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00" r:id="rId3"/>
    <p:sldId id="263" r:id="rId4"/>
    <p:sldId id="264" r:id="rId5"/>
    <p:sldId id="299" r:id="rId6"/>
    <p:sldId id="275" r:id="rId7"/>
    <p:sldId id="276" r:id="rId8"/>
    <p:sldId id="277" r:id="rId9"/>
    <p:sldId id="278" r:id="rId10"/>
    <p:sldId id="279" r:id="rId11"/>
    <p:sldId id="280" r:id="rId12"/>
    <p:sldId id="301" r:id="rId13"/>
    <p:sldId id="302" r:id="rId14"/>
    <p:sldId id="293" r:id="rId15"/>
    <p:sldId id="294" r:id="rId16"/>
    <p:sldId id="29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E628-EDD5-484F-A921-62305232CA16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DB10-A28B-41BD-92EF-B517E7B00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97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0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09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52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18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45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4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1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9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3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65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08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71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1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6139C-0835-4ABC-9B0A-710B322A9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1E57AF-F73C-48FE-AD91-7DD9ECAF6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304D9-A5D4-48A4-99F1-1C633B7A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16DB8-90BE-4D86-922E-42E2DFF9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E7F50-B17F-4A5A-9C13-93D587E6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3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B3A16-68F3-4425-898F-BE018A96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16C671-8520-470C-9917-01A186E5F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0DD90-5271-4CE2-BAF4-16CCDBCE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D8929-BAB1-4E8C-8530-DDE71055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7511A-F494-48F5-A393-1FDA6A2C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1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859A9D-6876-43FD-B523-77C6088AE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1FA686-8107-4328-BE9F-1A75D01B9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1783C-E52A-49B8-8B1F-C2E72CE5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8D401-0200-4B11-B0DF-4B6CDC79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481AE-9733-41BD-8A93-A1A4DDEB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66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337401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65D86-E5D1-49F0-BE1C-CD79B17B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1A7BD-821A-4B50-991F-9433D9B3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FE95A-A175-4E39-83D3-C7657EFC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99FEA-6187-4719-9A8B-587D834B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16A2D-9754-47AD-B354-319B4690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12C86-AFB3-44A9-806B-772FACB9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7D503-5C9D-4ECD-AB3F-26455D150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5B334-CC36-4F53-9F09-C6A77744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A9C7B-3143-40C7-92C9-2B6B7FF3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C24D0-CBD9-4AB6-805D-193BD288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87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F5D24-DAEE-4F81-B514-C96F40A6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1F587-72EA-4CA6-9B01-7952B87A8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B9979-5451-4414-B64F-2452ADBE6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742B55-DB27-4EAF-9A0A-815D2621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465C44-E477-4FEC-BA99-3708AE5D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AB99A-0591-4B83-A874-8754AD1A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2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9D34A-2123-4CA7-A75F-AC48072A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7589B-CDE2-4CD5-A011-2151701C1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B6678C-C871-4FC7-AF16-1827D677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3E2FD7-07BA-4790-8A37-2C60844E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55BA8F-4E9A-41FA-84F8-2DE806901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86CF6B-05AE-43D0-A725-CE36CF6D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20C964-D167-4519-BF83-E75A0205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AD0DDA-2DEA-4F25-94CD-33811E95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7827E-BFD7-464E-8B63-397534F2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9B07E3-6D62-4CCD-8D9B-0A1A3C34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52CD81-3145-4689-AADC-9A88FBD0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D95E98-3C4C-4155-AE65-C0A47F0F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6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138758-68C6-4FCD-A715-653B6B9D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D1B37B-B097-4405-9922-07D60A93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03B68F-15D9-4C6E-A6F7-DC2304D4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F8801-FB2E-4C34-943C-FA8901A9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8B1F4-3737-4A3D-A0A9-301E219D2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1CBBF5-A5FD-4946-88C2-0634FF48F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D86BE-1E45-4A2D-B8A7-EE5430E7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854D1-FDBD-493F-BAA2-80B43B62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D98A6-2FD9-4E03-9485-BC4812B0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1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3ED2A-C638-4981-BF4F-F68B19BE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203DB4-C1C5-416C-A5CE-1FB3BEC28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2EA41-15F4-4653-B1A6-5C4AF6CAE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B903F-E258-4B25-916A-5C6D5A7B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380BA0-4AD4-46F8-BE6B-91260AEA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B35DA-4A87-42E7-A78B-D7717E7D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9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422399-D69F-4BBE-BBB9-ED0F6D23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F2BA2-C095-46F1-B3B0-4D013BD86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AEFEA-3CC8-44E6-9B4B-481F10D80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2599A-B33D-436C-B092-176AB220EA1F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15F24-4E15-4A3A-B11D-B8A625CF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11675-2965-4722-9D72-6A4549272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8.png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6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microsoft.com/office/2007/relationships/hdphoto" Target="../media/hdphoto3.wdp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8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 err="1"/>
              <a:t>인게임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480175" y="1148353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4-1. </a:t>
            </a:r>
            <a:r>
              <a:rPr lang="ko-KR" altLang="en-US" sz="2400" b="1" dirty="0"/>
              <a:t> 상세 지도 </a:t>
            </a:r>
            <a:r>
              <a:rPr lang="en-US" altLang="ko-KR" sz="2400" b="1" dirty="0"/>
              <a:t>UI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498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</a:t>
            </a:r>
            <a:r>
              <a:rPr lang="en-US" altLang="ko-KR" dirty="0"/>
              <a:t>UI</a:t>
            </a:r>
            <a:r>
              <a:rPr lang="ko-KR" altLang="en-US" dirty="0"/>
              <a:t>에서 구역 이름 버튼을 눌렀을 때 적용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851028" y="6247068"/>
            <a:ext cx="31165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/>
              <a:t>예시</a:t>
            </a:r>
            <a:r>
              <a:rPr lang="en-US" altLang="ko-KR" sz="1100" dirty="0"/>
              <a:t>) </a:t>
            </a:r>
            <a:r>
              <a:rPr lang="ko-KR" altLang="en-US" sz="1100" dirty="0"/>
              <a:t>숲을 클릭했을 때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다시 소개창을 클릭하면 지도 </a:t>
            </a:r>
            <a:r>
              <a:rPr lang="en-US" altLang="ko-KR" sz="1100" dirty="0"/>
              <a:t>UI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지도 </a:t>
            </a:r>
            <a:r>
              <a:rPr lang="en-US" altLang="ko-KR" sz="1100" dirty="0"/>
              <a:t>UI</a:t>
            </a:r>
            <a:r>
              <a:rPr lang="ko-KR" altLang="en-US" sz="1100" dirty="0"/>
              <a:t>의 </a:t>
            </a:r>
            <a:r>
              <a:rPr lang="en-US" altLang="ko-KR" sz="1100" dirty="0"/>
              <a:t>X</a:t>
            </a:r>
            <a:r>
              <a:rPr lang="ko-KR" altLang="en-US" sz="1100" dirty="0"/>
              <a:t>를 클릭하면 같이 꺼짐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ABBFCA-68C6-4501-B3C2-FFFD4B34C132}"/>
              </a:ext>
            </a:extLst>
          </p:cNvPr>
          <p:cNvGrpSpPr/>
          <p:nvPr/>
        </p:nvGrpSpPr>
        <p:grpSpPr>
          <a:xfrm>
            <a:off x="4257088" y="2658298"/>
            <a:ext cx="4205366" cy="2663767"/>
            <a:chOff x="1313924" y="913349"/>
            <a:chExt cx="9564151" cy="6058133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E3CCEA9-1B54-4A23-8CE5-34EAAC02B45C}"/>
                </a:ext>
              </a:extLst>
            </p:cNvPr>
            <p:cNvSpPr/>
            <p:nvPr/>
          </p:nvSpPr>
          <p:spPr>
            <a:xfrm>
              <a:off x="1313924" y="913349"/>
              <a:ext cx="9564151" cy="6058133"/>
            </a:xfrm>
            <a:custGeom>
              <a:avLst/>
              <a:gdLst>
                <a:gd name="connsiteX0" fmla="*/ 3801036 w 10246659"/>
                <a:gd name="connsiteY0" fmla="*/ 6230471 h 6490447"/>
                <a:gd name="connsiteX1" fmla="*/ 4374777 w 10246659"/>
                <a:gd name="connsiteY1" fmla="*/ 6490447 h 6490447"/>
                <a:gd name="connsiteX2" fmla="*/ 5746377 w 10246659"/>
                <a:gd name="connsiteY2" fmla="*/ 6087036 h 6490447"/>
                <a:gd name="connsiteX3" fmla="*/ 6069106 w 10246659"/>
                <a:gd name="connsiteY3" fmla="*/ 5647765 h 6490447"/>
                <a:gd name="connsiteX4" fmla="*/ 7288306 w 10246659"/>
                <a:gd name="connsiteY4" fmla="*/ 5827059 h 6490447"/>
                <a:gd name="connsiteX5" fmla="*/ 8256495 w 10246659"/>
                <a:gd name="connsiteY5" fmla="*/ 6355977 h 6490447"/>
                <a:gd name="connsiteX6" fmla="*/ 8758518 w 10246659"/>
                <a:gd name="connsiteY6" fmla="*/ 4939553 h 6490447"/>
                <a:gd name="connsiteX7" fmla="*/ 10246659 w 10246659"/>
                <a:gd name="connsiteY7" fmla="*/ 4105836 h 6490447"/>
                <a:gd name="connsiteX8" fmla="*/ 9610165 w 10246659"/>
                <a:gd name="connsiteY8" fmla="*/ 3083859 h 6490447"/>
                <a:gd name="connsiteX9" fmla="*/ 9762565 w 10246659"/>
                <a:gd name="connsiteY9" fmla="*/ 1532965 h 6490447"/>
                <a:gd name="connsiteX10" fmla="*/ 8686800 w 10246659"/>
                <a:gd name="connsiteY10" fmla="*/ 286871 h 6490447"/>
                <a:gd name="connsiteX11" fmla="*/ 7611036 w 10246659"/>
                <a:gd name="connsiteY11" fmla="*/ 564777 h 6490447"/>
                <a:gd name="connsiteX12" fmla="*/ 6230471 w 10246659"/>
                <a:gd name="connsiteY12" fmla="*/ 385483 h 6490447"/>
                <a:gd name="connsiteX13" fmla="*/ 3702424 w 10246659"/>
                <a:gd name="connsiteY13" fmla="*/ 466165 h 6490447"/>
                <a:gd name="connsiteX14" fmla="*/ 2680448 w 10246659"/>
                <a:gd name="connsiteY14" fmla="*/ 0 h 6490447"/>
                <a:gd name="connsiteX15" fmla="*/ 1281953 w 10246659"/>
                <a:gd name="connsiteY15" fmla="*/ 1147483 h 6490447"/>
                <a:gd name="connsiteX16" fmla="*/ 1255059 w 10246659"/>
                <a:gd name="connsiteY16" fmla="*/ 1900518 h 6490447"/>
                <a:gd name="connsiteX17" fmla="*/ 484095 w 10246659"/>
                <a:gd name="connsiteY17" fmla="*/ 2160495 h 6490447"/>
                <a:gd name="connsiteX18" fmla="*/ 0 w 10246659"/>
                <a:gd name="connsiteY18" fmla="*/ 3863789 h 6490447"/>
                <a:gd name="connsiteX19" fmla="*/ 1371600 w 10246659"/>
                <a:gd name="connsiteY19" fmla="*/ 5029200 h 6490447"/>
                <a:gd name="connsiteX20" fmla="*/ 2967318 w 10246659"/>
                <a:gd name="connsiteY20" fmla="*/ 5513295 h 6490447"/>
                <a:gd name="connsiteX21" fmla="*/ 3801036 w 10246659"/>
                <a:gd name="connsiteY21" fmla="*/ 6230471 h 649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46659" h="6490447">
                  <a:moveTo>
                    <a:pt x="3801036" y="6230471"/>
                  </a:moveTo>
                  <a:lnTo>
                    <a:pt x="4374777" y="6490447"/>
                  </a:lnTo>
                  <a:lnTo>
                    <a:pt x="5746377" y="6087036"/>
                  </a:lnTo>
                  <a:lnTo>
                    <a:pt x="6069106" y="5647765"/>
                  </a:lnTo>
                  <a:lnTo>
                    <a:pt x="7288306" y="5827059"/>
                  </a:lnTo>
                  <a:lnTo>
                    <a:pt x="8256495" y="6355977"/>
                  </a:lnTo>
                  <a:lnTo>
                    <a:pt x="8758518" y="4939553"/>
                  </a:lnTo>
                  <a:lnTo>
                    <a:pt x="10246659" y="4105836"/>
                  </a:lnTo>
                  <a:lnTo>
                    <a:pt x="9610165" y="3083859"/>
                  </a:lnTo>
                  <a:lnTo>
                    <a:pt x="9762565" y="1532965"/>
                  </a:lnTo>
                  <a:lnTo>
                    <a:pt x="8686800" y="286871"/>
                  </a:lnTo>
                  <a:lnTo>
                    <a:pt x="7611036" y="564777"/>
                  </a:lnTo>
                  <a:lnTo>
                    <a:pt x="6230471" y="385483"/>
                  </a:lnTo>
                  <a:lnTo>
                    <a:pt x="3702424" y="466165"/>
                  </a:lnTo>
                  <a:lnTo>
                    <a:pt x="2680448" y="0"/>
                  </a:lnTo>
                  <a:lnTo>
                    <a:pt x="1281953" y="1147483"/>
                  </a:lnTo>
                  <a:lnTo>
                    <a:pt x="1255059" y="1900518"/>
                  </a:lnTo>
                  <a:lnTo>
                    <a:pt x="484095" y="2160495"/>
                  </a:lnTo>
                  <a:lnTo>
                    <a:pt x="0" y="3863789"/>
                  </a:lnTo>
                  <a:lnTo>
                    <a:pt x="1371600" y="5029200"/>
                  </a:lnTo>
                  <a:lnTo>
                    <a:pt x="2967318" y="5513295"/>
                  </a:lnTo>
                  <a:lnTo>
                    <a:pt x="3801036" y="623047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462BF651-9C8D-4167-8BFB-6A906802A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20" b="96820" l="4520" r="95347">
                          <a14:foregroundMark x1="28187" y1="6520" x2="24333" y2="12280"/>
                          <a14:foregroundMark x1="30053" y1="5200" x2="28067" y2="3860"/>
                          <a14:foregroundMark x1="53933" y1="38700" x2="52720" y2="52740"/>
                          <a14:foregroundMark x1="52720" y1="52740" x2="52720" y2="52740"/>
                          <a14:foregroundMark x1="53387" y1="37380" x2="53053" y2="46800"/>
                          <a14:foregroundMark x1="53053" y1="46800" x2="53053" y2="46800"/>
                          <a14:foregroundMark x1="63947" y1="25340" x2="73413" y2="29960"/>
                          <a14:foregroundMark x1="73413" y1="29960" x2="73413" y2="29960"/>
                          <a14:foregroundMark x1="62627" y1="26660" x2="73747" y2="28800"/>
                          <a14:foregroundMark x1="44360" y1="22860" x2="34347" y2="21200"/>
                          <a14:foregroundMark x1="34347" y1="21200" x2="34347" y2="21200"/>
                          <a14:foregroundMark x1="89933" y1="21200" x2="88280" y2="65280"/>
                          <a14:foregroundMark x1="88280" y1="65280" x2="88280" y2="65280"/>
                          <a14:foregroundMark x1="89267" y1="24340" x2="94107" y2="40200"/>
                          <a14:foregroundMark x1="94107" y1="40200" x2="91360" y2="65280"/>
                          <a14:foregroundMark x1="77600" y1="71400" x2="64840" y2="78660"/>
                          <a14:foregroundMark x1="64840" y1="78660" x2="64840" y2="78660"/>
                          <a14:foregroundMark x1="58667" y1="85420" x2="51187" y2="96820"/>
                          <a14:foregroundMark x1="51187" y1="96820" x2="51187" y2="96820"/>
                          <a14:foregroundMark x1="53160" y1="87900" x2="51627" y2="84940"/>
                          <a14:foregroundMark x1="51400" y1="79480" x2="53387" y2="91380"/>
                          <a14:foregroundMark x1="53387" y1="91380" x2="53387" y2="91380"/>
                          <a14:foregroundMark x1="11560" y1="50260" x2="15067" y2="58020"/>
                          <a14:foregroundMark x1="15067" y1="58020" x2="14973" y2="62980"/>
                          <a14:foregroundMark x1="7707" y1="47300" x2="5973" y2="60700"/>
                          <a14:foregroundMark x1="5973" y1="60700" x2="7267" y2="63640"/>
                          <a14:foregroundMark x1="17720" y1="28300" x2="10453" y2="46300"/>
                          <a14:foregroundMark x1="10453" y1="46300" x2="10453" y2="46300"/>
                          <a14:foregroundMark x1="4520" y1="52900" x2="4960" y2="60820"/>
                          <a14:foregroundMark x1="18280" y1="63480" x2="26547" y2="79380"/>
                          <a14:foregroundMark x1="26547" y1="79380" x2="41387" y2="84280"/>
                          <a14:foregroundMark x1="95347" y1="33940" x2="94267" y2="54800"/>
                          <a14:backgroundMark x1="96653" y1="40740" x2="96760" y2="39300"/>
                          <a14:backgroundMark x1="96373" y1="28500" x2="96933" y2="33600"/>
                          <a14:backgroundMark x1="97560" y1="37000" x2="96253" y2="41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436" y="1145240"/>
              <a:ext cx="8391525" cy="559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5637122-D705-4875-ACE3-8D1579C87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181" y="5520531"/>
              <a:ext cx="300037" cy="300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7501891" y="3838575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6146574" y="4026992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6045256" y="4772327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연구소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BE67AB-16CD-4693-A9CA-D9A0B7CC44D5}"/>
              </a:ext>
            </a:extLst>
          </p:cNvPr>
          <p:cNvSpPr txBox="1"/>
          <p:nvPr/>
        </p:nvSpPr>
        <p:spPr>
          <a:xfrm>
            <a:off x="4593476" y="3990181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6072778" y="3216291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5085919" y="3111457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459781-A829-459A-918E-FCAA5F5305FB}"/>
              </a:ext>
            </a:extLst>
          </p:cNvPr>
          <p:cNvSpPr/>
          <p:nvPr/>
        </p:nvSpPr>
        <p:spPr>
          <a:xfrm>
            <a:off x="4951090" y="3005986"/>
            <a:ext cx="2458338" cy="1968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B6DD98-FDEE-4964-9407-60A0AD11F9C9}"/>
              </a:ext>
            </a:extLst>
          </p:cNvPr>
          <p:cNvSpPr txBox="1"/>
          <p:nvPr/>
        </p:nvSpPr>
        <p:spPr>
          <a:xfrm>
            <a:off x="5965970" y="30316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E01856-3CA8-4504-9A5D-38C50361A3E6}"/>
              </a:ext>
            </a:extLst>
          </p:cNvPr>
          <p:cNvSpPr txBox="1"/>
          <p:nvPr/>
        </p:nvSpPr>
        <p:spPr>
          <a:xfrm>
            <a:off x="5220790" y="3561003"/>
            <a:ext cx="188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 </a:t>
            </a:r>
            <a:r>
              <a:rPr lang="ko-KR" altLang="en-US" dirty="0"/>
              <a:t>간단소개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8A70CF-7267-49DF-806A-CF76A09C60F5}"/>
              </a:ext>
            </a:extLst>
          </p:cNvPr>
          <p:cNvSpPr txBox="1"/>
          <p:nvPr/>
        </p:nvSpPr>
        <p:spPr>
          <a:xfrm>
            <a:off x="5704160" y="395359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나오는 재료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BE28D0-6456-465C-BB1A-753D790F0EF4}"/>
              </a:ext>
            </a:extLst>
          </p:cNvPr>
          <p:cNvSpPr/>
          <p:nvPr/>
        </p:nvSpPr>
        <p:spPr>
          <a:xfrm>
            <a:off x="5181113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524AFB1-AE61-4B50-9471-9A027ADFE5C0}"/>
              </a:ext>
            </a:extLst>
          </p:cNvPr>
          <p:cNvSpPr/>
          <p:nvPr/>
        </p:nvSpPr>
        <p:spPr>
          <a:xfrm>
            <a:off x="5725169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78B3783-CD2D-4F8D-BD1A-8AC270F2E929}"/>
              </a:ext>
            </a:extLst>
          </p:cNvPr>
          <p:cNvSpPr/>
          <p:nvPr/>
        </p:nvSpPr>
        <p:spPr>
          <a:xfrm>
            <a:off x="6239348" y="4332371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23E8D34-7005-4BDF-B228-C1E03487A0A9}"/>
              </a:ext>
            </a:extLst>
          </p:cNvPr>
          <p:cNvSpPr/>
          <p:nvPr/>
        </p:nvSpPr>
        <p:spPr>
          <a:xfrm>
            <a:off x="6800692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38B773-5871-4D87-AED2-3C83C047FCFC}"/>
              </a:ext>
            </a:extLst>
          </p:cNvPr>
          <p:cNvSpPr/>
          <p:nvPr/>
        </p:nvSpPr>
        <p:spPr>
          <a:xfrm>
            <a:off x="5181113" y="3416374"/>
            <a:ext cx="1968492" cy="56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9E5D74-7569-4DDB-993E-40439DD88E38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26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646546" y="1143561"/>
            <a:ext cx="27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5. </a:t>
            </a:r>
            <a:r>
              <a:rPr lang="ko-KR" altLang="en-US" sz="2400" b="1" dirty="0"/>
              <a:t>인 게임 설정 창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37737" y="2111854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5F887D-1AAF-48CE-AFAC-CB7CA3678119}"/>
              </a:ext>
            </a:extLst>
          </p:cNvPr>
          <p:cNvSpPr/>
          <p:nvPr/>
        </p:nvSpPr>
        <p:spPr>
          <a:xfrm>
            <a:off x="4248151" y="1981183"/>
            <a:ext cx="3867150" cy="39931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5541E-5852-4D35-82FD-656D5AF9A835}"/>
              </a:ext>
            </a:extLst>
          </p:cNvPr>
          <p:cNvSpPr txBox="1"/>
          <p:nvPr/>
        </p:nvSpPr>
        <p:spPr>
          <a:xfrm>
            <a:off x="4420023" y="25094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컨트롤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ACAC4-BD57-4D13-8D7C-6FCB9FEE4C33}"/>
              </a:ext>
            </a:extLst>
          </p:cNvPr>
          <p:cNvSpPr txBox="1"/>
          <p:nvPr/>
        </p:nvSpPr>
        <p:spPr>
          <a:xfrm>
            <a:off x="4420023" y="292306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조이스틱 크기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427FBF-2540-4E3E-9E05-E8F9C6A09975}"/>
              </a:ext>
            </a:extLst>
          </p:cNvPr>
          <p:cNvGrpSpPr/>
          <p:nvPr/>
        </p:nvGrpSpPr>
        <p:grpSpPr>
          <a:xfrm>
            <a:off x="5455684" y="3837326"/>
            <a:ext cx="2253299" cy="171450"/>
            <a:chOff x="5495720" y="2960453"/>
            <a:chExt cx="2253299" cy="17145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D7A5CD2-F776-469B-A161-AAAEE2B977C6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3F19CCA-D924-4188-AC25-4DEB49F961C4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F4DB0B-DAA9-4000-9A63-554FD84CFB33}"/>
              </a:ext>
            </a:extLst>
          </p:cNvPr>
          <p:cNvSpPr txBox="1"/>
          <p:nvPr/>
        </p:nvSpPr>
        <p:spPr>
          <a:xfrm>
            <a:off x="4420022" y="3474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사운드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12A0BB-D6B4-47E3-AFDC-6EC57423D832}"/>
              </a:ext>
            </a:extLst>
          </p:cNvPr>
          <p:cNvSpPr txBox="1"/>
          <p:nvPr/>
        </p:nvSpPr>
        <p:spPr>
          <a:xfrm>
            <a:off x="4420022" y="381057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특수 효과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FE66F-9711-46DF-87E9-73420BCE2576}"/>
              </a:ext>
            </a:extLst>
          </p:cNvPr>
          <p:cNvSpPr txBox="1"/>
          <p:nvPr/>
        </p:nvSpPr>
        <p:spPr>
          <a:xfrm>
            <a:off x="4478118" y="40567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배경음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25CE986-272A-4F78-B0BD-2D2E67E18924}"/>
              </a:ext>
            </a:extLst>
          </p:cNvPr>
          <p:cNvGrpSpPr/>
          <p:nvPr/>
        </p:nvGrpSpPr>
        <p:grpSpPr>
          <a:xfrm>
            <a:off x="5455684" y="4094501"/>
            <a:ext cx="2253299" cy="171450"/>
            <a:chOff x="5495720" y="2960453"/>
            <a:chExt cx="2253299" cy="171450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95DF83-8E24-487D-8C7A-F19616C29BE2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B0A2F54-FAE7-496B-AC72-8782DB5FFE35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BCB4170-9FFE-4867-A010-0D66C6BE807E}"/>
              </a:ext>
            </a:extLst>
          </p:cNvPr>
          <p:cNvGrpSpPr/>
          <p:nvPr/>
        </p:nvGrpSpPr>
        <p:grpSpPr>
          <a:xfrm>
            <a:off x="5455684" y="2992833"/>
            <a:ext cx="2253299" cy="171450"/>
            <a:chOff x="5495720" y="2960453"/>
            <a:chExt cx="2253299" cy="171450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5B52B45-085B-4B63-9593-03E2344E6A81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EB18EA8-2BAE-446E-9256-7C883CD63CD1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0ABDD6-4E4A-4D92-8A43-CCE17107573B}"/>
              </a:ext>
            </a:extLst>
          </p:cNvPr>
          <p:cNvSpPr/>
          <p:nvPr/>
        </p:nvSpPr>
        <p:spPr>
          <a:xfrm>
            <a:off x="5214061" y="4841570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 나가기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0528CAB-407B-4FBA-A08A-2B254842928E}"/>
              </a:ext>
            </a:extLst>
          </p:cNvPr>
          <p:cNvSpPr/>
          <p:nvPr/>
        </p:nvSpPr>
        <p:spPr>
          <a:xfrm>
            <a:off x="5214061" y="5369965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게임으로 돌아가기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80E37F-0119-4786-8F7D-757F449DFFB2}"/>
              </a:ext>
            </a:extLst>
          </p:cNvPr>
          <p:cNvSpPr txBox="1"/>
          <p:nvPr/>
        </p:nvSpPr>
        <p:spPr>
          <a:xfrm>
            <a:off x="1111704" y="161185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 버튼을 눌렀을 때 적용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D06DEF-15F9-4712-9D22-926C4874A3DB}"/>
              </a:ext>
            </a:extLst>
          </p:cNvPr>
          <p:cNvSpPr txBox="1"/>
          <p:nvPr/>
        </p:nvSpPr>
        <p:spPr>
          <a:xfrm>
            <a:off x="2689871" y="6085827"/>
            <a:ext cx="34451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* </a:t>
            </a:r>
            <a:r>
              <a:rPr lang="ko-KR" altLang="en-US" sz="1100" dirty="0"/>
              <a:t>더 추가 예정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게임 나가기 버튼을 누르면 방에서 퇴장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게임으로 돌아가기 누르면 </a:t>
            </a:r>
            <a:r>
              <a:rPr lang="en-US" altLang="ko-KR" sz="1100" dirty="0"/>
              <a:t>X </a:t>
            </a:r>
            <a:r>
              <a:rPr lang="ko-KR" altLang="en-US" sz="1100" dirty="0"/>
              <a:t>누르는 것과 동일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62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2626241" y="-14263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1110509" y="441389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1455221" y="475861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7629256" y="482377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646546" y="1143561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5. </a:t>
            </a:r>
            <a:r>
              <a:rPr lang="ko-KR" altLang="en-US" sz="2400" b="1" dirty="0" err="1"/>
              <a:t>죽어있는</a:t>
            </a:r>
            <a:r>
              <a:rPr lang="ko-KR" altLang="en-US" sz="2400" b="1" dirty="0"/>
              <a:t> 사람을 발견했을 때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7841692" y="271991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7837080" y="203181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942129" y="213555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1030014" y="228691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D06DEF-15F9-4712-9D22-926C4874A3DB}"/>
              </a:ext>
            </a:extLst>
          </p:cNvPr>
          <p:cNvSpPr txBox="1"/>
          <p:nvPr/>
        </p:nvSpPr>
        <p:spPr>
          <a:xfrm>
            <a:off x="2689871" y="6085827"/>
            <a:ext cx="34451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* </a:t>
            </a:r>
            <a:r>
              <a:rPr lang="ko-KR" altLang="en-US" sz="1100" dirty="0"/>
              <a:t>더 추가 예정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게임 나가기 버튼을 누르면 방에서 퇴장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게임으로 돌아가기 누르면 </a:t>
            </a:r>
            <a:r>
              <a:rPr lang="en-US" altLang="ko-KR" sz="1100" dirty="0"/>
              <a:t>X </a:t>
            </a:r>
            <a:r>
              <a:rPr lang="ko-KR" altLang="en-US" sz="1100" dirty="0"/>
              <a:t>누르는 것과 동일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6" name="그래픽 15" descr="연구 단색으로 채워진">
            <a:extLst>
              <a:ext uri="{FF2B5EF4-FFF2-40B4-BE49-F238E27FC236}">
                <a16:creationId xmlns:a16="http://schemas.microsoft.com/office/drawing/2014/main" id="{D185DECD-4ADE-4C4D-854C-4734DA23E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5132" y="490043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3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2626241" y="-14263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1110509" y="441389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1455221" y="475861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7629256" y="482377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646546" y="1143561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5. </a:t>
            </a:r>
            <a:r>
              <a:rPr lang="ko-KR" altLang="en-US" sz="2400" b="1" dirty="0" err="1"/>
              <a:t>죽어있는</a:t>
            </a:r>
            <a:r>
              <a:rPr lang="ko-KR" altLang="en-US" sz="2400" b="1" dirty="0"/>
              <a:t> 사람을 발견했을 때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7841692" y="271991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7837080" y="203181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942129" y="213555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1030014" y="228691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D06DEF-15F9-4712-9D22-926C4874A3DB}"/>
              </a:ext>
            </a:extLst>
          </p:cNvPr>
          <p:cNvSpPr txBox="1"/>
          <p:nvPr/>
        </p:nvSpPr>
        <p:spPr>
          <a:xfrm>
            <a:off x="2689871" y="6085827"/>
            <a:ext cx="34451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* </a:t>
            </a:r>
            <a:r>
              <a:rPr lang="ko-KR" altLang="en-US" sz="1100" dirty="0"/>
              <a:t>더 추가 예정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게임 나가기 버튼을 누르면 방에서 퇴장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게임으로 돌아가기 누르면 </a:t>
            </a:r>
            <a:r>
              <a:rPr lang="en-US" altLang="ko-KR" sz="1100" dirty="0"/>
              <a:t>X </a:t>
            </a:r>
            <a:r>
              <a:rPr lang="ko-KR" altLang="en-US" sz="1100" dirty="0"/>
              <a:t>누르는 것과 동일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7" name="Picture 2" descr="긴급 전화 번호 Android 로고, 온라인 상점 버튼, 상표, 기타, 로고 png | PNGWing">
            <a:extLst>
              <a:ext uri="{FF2B5EF4-FFF2-40B4-BE49-F238E27FC236}">
                <a16:creationId xmlns:a16="http://schemas.microsoft.com/office/drawing/2014/main" id="{30F71498-B886-45C2-AF03-C4C7AAAFF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84" b="93413" l="9967" r="89701">
                        <a14:foregroundMark x1="36545" y1="13174" x2="55482" y2="11377"/>
                        <a14:foregroundMark x1="55482" y1="11377" x2="62791" y2="16168"/>
                        <a14:foregroundMark x1="43189" y1="9581" x2="53488" y2="8383"/>
                        <a14:foregroundMark x1="35880" y1="86826" x2="54485" y2="93413"/>
                        <a14:foregroundMark x1="54485" y1="93413" x2="63123" y2="856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693" y="4823779"/>
            <a:ext cx="1100372" cy="6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528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( </a:t>
            </a:r>
            <a:r>
              <a:rPr lang="ko-KR" altLang="en-US" sz="2800" b="1" dirty="0"/>
              <a:t>회의 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채팅 </a:t>
            </a:r>
            <a:r>
              <a:rPr lang="en-US" altLang="ko-KR" sz="2800" b="1" dirty="0"/>
              <a:t>)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2894BF7-28B6-47C2-AA9C-C5EDA85E920C}"/>
              </a:ext>
            </a:extLst>
          </p:cNvPr>
          <p:cNvCxnSpPr>
            <a:cxnSpLocks/>
            <a:stCxn id="69" idx="2"/>
            <a:endCxn id="11" idx="2"/>
          </p:cNvCxnSpPr>
          <p:nvPr/>
        </p:nvCxnSpPr>
        <p:spPr>
          <a:xfrm>
            <a:off x="1071554" y="3359966"/>
            <a:ext cx="1422265" cy="21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E7CA51F-48D1-46FF-881F-50CA94FA33A3}"/>
              </a:ext>
            </a:extLst>
          </p:cNvPr>
          <p:cNvSpPr txBox="1"/>
          <p:nvPr/>
        </p:nvSpPr>
        <p:spPr>
          <a:xfrm>
            <a:off x="361263" y="2990634"/>
            <a:ext cx="14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얼굴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4A091F1-C472-40D4-BA27-6DA0AAF87A93}"/>
              </a:ext>
            </a:extLst>
          </p:cNvPr>
          <p:cNvCxnSpPr>
            <a:cxnSpLocks/>
            <a:stCxn id="72" idx="1"/>
            <a:endCxn id="56" idx="3"/>
          </p:cNvCxnSpPr>
          <p:nvPr/>
        </p:nvCxnSpPr>
        <p:spPr>
          <a:xfrm flipH="1">
            <a:off x="7352142" y="3063938"/>
            <a:ext cx="773978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DFFA95C-2DE8-4F84-A1FF-719F0C55BC91}"/>
              </a:ext>
            </a:extLst>
          </p:cNvPr>
          <p:cNvSpPr txBox="1"/>
          <p:nvPr/>
        </p:nvSpPr>
        <p:spPr>
          <a:xfrm>
            <a:off x="8126120" y="2925438"/>
            <a:ext cx="2919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투표할 사람을 정했을 때 클릭하면 체크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E07EA69-1FDF-4D5D-83A7-E90F7109DAA4}"/>
              </a:ext>
            </a:extLst>
          </p:cNvPr>
          <p:cNvSpPr/>
          <p:nvPr/>
        </p:nvSpPr>
        <p:spPr>
          <a:xfrm rot="5400000">
            <a:off x="3453974" y="1201614"/>
            <a:ext cx="2890172" cy="57559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BC91B5-89B2-4805-AB7B-AF4090DEA2F0}"/>
              </a:ext>
            </a:extLst>
          </p:cNvPr>
          <p:cNvSpPr/>
          <p:nvPr/>
        </p:nvSpPr>
        <p:spPr>
          <a:xfrm>
            <a:off x="2355275" y="329811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094B17E-C569-4985-95FC-19E2430AFF74}"/>
              </a:ext>
            </a:extLst>
          </p:cNvPr>
          <p:cNvSpPr/>
          <p:nvPr/>
        </p:nvSpPr>
        <p:spPr>
          <a:xfrm>
            <a:off x="2493819" y="3359966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BB85C2-6F8C-4FBC-868D-0425F2E1CA65}"/>
              </a:ext>
            </a:extLst>
          </p:cNvPr>
          <p:cNvSpPr txBox="1"/>
          <p:nvPr/>
        </p:nvSpPr>
        <p:spPr>
          <a:xfrm>
            <a:off x="2947418" y="34216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D197A7-83CA-44F9-993E-C4E4DD786177}"/>
              </a:ext>
            </a:extLst>
          </p:cNvPr>
          <p:cNvSpPr/>
          <p:nvPr/>
        </p:nvSpPr>
        <p:spPr>
          <a:xfrm>
            <a:off x="4456113" y="3459490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래픽 34" descr="배지 체크 표시1 윤곽선">
            <a:extLst>
              <a:ext uri="{FF2B5EF4-FFF2-40B4-BE49-F238E27FC236}">
                <a16:creationId xmlns:a16="http://schemas.microsoft.com/office/drawing/2014/main" id="{9E0B10D3-D1E0-4FA1-9EE9-D00E39452C6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1301" y="3401466"/>
            <a:ext cx="316345" cy="316345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A677B29-823D-4007-A984-D3E22ED8FC48}"/>
              </a:ext>
            </a:extLst>
          </p:cNvPr>
          <p:cNvSpPr/>
          <p:nvPr/>
        </p:nvSpPr>
        <p:spPr>
          <a:xfrm>
            <a:off x="2355275" y="395666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C33A168-6FC0-4088-A401-648E23988D4A}"/>
              </a:ext>
            </a:extLst>
          </p:cNvPr>
          <p:cNvSpPr/>
          <p:nvPr/>
        </p:nvSpPr>
        <p:spPr>
          <a:xfrm>
            <a:off x="2493819" y="4018515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51CF08-7A6C-42E6-A66D-A16774E54F8A}"/>
              </a:ext>
            </a:extLst>
          </p:cNvPr>
          <p:cNvSpPr txBox="1"/>
          <p:nvPr/>
        </p:nvSpPr>
        <p:spPr>
          <a:xfrm>
            <a:off x="2947418" y="40802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471BCC-69F7-4876-A3B3-C25B7E4025B9}"/>
              </a:ext>
            </a:extLst>
          </p:cNvPr>
          <p:cNvSpPr/>
          <p:nvPr/>
        </p:nvSpPr>
        <p:spPr>
          <a:xfrm>
            <a:off x="4456113" y="4118039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57DAA12-1439-4C7A-A2CB-11A8A8F5C31D}"/>
              </a:ext>
            </a:extLst>
          </p:cNvPr>
          <p:cNvSpPr/>
          <p:nvPr/>
        </p:nvSpPr>
        <p:spPr>
          <a:xfrm>
            <a:off x="2355275" y="4661861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26A93EE-9382-4887-916E-8E087D26749F}"/>
              </a:ext>
            </a:extLst>
          </p:cNvPr>
          <p:cNvSpPr/>
          <p:nvPr/>
        </p:nvSpPr>
        <p:spPr>
          <a:xfrm>
            <a:off x="2493819" y="472370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E1287B-06AD-420E-BF7E-F6C24630EAE9}"/>
              </a:ext>
            </a:extLst>
          </p:cNvPr>
          <p:cNvSpPr txBox="1"/>
          <p:nvPr/>
        </p:nvSpPr>
        <p:spPr>
          <a:xfrm>
            <a:off x="2947418" y="47853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6B10DD-3A6F-44F8-913C-B8FFF920FB46}"/>
              </a:ext>
            </a:extLst>
          </p:cNvPr>
          <p:cNvSpPr/>
          <p:nvPr/>
        </p:nvSpPr>
        <p:spPr>
          <a:xfrm>
            <a:off x="4456113" y="482323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CA1A6A9-6785-4E93-B5DA-C540EA76197B}"/>
              </a:ext>
            </a:extLst>
          </p:cNvPr>
          <p:cNvSpPr/>
          <p:nvPr/>
        </p:nvSpPr>
        <p:spPr>
          <a:xfrm>
            <a:off x="5024581" y="329811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E701967-5A95-4F21-AC4B-8188AC476968}"/>
              </a:ext>
            </a:extLst>
          </p:cNvPr>
          <p:cNvSpPr/>
          <p:nvPr/>
        </p:nvSpPr>
        <p:spPr>
          <a:xfrm>
            <a:off x="5163125" y="3359966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E69DAA-6323-4BCF-8E42-EEB4954100A0}"/>
              </a:ext>
            </a:extLst>
          </p:cNvPr>
          <p:cNvSpPr txBox="1"/>
          <p:nvPr/>
        </p:nvSpPr>
        <p:spPr>
          <a:xfrm>
            <a:off x="5616724" y="34216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4DA639A-F756-4AAB-A6C4-3D0BA4D017A8}"/>
              </a:ext>
            </a:extLst>
          </p:cNvPr>
          <p:cNvSpPr/>
          <p:nvPr/>
        </p:nvSpPr>
        <p:spPr>
          <a:xfrm>
            <a:off x="7125419" y="3459490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EE89782-C8D0-40DA-892F-746B8611C534}"/>
              </a:ext>
            </a:extLst>
          </p:cNvPr>
          <p:cNvSpPr/>
          <p:nvPr/>
        </p:nvSpPr>
        <p:spPr>
          <a:xfrm>
            <a:off x="5024581" y="395666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CFCD0AE-731D-4918-B826-44475D08A3B8}"/>
              </a:ext>
            </a:extLst>
          </p:cNvPr>
          <p:cNvSpPr/>
          <p:nvPr/>
        </p:nvSpPr>
        <p:spPr>
          <a:xfrm>
            <a:off x="5163125" y="4018515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51196A-96E5-4848-8E11-A0FF0442996E}"/>
              </a:ext>
            </a:extLst>
          </p:cNvPr>
          <p:cNvSpPr txBox="1"/>
          <p:nvPr/>
        </p:nvSpPr>
        <p:spPr>
          <a:xfrm>
            <a:off x="5616724" y="40802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0CBF729-D694-47FD-A02A-323AB7A955AF}"/>
              </a:ext>
            </a:extLst>
          </p:cNvPr>
          <p:cNvSpPr/>
          <p:nvPr/>
        </p:nvSpPr>
        <p:spPr>
          <a:xfrm>
            <a:off x="7125419" y="4118039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9E2CB4D-4D01-4A69-99CA-9A90E821009C}"/>
              </a:ext>
            </a:extLst>
          </p:cNvPr>
          <p:cNvSpPr/>
          <p:nvPr/>
        </p:nvSpPr>
        <p:spPr>
          <a:xfrm>
            <a:off x="5024581" y="4661861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F25B457-E726-4DF7-9A9C-7DED17A66034}"/>
              </a:ext>
            </a:extLst>
          </p:cNvPr>
          <p:cNvSpPr/>
          <p:nvPr/>
        </p:nvSpPr>
        <p:spPr>
          <a:xfrm>
            <a:off x="5163125" y="472370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02DF95-B62F-48F0-A282-91B96B5B93FA}"/>
              </a:ext>
            </a:extLst>
          </p:cNvPr>
          <p:cNvSpPr txBox="1"/>
          <p:nvPr/>
        </p:nvSpPr>
        <p:spPr>
          <a:xfrm>
            <a:off x="5616724" y="47853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33636D-BD76-49E8-BB7F-305F5B664CFA}"/>
              </a:ext>
            </a:extLst>
          </p:cNvPr>
          <p:cNvSpPr/>
          <p:nvPr/>
        </p:nvSpPr>
        <p:spPr>
          <a:xfrm>
            <a:off x="7125419" y="482323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래픽 74" descr="말풍선 단색으로 채워진">
            <a:extLst>
              <a:ext uri="{FF2B5EF4-FFF2-40B4-BE49-F238E27FC236}">
                <a16:creationId xmlns:a16="http://schemas.microsoft.com/office/drawing/2014/main" id="{BDF35978-A008-42E9-B687-13446879397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7493" y="2904059"/>
            <a:ext cx="298469" cy="298469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7676F92A-C9BA-43A7-A151-183AE948E82D}"/>
              </a:ext>
            </a:extLst>
          </p:cNvPr>
          <p:cNvSpPr/>
          <p:nvPr/>
        </p:nvSpPr>
        <p:spPr>
          <a:xfrm>
            <a:off x="6931256" y="2896126"/>
            <a:ext cx="450941" cy="298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35611E-4DED-4666-852C-48991CC1FD4C}"/>
              </a:ext>
            </a:extLst>
          </p:cNvPr>
          <p:cNvSpPr txBox="1"/>
          <p:nvPr/>
        </p:nvSpPr>
        <p:spPr>
          <a:xfrm>
            <a:off x="3386227" y="2833690"/>
            <a:ext cx="257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시작되었습니다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90B5270-2F4C-4184-9E5F-10A6BFD77A76}"/>
              </a:ext>
            </a:extLst>
          </p:cNvPr>
          <p:cNvSpPr txBox="1"/>
          <p:nvPr/>
        </p:nvSpPr>
        <p:spPr>
          <a:xfrm>
            <a:off x="1616364" y="1496291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유저 수가 많으면 상하 스크롤로 다른 유저 확인 </a:t>
            </a:r>
          </a:p>
        </p:txBody>
      </p:sp>
      <p:pic>
        <p:nvPicPr>
          <p:cNvPr id="2050" name="Picture 2" descr="투표 - 무료 여러 가지 잡다한개 아이콘">
            <a:extLst>
              <a:ext uri="{FF2B5EF4-FFF2-40B4-BE49-F238E27FC236}">
                <a16:creationId xmlns:a16="http://schemas.microsoft.com/office/drawing/2014/main" id="{5CFE332D-27EB-4AE5-B1B5-CB698876C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447" y="2882557"/>
            <a:ext cx="298471" cy="29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A2C0557-DB11-47B6-A1CC-413C065E856B}"/>
              </a:ext>
            </a:extLst>
          </p:cNvPr>
          <p:cNvSpPr/>
          <p:nvPr/>
        </p:nvSpPr>
        <p:spPr>
          <a:xfrm>
            <a:off x="6356685" y="2886045"/>
            <a:ext cx="450941" cy="298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0F240F1F-B1B7-408B-9E3D-03D7F9F3F7B2}"/>
              </a:ext>
            </a:extLst>
          </p:cNvPr>
          <p:cNvCxnSpPr>
            <a:cxnSpLocks/>
          </p:cNvCxnSpPr>
          <p:nvPr/>
        </p:nvCxnSpPr>
        <p:spPr>
          <a:xfrm flipH="1">
            <a:off x="7382197" y="2387878"/>
            <a:ext cx="773978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81335626-E2B1-4DFB-875B-70B46E7ABE5D}"/>
              </a:ext>
            </a:extLst>
          </p:cNvPr>
          <p:cNvSpPr txBox="1"/>
          <p:nvPr/>
        </p:nvSpPr>
        <p:spPr>
          <a:xfrm>
            <a:off x="8156175" y="220161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채팅 버튼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1F2171A-63BD-45FD-8D8C-DC3231C442CB}"/>
              </a:ext>
            </a:extLst>
          </p:cNvPr>
          <p:cNvCxnSpPr>
            <a:cxnSpLocks/>
          </p:cNvCxnSpPr>
          <p:nvPr/>
        </p:nvCxnSpPr>
        <p:spPr>
          <a:xfrm flipH="1">
            <a:off x="6587271" y="2326659"/>
            <a:ext cx="773978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CC2ACEE-F563-419C-A696-F0684079AFEE}"/>
              </a:ext>
            </a:extLst>
          </p:cNvPr>
          <p:cNvSpPr txBox="1"/>
          <p:nvPr/>
        </p:nvSpPr>
        <p:spPr>
          <a:xfrm>
            <a:off x="6807626" y="2084513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투표 완료 버튼</a:t>
            </a:r>
            <a:endParaRPr lang="ko-KR" altLang="en-US" b="1" dirty="0"/>
          </a:p>
        </p:txBody>
      </p:sp>
      <p:pic>
        <p:nvPicPr>
          <p:cNvPr id="2052" name="Picture 4" descr="투표 - 무료 여러 가지 잡다한개 아이콘">
            <a:extLst>
              <a:ext uri="{FF2B5EF4-FFF2-40B4-BE49-F238E27FC236}">
                <a16:creationId xmlns:a16="http://schemas.microsoft.com/office/drawing/2014/main" id="{F169E55C-7258-49F8-8382-A18933262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376" y="3372590"/>
            <a:ext cx="399295" cy="39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3A85476D-7681-4754-8CCD-5E6BA3B1045C}"/>
              </a:ext>
            </a:extLst>
          </p:cNvPr>
          <p:cNvCxnSpPr>
            <a:cxnSpLocks/>
          </p:cNvCxnSpPr>
          <p:nvPr/>
        </p:nvCxnSpPr>
        <p:spPr>
          <a:xfrm flipV="1">
            <a:off x="1641945" y="3711114"/>
            <a:ext cx="2294583" cy="368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108342D-9B08-4F72-B639-4DCE55850C49}"/>
              </a:ext>
            </a:extLst>
          </p:cNvPr>
          <p:cNvSpPr txBox="1"/>
          <p:nvPr/>
        </p:nvSpPr>
        <p:spPr>
          <a:xfrm>
            <a:off x="423835" y="3968620"/>
            <a:ext cx="14205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투표 완료 버튼을 누른 유저 아이콘을 띄워 확인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F0C337-277C-47A2-B4D0-FA7A8AE955D8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0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( </a:t>
            </a:r>
            <a:r>
              <a:rPr lang="ko-KR" altLang="en-US" sz="2800" b="1" dirty="0"/>
              <a:t>회의 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채팅 </a:t>
            </a:r>
            <a:r>
              <a:rPr lang="en-US" altLang="ko-KR" sz="2800" b="1" dirty="0"/>
              <a:t>)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08457E6-7E6B-440D-97E9-1F8D94D0A3B0}"/>
              </a:ext>
            </a:extLst>
          </p:cNvPr>
          <p:cNvSpPr/>
          <p:nvPr/>
        </p:nvSpPr>
        <p:spPr>
          <a:xfrm rot="5400000">
            <a:off x="4300513" y="1086446"/>
            <a:ext cx="2890172" cy="57559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3F879A3-86DE-4705-B60A-A8C7EA62E757}"/>
              </a:ext>
            </a:extLst>
          </p:cNvPr>
          <p:cNvSpPr/>
          <p:nvPr/>
        </p:nvSpPr>
        <p:spPr>
          <a:xfrm>
            <a:off x="3192576" y="329784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010CA26-07D3-47F4-90FD-9E0F266F933F}"/>
              </a:ext>
            </a:extLst>
          </p:cNvPr>
          <p:cNvSpPr/>
          <p:nvPr/>
        </p:nvSpPr>
        <p:spPr>
          <a:xfrm>
            <a:off x="3331120" y="3359689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39D1B3-2260-4A6A-B9DA-470A45244CDA}"/>
              </a:ext>
            </a:extLst>
          </p:cNvPr>
          <p:cNvSpPr txBox="1"/>
          <p:nvPr/>
        </p:nvSpPr>
        <p:spPr>
          <a:xfrm>
            <a:off x="3784719" y="34213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4291E31-8200-43FC-88B3-AE5994971B63}"/>
              </a:ext>
            </a:extLst>
          </p:cNvPr>
          <p:cNvSpPr/>
          <p:nvPr/>
        </p:nvSpPr>
        <p:spPr>
          <a:xfrm>
            <a:off x="5293414" y="3459213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래픽 93" descr="배지 체크 표시1 윤곽선">
            <a:extLst>
              <a:ext uri="{FF2B5EF4-FFF2-40B4-BE49-F238E27FC236}">
                <a16:creationId xmlns:a16="http://schemas.microsoft.com/office/drawing/2014/main" id="{87E68483-3896-4DB3-964F-FE59DE1A541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602" y="3401189"/>
            <a:ext cx="316345" cy="316345"/>
          </a:xfrm>
          <a:prstGeom prst="rect">
            <a:avLst/>
          </a:prstGeom>
        </p:spPr>
      </p:pic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C295DBC-101B-4F61-BA58-5008FFBB335B}"/>
              </a:ext>
            </a:extLst>
          </p:cNvPr>
          <p:cNvSpPr/>
          <p:nvPr/>
        </p:nvSpPr>
        <p:spPr>
          <a:xfrm>
            <a:off x="3192576" y="395639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1C00BEA2-920A-47F8-B1F1-EB015A2736EA}"/>
              </a:ext>
            </a:extLst>
          </p:cNvPr>
          <p:cNvSpPr/>
          <p:nvPr/>
        </p:nvSpPr>
        <p:spPr>
          <a:xfrm>
            <a:off x="3331120" y="401823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1039C7-62FD-4EB3-9E2C-A505F4BCF423}"/>
              </a:ext>
            </a:extLst>
          </p:cNvPr>
          <p:cNvSpPr txBox="1"/>
          <p:nvPr/>
        </p:nvSpPr>
        <p:spPr>
          <a:xfrm>
            <a:off x="3784719" y="40799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C07C99C-AE8B-4261-8980-E7B3C5E843DA}"/>
              </a:ext>
            </a:extLst>
          </p:cNvPr>
          <p:cNvSpPr/>
          <p:nvPr/>
        </p:nvSpPr>
        <p:spPr>
          <a:xfrm>
            <a:off x="5293414" y="411776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2065981-E402-4CD8-B38B-A52A89B7720C}"/>
              </a:ext>
            </a:extLst>
          </p:cNvPr>
          <p:cNvSpPr/>
          <p:nvPr/>
        </p:nvSpPr>
        <p:spPr>
          <a:xfrm>
            <a:off x="3192576" y="4661584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90E9936-9C88-4EA7-B1B3-31117A36A53E}"/>
              </a:ext>
            </a:extLst>
          </p:cNvPr>
          <p:cNvSpPr/>
          <p:nvPr/>
        </p:nvSpPr>
        <p:spPr>
          <a:xfrm>
            <a:off x="3331120" y="4723431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783CF6-31A5-4368-A8F5-1BC9E9D9EFA8}"/>
              </a:ext>
            </a:extLst>
          </p:cNvPr>
          <p:cNvSpPr txBox="1"/>
          <p:nvPr/>
        </p:nvSpPr>
        <p:spPr>
          <a:xfrm>
            <a:off x="3784719" y="47851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ECAB0AB-AAE9-4516-82EC-94C16D4F9623}"/>
              </a:ext>
            </a:extLst>
          </p:cNvPr>
          <p:cNvSpPr/>
          <p:nvPr/>
        </p:nvSpPr>
        <p:spPr>
          <a:xfrm>
            <a:off x="5293414" y="4822955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C1070F2-2EF6-4857-BDBC-261AA17FA349}"/>
              </a:ext>
            </a:extLst>
          </p:cNvPr>
          <p:cNvSpPr/>
          <p:nvPr/>
        </p:nvSpPr>
        <p:spPr>
          <a:xfrm>
            <a:off x="5861882" y="329784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8A32110-28A7-4C7B-BD04-77F93D5CAED9}"/>
              </a:ext>
            </a:extLst>
          </p:cNvPr>
          <p:cNvSpPr/>
          <p:nvPr/>
        </p:nvSpPr>
        <p:spPr>
          <a:xfrm>
            <a:off x="6000426" y="3359689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A77C50E-FEEA-4569-ADD1-61F88A83EF88}"/>
              </a:ext>
            </a:extLst>
          </p:cNvPr>
          <p:cNvSpPr txBox="1"/>
          <p:nvPr/>
        </p:nvSpPr>
        <p:spPr>
          <a:xfrm>
            <a:off x="6454025" y="34213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733BBD6-8D48-4D22-BD45-5E577730AD08}"/>
              </a:ext>
            </a:extLst>
          </p:cNvPr>
          <p:cNvSpPr/>
          <p:nvPr/>
        </p:nvSpPr>
        <p:spPr>
          <a:xfrm>
            <a:off x="7962720" y="3459213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BBB916D-C468-4700-93AD-88DD1F17A3E8}"/>
              </a:ext>
            </a:extLst>
          </p:cNvPr>
          <p:cNvSpPr/>
          <p:nvPr/>
        </p:nvSpPr>
        <p:spPr>
          <a:xfrm>
            <a:off x="5861882" y="395639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F251265-AD61-4E44-B54C-1BEEC69A189B}"/>
              </a:ext>
            </a:extLst>
          </p:cNvPr>
          <p:cNvSpPr/>
          <p:nvPr/>
        </p:nvSpPr>
        <p:spPr>
          <a:xfrm>
            <a:off x="6000426" y="401823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A037143-A0F4-463C-873F-ECD12ACCBD74}"/>
              </a:ext>
            </a:extLst>
          </p:cNvPr>
          <p:cNvSpPr txBox="1"/>
          <p:nvPr/>
        </p:nvSpPr>
        <p:spPr>
          <a:xfrm>
            <a:off x="6454025" y="40799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81CC301-CE70-4463-AC8F-BD924264B52F}"/>
              </a:ext>
            </a:extLst>
          </p:cNvPr>
          <p:cNvSpPr/>
          <p:nvPr/>
        </p:nvSpPr>
        <p:spPr>
          <a:xfrm>
            <a:off x="7962720" y="411776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A99A30B4-D18A-497A-B9D1-6147373AD50E}"/>
              </a:ext>
            </a:extLst>
          </p:cNvPr>
          <p:cNvSpPr/>
          <p:nvPr/>
        </p:nvSpPr>
        <p:spPr>
          <a:xfrm>
            <a:off x="5861882" y="4661584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1254373-2502-46EE-96B3-83F6EE9C618C}"/>
              </a:ext>
            </a:extLst>
          </p:cNvPr>
          <p:cNvSpPr/>
          <p:nvPr/>
        </p:nvSpPr>
        <p:spPr>
          <a:xfrm>
            <a:off x="6000426" y="4723431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7F1F0F-2D8E-496B-9DFD-141A50281502}"/>
              </a:ext>
            </a:extLst>
          </p:cNvPr>
          <p:cNvSpPr txBox="1"/>
          <p:nvPr/>
        </p:nvSpPr>
        <p:spPr>
          <a:xfrm>
            <a:off x="6454025" y="47851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EA30E00-E9C0-49FE-AC52-7D9BC55C0C98}"/>
              </a:ext>
            </a:extLst>
          </p:cNvPr>
          <p:cNvSpPr/>
          <p:nvPr/>
        </p:nvSpPr>
        <p:spPr>
          <a:xfrm>
            <a:off x="7962720" y="4822955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래픽 114" descr="말풍선 단색으로 채워진">
            <a:extLst>
              <a:ext uri="{FF2B5EF4-FFF2-40B4-BE49-F238E27FC236}">
                <a16:creationId xmlns:a16="http://schemas.microsoft.com/office/drawing/2014/main" id="{21C0B236-5EFF-4B6F-BFA0-8059519BC7A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032" y="2788890"/>
            <a:ext cx="298469" cy="298469"/>
          </a:xfrm>
          <a:prstGeom prst="rect">
            <a:avLst/>
          </a:prstGeom>
        </p:spPr>
      </p:pic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EA68D28-F8D8-4C4E-AFE4-4887401C9F56}"/>
              </a:ext>
            </a:extLst>
          </p:cNvPr>
          <p:cNvSpPr/>
          <p:nvPr/>
        </p:nvSpPr>
        <p:spPr>
          <a:xfrm>
            <a:off x="7777795" y="2780957"/>
            <a:ext cx="450941" cy="298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말풍선: 사각형 118">
            <a:extLst>
              <a:ext uri="{FF2B5EF4-FFF2-40B4-BE49-F238E27FC236}">
                <a16:creationId xmlns:a16="http://schemas.microsoft.com/office/drawing/2014/main" id="{BCE03CE1-FE2C-4A8A-8A09-CECCF5302271}"/>
              </a:ext>
            </a:extLst>
          </p:cNvPr>
          <p:cNvSpPr/>
          <p:nvPr/>
        </p:nvSpPr>
        <p:spPr>
          <a:xfrm rot="16200000" flipH="1">
            <a:off x="4098857" y="1879445"/>
            <a:ext cx="2571145" cy="4083026"/>
          </a:xfrm>
          <a:prstGeom prst="wedgeRectCallout">
            <a:avLst>
              <a:gd name="adj1" fmla="val -38795"/>
              <a:gd name="adj2" fmla="val 5775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94E011C-3237-4282-8BC5-55131A72B9F4}"/>
              </a:ext>
            </a:extLst>
          </p:cNvPr>
          <p:cNvSpPr/>
          <p:nvPr/>
        </p:nvSpPr>
        <p:spPr>
          <a:xfrm>
            <a:off x="3590369" y="4774749"/>
            <a:ext cx="3566015" cy="400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</a:p>
        </p:txBody>
      </p:sp>
      <p:pic>
        <p:nvPicPr>
          <p:cNvPr id="80" name="그래픽 79" descr="방향 윤곽선">
            <a:extLst>
              <a:ext uri="{FF2B5EF4-FFF2-40B4-BE49-F238E27FC236}">
                <a16:creationId xmlns:a16="http://schemas.microsoft.com/office/drawing/2014/main" id="{704147CF-5F56-4688-AC56-D7D3C63366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698813">
            <a:off x="6819048" y="4845703"/>
            <a:ext cx="266628" cy="266628"/>
          </a:xfrm>
          <a:prstGeom prst="rect">
            <a:avLst/>
          </a:prstGeom>
        </p:spPr>
      </p:pic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C76661B3-9BA3-4D09-9A01-14650BC45E32}"/>
              </a:ext>
            </a:extLst>
          </p:cNvPr>
          <p:cNvSpPr/>
          <p:nvPr/>
        </p:nvSpPr>
        <p:spPr>
          <a:xfrm>
            <a:off x="3504085" y="2906932"/>
            <a:ext cx="3209976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F3FCBDF-CB6E-4075-809C-E0798E7CC1C0}"/>
              </a:ext>
            </a:extLst>
          </p:cNvPr>
          <p:cNvSpPr/>
          <p:nvPr/>
        </p:nvSpPr>
        <p:spPr>
          <a:xfrm>
            <a:off x="3494316" y="3597318"/>
            <a:ext cx="3209975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B15E8B59-9555-43E8-91A8-945AD93A6EF0}"/>
              </a:ext>
            </a:extLst>
          </p:cNvPr>
          <p:cNvSpPr/>
          <p:nvPr/>
        </p:nvSpPr>
        <p:spPr>
          <a:xfrm>
            <a:off x="3570521" y="2672686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25B0AED-68E9-493B-938C-7E5445598491}"/>
              </a:ext>
            </a:extLst>
          </p:cNvPr>
          <p:cNvSpPr txBox="1"/>
          <p:nvPr/>
        </p:nvSpPr>
        <p:spPr>
          <a:xfrm>
            <a:off x="3735073" y="2683892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77720341-1A05-4CC5-96E2-7DB31706D7BA}"/>
              </a:ext>
            </a:extLst>
          </p:cNvPr>
          <p:cNvSpPr/>
          <p:nvPr/>
        </p:nvSpPr>
        <p:spPr>
          <a:xfrm>
            <a:off x="3584733" y="3359657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D19CFD0-76B3-4402-A00C-CCC6073DEA9F}"/>
              </a:ext>
            </a:extLst>
          </p:cNvPr>
          <p:cNvSpPr txBox="1"/>
          <p:nvPr/>
        </p:nvSpPr>
        <p:spPr>
          <a:xfrm>
            <a:off x="3749285" y="3370863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DAF23040-D116-4BEE-B32C-FFE6B6153499}"/>
              </a:ext>
            </a:extLst>
          </p:cNvPr>
          <p:cNvSpPr/>
          <p:nvPr/>
        </p:nvSpPr>
        <p:spPr>
          <a:xfrm>
            <a:off x="3494316" y="4265318"/>
            <a:ext cx="3209975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FC2F31A-1955-4A22-9303-0160B4813AF9}"/>
              </a:ext>
            </a:extLst>
          </p:cNvPr>
          <p:cNvSpPr/>
          <p:nvPr/>
        </p:nvSpPr>
        <p:spPr>
          <a:xfrm>
            <a:off x="3584733" y="4027657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F780F69-52A0-420C-B455-4FACD22ACFFF}"/>
              </a:ext>
            </a:extLst>
          </p:cNvPr>
          <p:cNvSpPr txBox="1"/>
          <p:nvPr/>
        </p:nvSpPr>
        <p:spPr>
          <a:xfrm>
            <a:off x="3749285" y="4038863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BCEBB-440B-4FA9-B5CC-21E41434E827}"/>
              </a:ext>
            </a:extLst>
          </p:cNvPr>
          <p:cNvSpPr txBox="1"/>
          <p:nvPr/>
        </p:nvSpPr>
        <p:spPr>
          <a:xfrm>
            <a:off x="1163695" y="1696931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내용은 상하 스크롤로 위에 내용 확인 가능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1CF336-D764-4D9A-A389-B2C40CFA3C9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591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( </a:t>
            </a:r>
            <a:r>
              <a:rPr lang="ko-KR" altLang="en-US" sz="2800" b="1" dirty="0"/>
              <a:t>회의 </a:t>
            </a:r>
            <a:r>
              <a:rPr lang="en-US" altLang="ko-KR" sz="2800" b="1" dirty="0"/>
              <a:t>)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E07EA69-1FDF-4D5D-83A7-E90F7109DAA4}"/>
              </a:ext>
            </a:extLst>
          </p:cNvPr>
          <p:cNvSpPr/>
          <p:nvPr/>
        </p:nvSpPr>
        <p:spPr>
          <a:xfrm rot="5400000">
            <a:off x="1903391" y="694392"/>
            <a:ext cx="2050734" cy="40841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A65D7A-4D51-4F21-B210-5E79B5A160BE}"/>
              </a:ext>
            </a:extLst>
          </p:cNvPr>
          <p:cNvSpPr txBox="1"/>
          <p:nvPr/>
        </p:nvSpPr>
        <p:spPr>
          <a:xfrm>
            <a:off x="2778718" y="2474850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57099-B404-47EB-9E0E-A88CE828906F}"/>
              </a:ext>
            </a:extLst>
          </p:cNvPr>
          <p:cNvSpPr txBox="1"/>
          <p:nvPr/>
        </p:nvSpPr>
        <p:spPr>
          <a:xfrm>
            <a:off x="2333884" y="29980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시체 발견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2D9D8D96-8065-4F15-8053-98A9CB3CB560}"/>
              </a:ext>
            </a:extLst>
          </p:cNvPr>
          <p:cNvSpPr/>
          <p:nvPr/>
        </p:nvSpPr>
        <p:spPr>
          <a:xfrm>
            <a:off x="2106721" y="2027808"/>
            <a:ext cx="1644073" cy="1417304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A6A7609-7480-4296-8739-9355AA322C08}"/>
              </a:ext>
            </a:extLst>
          </p:cNvPr>
          <p:cNvCxnSpPr>
            <a:cxnSpLocks/>
            <a:stCxn id="32" idx="0"/>
            <a:endCxn id="13" idx="1"/>
          </p:cNvCxnSpPr>
          <p:nvPr/>
        </p:nvCxnSpPr>
        <p:spPr>
          <a:xfrm>
            <a:off x="4970827" y="2736461"/>
            <a:ext cx="1613740" cy="3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60C8FE7-3F80-407F-AF9E-2E5E451F5D10}"/>
              </a:ext>
            </a:extLst>
          </p:cNvPr>
          <p:cNvSpPr/>
          <p:nvPr/>
        </p:nvSpPr>
        <p:spPr>
          <a:xfrm rot="5400000">
            <a:off x="1903391" y="2963156"/>
            <a:ext cx="2050734" cy="40841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866EC6-5377-446B-ABBC-E9DCFC040927}"/>
              </a:ext>
            </a:extLst>
          </p:cNvPr>
          <p:cNvSpPr txBox="1"/>
          <p:nvPr/>
        </p:nvSpPr>
        <p:spPr>
          <a:xfrm>
            <a:off x="2778718" y="4743614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8EF65A-67CF-42DC-9816-492FCAD5875E}"/>
              </a:ext>
            </a:extLst>
          </p:cNvPr>
          <p:cNvSpPr txBox="1"/>
          <p:nvPr/>
        </p:nvSpPr>
        <p:spPr>
          <a:xfrm>
            <a:off x="2333884" y="537116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긴급 회의 소집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6E0A4BD5-BD04-49A4-AE3C-19745F341B52}"/>
              </a:ext>
            </a:extLst>
          </p:cNvPr>
          <p:cNvSpPr/>
          <p:nvPr/>
        </p:nvSpPr>
        <p:spPr>
          <a:xfrm>
            <a:off x="2106721" y="4296572"/>
            <a:ext cx="1644073" cy="1417304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685579-7283-472D-B778-796FA87F10CC}"/>
              </a:ext>
            </a:extLst>
          </p:cNvPr>
          <p:cNvCxnSpPr>
            <a:cxnSpLocks/>
          </p:cNvCxnSpPr>
          <p:nvPr/>
        </p:nvCxnSpPr>
        <p:spPr>
          <a:xfrm>
            <a:off x="4970826" y="5070338"/>
            <a:ext cx="1530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40CB234-8905-4754-8501-C244B168FC76}"/>
              </a:ext>
            </a:extLst>
          </p:cNvPr>
          <p:cNvSpPr/>
          <p:nvPr/>
        </p:nvSpPr>
        <p:spPr>
          <a:xfrm>
            <a:off x="6584567" y="1970614"/>
            <a:ext cx="5024581" cy="16044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819309-CAFA-4482-AB0F-8FBC1B4E032D}"/>
              </a:ext>
            </a:extLst>
          </p:cNvPr>
          <p:cNvSpPr/>
          <p:nvPr/>
        </p:nvSpPr>
        <p:spPr>
          <a:xfrm>
            <a:off x="777707" y="1567068"/>
            <a:ext cx="479332" cy="47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4B7E92D-7BD1-4730-B9D2-7E403106EEB4}"/>
              </a:ext>
            </a:extLst>
          </p:cNvPr>
          <p:cNvSpPr/>
          <p:nvPr/>
        </p:nvSpPr>
        <p:spPr>
          <a:xfrm>
            <a:off x="777707" y="3798212"/>
            <a:ext cx="479332" cy="47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840EB3-2D92-47BD-A7B7-87D78F9EBA66}"/>
              </a:ext>
            </a:extLst>
          </p:cNvPr>
          <p:cNvSpPr txBox="1"/>
          <p:nvPr/>
        </p:nvSpPr>
        <p:spPr>
          <a:xfrm>
            <a:off x="6831653" y="2444270"/>
            <a:ext cx="4530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게임을 하던 중 플레이어가 시체 발견 버튼을 누른 경우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번 화면으로 넘어간다</a:t>
            </a:r>
            <a:r>
              <a:rPr lang="en-US" altLang="ko-KR" sz="1200" dirty="0"/>
              <a:t>. ( </a:t>
            </a:r>
            <a:r>
              <a:rPr lang="ko-KR" altLang="en-US" sz="1200" dirty="0"/>
              <a:t>좌우에서 검은 화면이 들어옴 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기본 플레이 화면에서 작동하던 모든 버튼들은 비활성화 상태</a:t>
            </a:r>
            <a:endParaRPr lang="en-US" altLang="ko-KR" sz="12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2CA3A20-DA5A-4D89-8F30-2AD974CD2954}"/>
              </a:ext>
            </a:extLst>
          </p:cNvPr>
          <p:cNvSpPr/>
          <p:nvPr/>
        </p:nvSpPr>
        <p:spPr>
          <a:xfrm>
            <a:off x="6584565" y="4287281"/>
            <a:ext cx="5024581" cy="16044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EFF369-2279-4BDB-BA8B-02870893B24F}"/>
              </a:ext>
            </a:extLst>
          </p:cNvPr>
          <p:cNvSpPr txBox="1"/>
          <p:nvPr/>
        </p:nvSpPr>
        <p:spPr>
          <a:xfrm>
            <a:off x="6831653" y="4443180"/>
            <a:ext cx="4859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긴급 회의는 메인 로비에 있는 그루터기 테이블 근처에 갔을 때</a:t>
            </a:r>
            <a:endParaRPr lang="en-US" altLang="ko-KR" sz="1200" dirty="0"/>
          </a:p>
          <a:p>
            <a:r>
              <a:rPr lang="ko-KR" altLang="en-US" sz="1200" dirty="0"/>
              <a:t>상호작용 버튼이 긴급회의 소집 버튼으로 변환되며 그 버튼을 </a:t>
            </a:r>
            <a:endParaRPr lang="en-US" altLang="ko-KR" sz="1200" dirty="0"/>
          </a:p>
          <a:p>
            <a:r>
              <a:rPr lang="ko-KR" altLang="en-US" sz="1200" dirty="0"/>
              <a:t>눌렀을 때 모든 유저의 화면이 </a:t>
            </a:r>
            <a:r>
              <a:rPr lang="en-US" altLang="ko-KR" sz="1200" dirty="0"/>
              <a:t>2</a:t>
            </a:r>
            <a:r>
              <a:rPr lang="ko-KR" altLang="en-US" sz="1200" dirty="0"/>
              <a:t>번 화면으로 변환된다</a:t>
            </a:r>
            <a:r>
              <a:rPr lang="en-US" altLang="ko-KR" sz="1200" dirty="0"/>
              <a:t>.</a:t>
            </a:r>
            <a:r>
              <a:rPr lang="ko-KR" altLang="en-US" sz="1200" dirty="0"/>
              <a:t>  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긴급회의의 </a:t>
            </a:r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분이며</a:t>
            </a:r>
            <a:r>
              <a:rPr lang="en-US" altLang="ko-KR" sz="1200" dirty="0"/>
              <a:t>, </a:t>
            </a:r>
            <a:r>
              <a:rPr lang="ko-KR" altLang="en-US" sz="1200" dirty="0"/>
              <a:t>시체 발견으로 회의를 해도 </a:t>
            </a:r>
            <a:r>
              <a:rPr lang="ko-KR" altLang="en-US" sz="1200" dirty="0" err="1"/>
              <a:t>쿨타임</a:t>
            </a:r>
            <a:endParaRPr lang="en-US" altLang="ko-KR" sz="1200" dirty="0"/>
          </a:p>
          <a:p>
            <a:r>
              <a:rPr lang="ko-KR" altLang="en-US" sz="1200" dirty="0"/>
              <a:t>이 다시 돌기 시작한다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DE29F0-6BA4-4893-9C35-6B42A4B2A0F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58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시작 </a:t>
            </a:r>
            <a:r>
              <a:rPr lang="en-US" altLang="ko-KR" sz="2800" b="1" dirty="0"/>
              <a:t>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834785" y="2225132"/>
            <a:ext cx="7609968" cy="3897762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484173" y="4338567"/>
              <a:ext cx="599703" cy="59970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1F58AA2-1D25-47EB-BD91-618E5F465A3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9A334C-66E8-4E63-92BE-E228C39B2423}"/>
              </a:ext>
            </a:extLst>
          </p:cNvPr>
          <p:cNvSpPr txBox="1"/>
          <p:nvPr/>
        </p:nvSpPr>
        <p:spPr>
          <a:xfrm>
            <a:off x="978451" y="1456553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게임 시작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3C8058-1AB4-4B6F-A9AE-4C2B218C6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96" b="90000" l="9962" r="89655">
                        <a14:foregroundMark x1="47510" y1="10000" x2="58238" y2="8696"/>
                        <a14:foregroundMark x1="27969" y1="36957" x2="61303" y2="46087"/>
                        <a14:foregroundMark x1="61303" y1="46087" x2="74330" y2="45652"/>
                        <a14:foregroundMark x1="26054" y1="50000" x2="75096" y2="44783"/>
                        <a14:foregroundMark x1="75096" y1="44783" x2="75096" y2="44783"/>
                        <a14:foregroundMark x1="27586" y1="44783" x2="34866" y2="43913"/>
                        <a14:foregroundMark x1="42912" y1="89130" x2="64751" y2="87826"/>
                        <a14:foregroundMark x1="63985" y1="87826" x2="76245" y2="79565"/>
                        <a14:foregroundMark x1="53640" y1="55217" x2="58238" y2="54783"/>
                        <a14:backgroundMark x1="18774" y1="28696" x2="14559" y2="460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8950" y="4868601"/>
            <a:ext cx="1098139" cy="96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조이스틱 </a:t>
            </a:r>
            <a:r>
              <a:rPr lang="en-US" altLang="ko-KR" sz="2800" b="1" dirty="0"/>
              <a:t>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6437726" y="2655438"/>
            <a:ext cx="4084137" cy="2050734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398149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C9245A5-4CCF-4296-8308-0A12BA41E28C}"/>
              </a:ext>
            </a:extLst>
          </p:cNvPr>
          <p:cNvCxnSpPr>
            <a:cxnSpLocks/>
          </p:cNvCxnSpPr>
          <p:nvPr/>
        </p:nvCxnSpPr>
        <p:spPr>
          <a:xfrm flipH="1">
            <a:off x="7076076" y="4280775"/>
            <a:ext cx="1" cy="980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BFA94B-4118-43EE-B0CB-B5A5CDF4FA6B}"/>
              </a:ext>
            </a:extLst>
          </p:cNvPr>
          <p:cNvSpPr txBox="1"/>
          <p:nvPr/>
        </p:nvSpPr>
        <p:spPr>
          <a:xfrm>
            <a:off x="6522078" y="53356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조이스틱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ABD1DF5-57BD-4162-8A0E-CADFDEA6DB30}"/>
              </a:ext>
            </a:extLst>
          </p:cNvPr>
          <p:cNvCxnSpPr>
            <a:cxnSpLocks/>
          </p:cNvCxnSpPr>
          <p:nvPr/>
        </p:nvCxnSpPr>
        <p:spPr>
          <a:xfrm flipH="1">
            <a:off x="10037103" y="4493474"/>
            <a:ext cx="1" cy="84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1A3B5E-F574-41D8-8799-AEFDEE7BE0A8}"/>
              </a:ext>
            </a:extLst>
          </p:cNvPr>
          <p:cNvSpPr txBox="1"/>
          <p:nvPr/>
        </p:nvSpPr>
        <p:spPr>
          <a:xfrm>
            <a:off x="9483105" y="534205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상호작용 버튼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1256357" y="231674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모바일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B1E136-6385-4315-B533-502567DE1F3A}"/>
              </a:ext>
            </a:extLst>
          </p:cNvPr>
          <p:cNvSpPr txBox="1"/>
          <p:nvPr/>
        </p:nvSpPr>
        <p:spPr>
          <a:xfrm>
            <a:off x="1256357" y="3275817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조이스틱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4BDF78-362C-4644-AAA2-8E74C8B15CB4}"/>
              </a:ext>
            </a:extLst>
          </p:cNvPr>
          <p:cNvSpPr txBox="1"/>
          <p:nvPr/>
        </p:nvSpPr>
        <p:spPr>
          <a:xfrm>
            <a:off x="1594560" y="3660051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플레이어의 이동을 하는 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B9662-F56F-427C-9190-59A50578B583}"/>
              </a:ext>
            </a:extLst>
          </p:cNvPr>
          <p:cNvSpPr txBox="1"/>
          <p:nvPr/>
        </p:nvSpPr>
        <p:spPr>
          <a:xfrm>
            <a:off x="1256357" y="422254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상호작용 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9F682-5484-427C-AA1B-1C60A58EFE71}"/>
              </a:ext>
            </a:extLst>
          </p:cNvPr>
          <p:cNvSpPr txBox="1"/>
          <p:nvPr/>
        </p:nvSpPr>
        <p:spPr>
          <a:xfrm>
            <a:off x="1607416" y="4591873"/>
            <a:ext cx="317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재료를 줍는 역할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각종 물건들에 상호작용하는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58AA2-1D25-47EB-BD91-618E5F465A3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77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2EE529B9-E47F-4CF3-915A-92EC338CC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19957" y="2655438"/>
            <a:ext cx="4101907" cy="205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인벤토리 </a:t>
            </a:r>
            <a:r>
              <a:rPr lang="en-US" altLang="ko-KR" sz="2800" b="1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892007" y="2603869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인벤토리</a:t>
            </a:r>
            <a:endParaRPr lang="ko-KR" altLang="en-US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5CE931E-4376-48EA-99AF-729A594E279B}"/>
              </a:ext>
            </a:extLst>
          </p:cNvPr>
          <p:cNvGrpSpPr/>
          <p:nvPr/>
        </p:nvGrpSpPr>
        <p:grpSpPr>
          <a:xfrm>
            <a:off x="6437726" y="2655438"/>
            <a:ext cx="4084137" cy="2050734"/>
            <a:chOff x="5786373" y="2317235"/>
            <a:chExt cx="5787676" cy="290611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2575400-BA38-4221-9250-F675D1866DC3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C9A6518-C432-4694-B62E-586264749989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D800C35-5267-4819-9BDE-D0AD35C4E2FC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355B966-D870-4900-BCC9-9BA0CD6BC7A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0BA010C8-CE2F-4EEA-A38C-CED96CF2974C}"/>
              </a:ext>
            </a:extLst>
          </p:cNvPr>
          <p:cNvGraphicFramePr>
            <a:graphicFrameLocks noGrp="1"/>
          </p:cNvGraphicFramePr>
          <p:nvPr/>
        </p:nvGraphicFramePr>
        <p:xfrm>
          <a:off x="7714428" y="4396484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B205E6-94A7-44BA-AD13-18DE9F6FB300}"/>
              </a:ext>
            </a:extLst>
          </p:cNvPr>
          <p:cNvCxnSpPr/>
          <p:nvPr/>
        </p:nvCxnSpPr>
        <p:spPr>
          <a:xfrm>
            <a:off x="8601075" y="4609203"/>
            <a:ext cx="390525" cy="80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ABB5F3-CEA8-4298-9BD8-9726730048DD}"/>
              </a:ext>
            </a:extLst>
          </p:cNvPr>
          <p:cNvSpPr txBox="1"/>
          <p:nvPr/>
        </p:nvSpPr>
        <p:spPr>
          <a:xfrm>
            <a:off x="8796337" y="54102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7FFD4-2D81-496A-BEE2-44F05AF9435B}"/>
              </a:ext>
            </a:extLst>
          </p:cNvPr>
          <p:cNvSpPr txBox="1"/>
          <p:nvPr/>
        </p:nvSpPr>
        <p:spPr>
          <a:xfrm>
            <a:off x="1201374" y="3325604"/>
            <a:ext cx="463139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인벤토리는 </a:t>
            </a:r>
            <a:r>
              <a:rPr lang="en-US" altLang="ko-KR" sz="1200" dirty="0"/>
              <a:t>7</a:t>
            </a:r>
            <a:r>
              <a:rPr lang="ko-KR" altLang="en-US" sz="1200" dirty="0"/>
              <a:t>칸으로 이루어져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각 칸안에는 주운 재료들이 </a:t>
            </a:r>
            <a:r>
              <a:rPr lang="ko-KR" altLang="en-US" sz="1200" dirty="0" err="1"/>
              <a:t>한칸씩</a:t>
            </a:r>
            <a:r>
              <a:rPr lang="ko-KR" altLang="en-US" sz="1200" dirty="0"/>
              <a:t> 차지하고 같은 재료를</a:t>
            </a:r>
            <a:endParaRPr lang="en-US" altLang="ko-KR" sz="1200" dirty="0"/>
          </a:p>
          <a:p>
            <a:r>
              <a:rPr lang="ko-KR" altLang="en-US" sz="1100" dirty="0"/>
              <a:t>주워도 같은 칸에 겹치지 않습니다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인벤토리를 비우기 위해서는 메인 로비로 가서 재료를 모으는 상자로</a:t>
            </a:r>
            <a:endParaRPr lang="en-US" altLang="ko-KR" sz="1100" dirty="0"/>
          </a:p>
          <a:p>
            <a:r>
              <a:rPr lang="ko-KR" altLang="en-US" sz="1100" dirty="0"/>
              <a:t>가야하고 그 상자 앞에 가서 상호작용 버튼을 누르면 상자 안에 드래그</a:t>
            </a:r>
            <a:endParaRPr lang="en-US" altLang="ko-KR" sz="1100" dirty="0"/>
          </a:p>
          <a:p>
            <a:r>
              <a:rPr lang="ko-KR" altLang="en-US" sz="1100" dirty="0"/>
              <a:t>하여 재료를 넣을 수 있습니다</a:t>
            </a:r>
            <a:r>
              <a:rPr lang="en-US" altLang="ko-KR" sz="1100" dirty="0"/>
              <a:t>.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F7F05-F2EC-477A-AECA-CB235302B08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47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771696" y="1459543"/>
            <a:ext cx="262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0. </a:t>
            </a:r>
            <a:r>
              <a:rPr lang="ko-KR" altLang="en-US" sz="2400" b="1" dirty="0"/>
              <a:t>캐릭터 선택 </a:t>
            </a:r>
            <a:r>
              <a:rPr lang="en-US" altLang="ko-KR" sz="2400" b="1" dirty="0"/>
              <a:t>UI</a:t>
            </a:r>
            <a:endParaRPr lang="ko-KR" altLang="en-US" b="1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254ADF-1630-47EE-8572-01DF29AD2BB8}"/>
              </a:ext>
            </a:extLst>
          </p:cNvPr>
          <p:cNvGrpSpPr/>
          <p:nvPr/>
        </p:nvGrpSpPr>
        <p:grpSpPr>
          <a:xfrm>
            <a:off x="4792595" y="1179089"/>
            <a:ext cx="4978417" cy="2535398"/>
            <a:chOff x="3814601" y="1981184"/>
            <a:chExt cx="7952529" cy="399313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8A35224-411F-4B38-A161-71B3974BB9F4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EA33DD7-B6E9-41D8-A4E4-491CD6B1C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3A51B0BC-D646-42B7-9BC4-F05941103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래픽 7" descr="화살표 원 단색으로 채워진">
              <a:extLst>
                <a:ext uri="{FF2B5EF4-FFF2-40B4-BE49-F238E27FC236}">
                  <a16:creationId xmlns:a16="http://schemas.microsoft.com/office/drawing/2014/main" id="{20A730FA-91DA-4BB3-B5F8-6B8DC6C97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D0FAE2-C984-4B42-924C-2712CD6BF4EE}"/>
              </a:ext>
            </a:extLst>
          </p:cNvPr>
          <p:cNvSpPr/>
          <p:nvPr/>
        </p:nvSpPr>
        <p:spPr>
          <a:xfrm>
            <a:off x="745754" y="3285080"/>
            <a:ext cx="3133419" cy="220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545A6-1EBE-4912-B17E-EB4F4900FEA4}"/>
              </a:ext>
            </a:extLst>
          </p:cNvPr>
          <p:cNvSpPr txBox="1"/>
          <p:nvPr/>
        </p:nvSpPr>
        <p:spPr>
          <a:xfrm>
            <a:off x="851058" y="3445843"/>
            <a:ext cx="3145413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가운데에 있는 그루터기 테이블에 화살표가</a:t>
            </a:r>
            <a:endParaRPr lang="en-US" altLang="ko-KR" sz="1100" dirty="0"/>
          </a:p>
          <a:p>
            <a:r>
              <a:rPr lang="ko-KR" altLang="en-US" sz="1100" dirty="0"/>
              <a:t> 위아래로 떠있게 해 교체가 가능하다는 것을</a:t>
            </a:r>
            <a:endParaRPr lang="en-US" altLang="ko-KR" sz="1100" dirty="0"/>
          </a:p>
          <a:p>
            <a:r>
              <a:rPr lang="ko-KR" altLang="en-US" sz="1100" dirty="0"/>
              <a:t> 알려줄 수 있게 한다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플레이어들이 방에</a:t>
            </a:r>
            <a:r>
              <a:rPr lang="en-US" altLang="ko-KR" sz="1100" dirty="0"/>
              <a:t> </a:t>
            </a:r>
            <a:r>
              <a:rPr lang="ko-KR" altLang="en-US" sz="1100" dirty="0"/>
              <a:t>들어와 게임이 시작하기 </a:t>
            </a:r>
            <a:endParaRPr lang="en-US" altLang="ko-KR" sz="1100" dirty="0"/>
          </a:p>
          <a:p>
            <a:r>
              <a:rPr lang="ko-KR" altLang="en-US" sz="1100" dirty="0"/>
              <a:t>전까지 </a:t>
            </a:r>
            <a:r>
              <a:rPr lang="ko-KR" altLang="en-US" sz="1100" dirty="0" err="1"/>
              <a:t>메인로비에서</a:t>
            </a:r>
            <a:r>
              <a:rPr lang="ko-KR" altLang="en-US" sz="1100" dirty="0"/>
              <a:t> 기다릴 때 테이블이 </a:t>
            </a:r>
            <a:endParaRPr lang="en-US" altLang="ko-KR" sz="1100" dirty="0"/>
          </a:p>
          <a:p>
            <a:r>
              <a:rPr lang="ko-KR" altLang="en-US" sz="1100" dirty="0"/>
              <a:t>가운데 위치함으로써 가장 많이 볼 수 있을 것</a:t>
            </a:r>
            <a:endParaRPr lang="en-US" altLang="ko-KR" sz="1100" dirty="0"/>
          </a:p>
          <a:p>
            <a:r>
              <a:rPr lang="ko-KR" altLang="en-US" sz="1100" dirty="0"/>
              <a:t>같다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캐릭터가 더 많아질 경우 상하 스크롤이</a:t>
            </a:r>
            <a:endParaRPr lang="en-US" altLang="ko-KR" sz="1100" dirty="0"/>
          </a:p>
          <a:p>
            <a:r>
              <a:rPr lang="ko-KR" altLang="en-US" sz="1100" dirty="0"/>
              <a:t>가능하게 제작</a:t>
            </a:r>
            <a:endParaRPr lang="en-US" altLang="ko-KR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5AF7D20-7FBB-4409-A5AF-1019ED7AD03E}"/>
              </a:ext>
            </a:extLst>
          </p:cNvPr>
          <p:cNvGrpSpPr/>
          <p:nvPr/>
        </p:nvGrpSpPr>
        <p:grpSpPr>
          <a:xfrm>
            <a:off x="4760798" y="4226938"/>
            <a:ext cx="4978417" cy="2535398"/>
            <a:chOff x="3814601" y="1981184"/>
            <a:chExt cx="7952529" cy="3993138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4C3743B-72EA-482E-9F21-708E344ED93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85D6F38-99A0-4377-9698-FDCA7E21D601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C745426-2DED-4112-859A-3128CCDB6C3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84E6A1C-EC16-4BF0-8EF0-9C5E576068E5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CAE9AD7-032B-448E-9551-B764FE9397E0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77E1B3C-49EB-422B-A3D9-682D938FB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40" name="Picture 6">
              <a:extLst>
                <a:ext uri="{FF2B5EF4-FFF2-40B4-BE49-F238E27FC236}">
                  <a16:creationId xmlns:a16="http://schemas.microsoft.com/office/drawing/2014/main" id="{EAC17C19-997F-4484-A640-AFE3AD592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그래픽 40" descr="화살표 원 단색으로 채워진">
              <a:extLst>
                <a:ext uri="{FF2B5EF4-FFF2-40B4-BE49-F238E27FC236}">
                  <a16:creationId xmlns:a16="http://schemas.microsoft.com/office/drawing/2014/main" id="{338E2A3F-9522-42C3-8245-3A0878ABF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pic>
        <p:nvPicPr>
          <p:cNvPr id="42" name="그래픽 41" descr="화살표 원 단색으로 채워진">
            <a:extLst>
              <a:ext uri="{FF2B5EF4-FFF2-40B4-BE49-F238E27FC236}">
                <a16:creationId xmlns:a16="http://schemas.microsoft.com/office/drawing/2014/main" id="{688F4B04-C8AF-4DDA-B84B-64218D2BD5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3032" y="3145328"/>
            <a:ext cx="263087" cy="266836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92E6126-140A-4F62-9183-9A401C0DFE6E}"/>
              </a:ext>
            </a:extLst>
          </p:cNvPr>
          <p:cNvSpPr/>
          <p:nvPr/>
        </p:nvSpPr>
        <p:spPr>
          <a:xfrm>
            <a:off x="5774718" y="4380763"/>
            <a:ext cx="2969636" cy="2208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13A53AE-0610-4EBC-AA90-5197190CD7FB}"/>
              </a:ext>
            </a:extLst>
          </p:cNvPr>
          <p:cNvGrpSpPr/>
          <p:nvPr/>
        </p:nvGrpSpPr>
        <p:grpSpPr>
          <a:xfrm>
            <a:off x="6026087" y="4583890"/>
            <a:ext cx="673495" cy="706937"/>
            <a:chOff x="6235305" y="4578481"/>
            <a:chExt cx="1744913" cy="183155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FDC463D-4AB9-4A2B-9A1E-87EE6A13081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3CA354B-257B-4A27-829B-80356A2A688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래픽 46" descr="남자 옆모습 단색으로 채워진">
              <a:extLst>
                <a:ext uri="{FF2B5EF4-FFF2-40B4-BE49-F238E27FC236}">
                  <a16:creationId xmlns:a16="http://schemas.microsoft.com/office/drawing/2014/main" id="{C0D376DB-D957-40B4-804A-93BD20BB8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49" name="그래픽 48" descr="남성 단색으로 채워진">
              <a:extLst>
                <a:ext uri="{FF2B5EF4-FFF2-40B4-BE49-F238E27FC236}">
                  <a16:creationId xmlns:a16="http://schemas.microsoft.com/office/drawing/2014/main" id="{67796B85-9E56-4CD3-A022-34E3E5A6B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55549AF-829A-40BE-BC40-20FAF8C51B72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B5000B6-1922-4C41-81B8-0A64B7429213}"/>
              </a:ext>
            </a:extLst>
          </p:cNvPr>
          <p:cNvGrpSpPr/>
          <p:nvPr/>
        </p:nvGrpSpPr>
        <p:grpSpPr>
          <a:xfrm>
            <a:off x="6859349" y="4581967"/>
            <a:ext cx="675327" cy="708860"/>
            <a:chOff x="9998461" y="4581967"/>
            <a:chExt cx="1744913" cy="18315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054D5E-C32C-494D-A2AA-E1417F3A423B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628D792-18CE-4C41-BB54-7323D099CF19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EF2EC1B-B00C-47AA-83CA-E6D9336D0EA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57" name="그래픽 56" descr="여성 프로필 단색으로 채워진">
              <a:extLst>
                <a:ext uri="{FF2B5EF4-FFF2-40B4-BE49-F238E27FC236}">
                  <a16:creationId xmlns:a16="http://schemas.microsoft.com/office/drawing/2014/main" id="{0ACDC119-462C-4717-8B72-B86B6B770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59" name="그래픽 58" descr="여성 단색으로 채워진">
              <a:extLst>
                <a:ext uri="{FF2B5EF4-FFF2-40B4-BE49-F238E27FC236}">
                  <a16:creationId xmlns:a16="http://schemas.microsoft.com/office/drawing/2014/main" id="{708DE646-3481-4E54-BCA7-963F3C12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DE498C9-36CE-498F-8934-51EA0EF46CAC}"/>
              </a:ext>
            </a:extLst>
          </p:cNvPr>
          <p:cNvGrpSpPr/>
          <p:nvPr/>
        </p:nvGrpSpPr>
        <p:grpSpPr>
          <a:xfrm>
            <a:off x="10090616" y="3551672"/>
            <a:ext cx="1906928" cy="2001615"/>
            <a:chOff x="6235305" y="4578481"/>
            <a:chExt cx="1744913" cy="183155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8118666-16CA-4421-A9BC-345C272C19DF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B4F0E74-D9C8-4485-90AA-F96ECEEFE7D8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래픽 63" descr="남자 옆모습 단색으로 채워진">
              <a:extLst>
                <a:ext uri="{FF2B5EF4-FFF2-40B4-BE49-F238E27FC236}">
                  <a16:creationId xmlns:a16="http://schemas.microsoft.com/office/drawing/2014/main" id="{32379F1B-232B-4350-B38F-29D98086C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65" name="그래픽 64" descr="남성 단색으로 채워진">
              <a:extLst>
                <a:ext uri="{FF2B5EF4-FFF2-40B4-BE49-F238E27FC236}">
                  <a16:creationId xmlns:a16="http://schemas.microsoft.com/office/drawing/2014/main" id="{E6A759F7-0E29-4024-9E39-E41753D0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BE374A1-CA1B-4B4F-8B6A-01BE392F5AE3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캐릭터 이름</a:t>
              </a:r>
              <a:endParaRPr lang="ko-KR" altLang="en-US" sz="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C9695ED-2749-4DC2-865D-45E93319F9F5}"/>
              </a:ext>
            </a:extLst>
          </p:cNvPr>
          <p:cNvGrpSpPr/>
          <p:nvPr/>
        </p:nvGrpSpPr>
        <p:grpSpPr>
          <a:xfrm>
            <a:off x="6025619" y="5375006"/>
            <a:ext cx="673495" cy="706937"/>
            <a:chOff x="6235305" y="4578481"/>
            <a:chExt cx="1744913" cy="183155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7325FE8-D94E-44B3-B752-E9AB6D4B38A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5A38D2B-09B4-4792-95B5-5455D8A4AAF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래픽 70" descr="남자 옆모습 단색으로 채워진">
              <a:extLst>
                <a:ext uri="{FF2B5EF4-FFF2-40B4-BE49-F238E27FC236}">
                  <a16:creationId xmlns:a16="http://schemas.microsoft.com/office/drawing/2014/main" id="{349BDD19-9529-40F8-8B6D-086B26C7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72" name="그래픽 71" descr="남성 단색으로 채워진">
              <a:extLst>
                <a:ext uri="{FF2B5EF4-FFF2-40B4-BE49-F238E27FC236}">
                  <a16:creationId xmlns:a16="http://schemas.microsoft.com/office/drawing/2014/main" id="{F651C437-56C3-4ACF-A3C0-36C6A9A88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DFA76AA-3843-4FB1-8F09-DC78D9E870C6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02243CF-FACE-4C5A-870A-18DDCDB06682}"/>
              </a:ext>
            </a:extLst>
          </p:cNvPr>
          <p:cNvGrpSpPr/>
          <p:nvPr/>
        </p:nvGrpSpPr>
        <p:grpSpPr>
          <a:xfrm>
            <a:off x="6858881" y="5373083"/>
            <a:ext cx="675327" cy="708860"/>
            <a:chOff x="9998461" y="4581967"/>
            <a:chExt cx="1744913" cy="183155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F066E2B-CA55-45FF-AFC7-95CF104FD0ED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183C17C-C342-408B-9E41-03EAE1133E9E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8350A18-A9AC-49A1-94B9-D13037D375E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78" name="그래픽 77" descr="여성 프로필 단색으로 채워진">
              <a:extLst>
                <a:ext uri="{FF2B5EF4-FFF2-40B4-BE49-F238E27FC236}">
                  <a16:creationId xmlns:a16="http://schemas.microsoft.com/office/drawing/2014/main" id="{754F3338-8C5F-402C-84DB-CBBA6C77B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79" name="그래픽 78" descr="여성 단색으로 채워진">
              <a:extLst>
                <a:ext uri="{FF2B5EF4-FFF2-40B4-BE49-F238E27FC236}">
                  <a16:creationId xmlns:a16="http://schemas.microsoft.com/office/drawing/2014/main" id="{06635DBC-43E8-4D46-8B4B-29A6360DB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EC21616-2D14-43C4-A1BE-A1C48B789CC8}"/>
              </a:ext>
            </a:extLst>
          </p:cNvPr>
          <p:cNvGrpSpPr/>
          <p:nvPr/>
        </p:nvGrpSpPr>
        <p:grpSpPr>
          <a:xfrm>
            <a:off x="7714565" y="4585472"/>
            <a:ext cx="673495" cy="706937"/>
            <a:chOff x="6235305" y="4578481"/>
            <a:chExt cx="1744913" cy="183155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E6CF28C-5ABD-43C4-AE2C-20B282D1A5E3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87131B2-D235-4BD2-9B77-466C295CD15A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래픽 82" descr="남자 옆모습 단색으로 채워진">
              <a:extLst>
                <a:ext uri="{FF2B5EF4-FFF2-40B4-BE49-F238E27FC236}">
                  <a16:creationId xmlns:a16="http://schemas.microsoft.com/office/drawing/2014/main" id="{9305FFCF-4539-41C6-AC34-22B5E77C5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84" name="그래픽 83" descr="남성 단색으로 채워진">
              <a:extLst>
                <a:ext uri="{FF2B5EF4-FFF2-40B4-BE49-F238E27FC236}">
                  <a16:creationId xmlns:a16="http://schemas.microsoft.com/office/drawing/2014/main" id="{216E513D-8719-45DD-B535-48165D99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35ED747-6FF2-45B8-9C87-0CD43604A417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36A8F68-5CD6-4B39-966A-18F41D319E52}"/>
              </a:ext>
            </a:extLst>
          </p:cNvPr>
          <p:cNvGrpSpPr/>
          <p:nvPr/>
        </p:nvGrpSpPr>
        <p:grpSpPr>
          <a:xfrm>
            <a:off x="7723826" y="5373083"/>
            <a:ext cx="675327" cy="708860"/>
            <a:chOff x="9998461" y="4581967"/>
            <a:chExt cx="1744913" cy="183155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47C5E-6299-4402-BBB3-A94D3BF7D398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FDA6373-82DB-46DA-BE17-1A093EF54697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730284-C6E2-4928-AE00-9DA4B85325B2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90" name="그래픽 89" descr="여성 프로필 단색으로 채워진">
              <a:extLst>
                <a:ext uri="{FF2B5EF4-FFF2-40B4-BE49-F238E27FC236}">
                  <a16:creationId xmlns:a16="http://schemas.microsoft.com/office/drawing/2014/main" id="{47AD2F18-4DD6-4978-ABD8-ADD36FEA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91" name="그래픽 90" descr="여성 단색으로 채워진">
              <a:extLst>
                <a:ext uri="{FF2B5EF4-FFF2-40B4-BE49-F238E27FC236}">
                  <a16:creationId xmlns:a16="http://schemas.microsoft.com/office/drawing/2014/main" id="{B4BD1380-40A4-45FB-ABEC-D899C975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5DFD32D-ECE8-4D33-97C7-1940F4156A55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8388060" y="4841253"/>
            <a:ext cx="1574593" cy="9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132A438-91A6-493B-B2ED-91E0BC0D1B30}"/>
              </a:ext>
            </a:extLst>
          </p:cNvPr>
          <p:cNvCxnSpPr>
            <a:cxnSpLocks/>
          </p:cNvCxnSpPr>
          <p:nvPr/>
        </p:nvCxnSpPr>
        <p:spPr>
          <a:xfrm>
            <a:off x="8554917" y="4698793"/>
            <a:ext cx="0" cy="1581373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6893BF95-4CE0-4EFE-86DC-E5AD43177C7B}"/>
              </a:ext>
            </a:extLst>
          </p:cNvPr>
          <p:cNvSpPr/>
          <p:nvPr/>
        </p:nvSpPr>
        <p:spPr>
          <a:xfrm>
            <a:off x="8495955" y="4746061"/>
            <a:ext cx="126772" cy="126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48B751-DD5E-4ABE-BAB6-97584E812DE5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86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646546" y="1205842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일반 </a:t>
            </a:r>
            <a:r>
              <a:rPr lang="en-US" altLang="ko-KR" sz="2400" b="1" dirty="0"/>
              <a:t>UI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37737" y="2111854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A3D5B2-416E-4235-B754-E603DA864508}"/>
              </a:ext>
            </a:extLst>
          </p:cNvPr>
          <p:cNvCxnSpPr>
            <a:stCxn id="10" idx="2"/>
          </p:cNvCxnSpPr>
          <p:nvPr/>
        </p:nvCxnSpPr>
        <p:spPr>
          <a:xfrm flipH="1">
            <a:off x="1607416" y="2584925"/>
            <a:ext cx="941821" cy="15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E44199-A572-4EE6-9FF0-71903CE878DC}"/>
              </a:ext>
            </a:extLst>
          </p:cNvPr>
          <p:cNvSpPr txBox="1"/>
          <p:nvPr/>
        </p:nvSpPr>
        <p:spPr>
          <a:xfrm>
            <a:off x="289594" y="278643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재료 모은 정도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432E0BC-595B-40F4-8722-0FFA3BAF2D25}"/>
              </a:ext>
            </a:extLst>
          </p:cNvPr>
          <p:cNvCxnSpPr/>
          <p:nvPr/>
        </p:nvCxnSpPr>
        <p:spPr>
          <a:xfrm>
            <a:off x="9846869" y="5273153"/>
            <a:ext cx="858076" cy="10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602A8A-F620-46B1-A0FA-FAB455069DE8}"/>
              </a:ext>
            </a:extLst>
          </p:cNvPr>
          <p:cNvSpPr txBox="1"/>
          <p:nvPr/>
        </p:nvSpPr>
        <p:spPr>
          <a:xfrm>
            <a:off x="10568487" y="53937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상호작용 키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727FE3-CA43-4D83-823B-50119E7FFBCC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90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480175" y="1148353"/>
            <a:ext cx="273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재료 넣을 때 </a:t>
            </a:r>
            <a:r>
              <a:rPr lang="en-US" altLang="ko-KR" sz="2400" b="1" dirty="0"/>
              <a:t>UI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로비에 가서 상호작용 버튼을 눌렀을 때 적용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2E2ACE-EE1E-4442-8281-49F46CA0EEDA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AF6CE1E-0C57-4155-AF40-2DF7B0A92F83}"/>
              </a:ext>
            </a:extLst>
          </p:cNvPr>
          <p:cNvGraphicFramePr>
            <a:graphicFrameLocks noGrp="1"/>
          </p:cNvGraphicFramePr>
          <p:nvPr/>
        </p:nvGraphicFramePr>
        <p:xfrm>
          <a:off x="4454769" y="3424231"/>
          <a:ext cx="3708516" cy="52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788">
                  <a:extLst>
                    <a:ext uri="{9D8B030D-6E8A-4147-A177-3AD203B41FA5}">
                      <a16:colId xmlns:a16="http://schemas.microsoft.com/office/drawing/2014/main" val="3953925453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2614294339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1196155714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3484001247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4025633206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4052398685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609584023"/>
                    </a:ext>
                  </a:extLst>
                </a:gridCol>
              </a:tblGrid>
              <a:tr h="524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나무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플라스틱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모터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528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4BA695C-E197-4B58-98F9-68AF7CD60AA7}"/>
              </a:ext>
            </a:extLst>
          </p:cNvPr>
          <p:cNvSpPr txBox="1"/>
          <p:nvPr/>
        </p:nvSpPr>
        <p:spPr>
          <a:xfrm>
            <a:off x="5629706" y="304342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고치기 위한 재료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1E0AB1-8E3D-48C2-BA91-E3E07F329080}"/>
              </a:ext>
            </a:extLst>
          </p:cNvPr>
          <p:cNvSpPr txBox="1"/>
          <p:nvPr/>
        </p:nvSpPr>
        <p:spPr>
          <a:xfrm>
            <a:off x="6082209" y="40934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식량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3B65489-E686-4760-9353-22F3627EFF05}"/>
              </a:ext>
            </a:extLst>
          </p:cNvPr>
          <p:cNvGraphicFramePr>
            <a:graphicFrameLocks noGrp="1"/>
          </p:cNvGraphicFramePr>
          <p:nvPr/>
        </p:nvGraphicFramePr>
        <p:xfrm>
          <a:off x="5557088" y="4438154"/>
          <a:ext cx="1493688" cy="50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96">
                  <a:extLst>
                    <a:ext uri="{9D8B030D-6E8A-4147-A177-3AD203B41FA5}">
                      <a16:colId xmlns:a16="http://schemas.microsoft.com/office/drawing/2014/main" val="799873659"/>
                    </a:ext>
                  </a:extLst>
                </a:gridCol>
                <a:gridCol w="497896">
                  <a:extLst>
                    <a:ext uri="{9D8B030D-6E8A-4147-A177-3AD203B41FA5}">
                      <a16:colId xmlns:a16="http://schemas.microsoft.com/office/drawing/2014/main" val="2542625103"/>
                    </a:ext>
                  </a:extLst>
                </a:gridCol>
                <a:gridCol w="497896">
                  <a:extLst>
                    <a:ext uri="{9D8B030D-6E8A-4147-A177-3AD203B41FA5}">
                      <a16:colId xmlns:a16="http://schemas.microsoft.com/office/drawing/2014/main" val="3820908341"/>
                    </a:ext>
                  </a:extLst>
                </a:gridCol>
              </a:tblGrid>
              <a:tr h="500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코코넛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317788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EA660FDC-778E-473D-8F47-1BA88FA04605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8AF5C83F-F493-4BB7-86AB-03091CA65141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705E18-B065-4121-B5C3-7388FC1EC2B0}"/>
              </a:ext>
            </a:extLst>
          </p:cNvPr>
          <p:cNvSpPr txBox="1"/>
          <p:nvPr/>
        </p:nvSpPr>
        <p:spPr>
          <a:xfrm>
            <a:off x="2651113" y="6236024"/>
            <a:ext cx="4528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캔버스 안에만 들어가면 각 재료에 맞는 칸으로 이동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칸마다 몇 개 모였는지 표시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D65BF-B33C-467C-9652-127F146A1FF5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77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480175" y="1148353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재련 할 때 </a:t>
            </a:r>
            <a:r>
              <a:rPr lang="en-US" altLang="ko-KR" sz="2400" b="1" dirty="0"/>
              <a:t>UI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로비에 가서 상호작용 버튼을 눌렀을 때 적용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080808-53C7-486D-BDB9-2FA31441D1F6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531EE0-9F65-447D-B4DD-763E8E50092A}"/>
              </a:ext>
            </a:extLst>
          </p:cNvPr>
          <p:cNvSpPr/>
          <p:nvPr/>
        </p:nvSpPr>
        <p:spPr>
          <a:xfrm>
            <a:off x="6059044" y="3101638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8E98221-FBDC-4302-B111-B67C0E315F8C}"/>
              </a:ext>
            </a:extLst>
          </p:cNvPr>
          <p:cNvSpPr/>
          <p:nvPr/>
        </p:nvSpPr>
        <p:spPr>
          <a:xfrm>
            <a:off x="6120027" y="3799869"/>
            <a:ext cx="360218" cy="489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CBD74E-27C5-4A49-9157-989D527B150A}"/>
              </a:ext>
            </a:extLst>
          </p:cNvPr>
          <p:cNvSpPr/>
          <p:nvPr/>
        </p:nvSpPr>
        <p:spPr>
          <a:xfrm>
            <a:off x="6055372" y="4451229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772776-8BC3-4B61-9E6A-C9B9D5FB7D7B}"/>
              </a:ext>
            </a:extLst>
          </p:cNvPr>
          <p:cNvSpPr txBox="1"/>
          <p:nvPr/>
        </p:nvSpPr>
        <p:spPr>
          <a:xfrm>
            <a:off x="4963918" y="316108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재련될</a:t>
            </a:r>
            <a:r>
              <a:rPr lang="ko-KR" altLang="en-US" sz="1200" dirty="0"/>
              <a:t>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7C710-FD55-46B0-BAD7-43F5594776C1}"/>
              </a:ext>
            </a:extLst>
          </p:cNvPr>
          <p:cNvSpPr txBox="1"/>
          <p:nvPr/>
        </p:nvSpPr>
        <p:spPr>
          <a:xfrm>
            <a:off x="4963918" y="4541178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재련한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C84170-A11E-4E65-A134-992242BE06C8}"/>
              </a:ext>
            </a:extLst>
          </p:cNvPr>
          <p:cNvSpPr txBox="1"/>
          <p:nvPr/>
        </p:nvSpPr>
        <p:spPr>
          <a:xfrm>
            <a:off x="6544900" y="3832365"/>
            <a:ext cx="60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</a:t>
            </a:r>
            <a:r>
              <a:rPr lang="ko-KR" altLang="en-US" sz="1200" b="1" dirty="0"/>
              <a:t>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651113" y="6236024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드랍하고 가능 </a:t>
            </a:r>
            <a:r>
              <a:rPr lang="en-US" altLang="ko-KR" sz="1400" dirty="0"/>
              <a:t>/ </a:t>
            </a:r>
            <a:r>
              <a:rPr lang="ko-KR" altLang="en-US" sz="1400" dirty="0"/>
              <a:t>재련한 재료에서 드래그앤 드랍 가능</a:t>
            </a:r>
            <a:endParaRPr lang="en-US" altLang="ko-KR" sz="1400" dirty="0"/>
          </a:p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 하기 전에 재련한 재료에 결과물 미리 표시 </a:t>
            </a:r>
            <a:r>
              <a:rPr lang="en-US" altLang="ko-KR" sz="1400" dirty="0"/>
              <a:t>(</a:t>
            </a:r>
            <a:r>
              <a:rPr lang="ko-KR" altLang="en-US" sz="1400" dirty="0"/>
              <a:t>미정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9ABFFC1-33F8-46CC-AC50-364114A6A676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하기 기호 44">
            <a:extLst>
              <a:ext uri="{FF2B5EF4-FFF2-40B4-BE49-F238E27FC236}">
                <a16:creationId xmlns:a16="http://schemas.microsoft.com/office/drawing/2014/main" id="{A13D6A57-43FA-472E-9211-E011C41E00D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9A9FD-BA56-4355-840A-D61FA1407DFF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72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480175" y="1148353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4. </a:t>
            </a:r>
            <a:r>
              <a:rPr lang="ko-KR" altLang="en-US" sz="2400" b="1" dirty="0"/>
              <a:t> 지도 </a:t>
            </a:r>
            <a:r>
              <a:rPr lang="en-US" altLang="ko-KR" sz="2400" b="1" dirty="0"/>
              <a:t>UI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버튼을 눌렀을 때 적용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851028" y="6247068"/>
            <a:ext cx="6906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구역 이름이 써 있는 버튼을 누르면 그 구역에 나오는 재료들을 아이콘으로 표시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간단한 구역에 대한 설명 </a:t>
            </a:r>
            <a:r>
              <a:rPr lang="en-US" altLang="ko-KR" sz="1400" dirty="0"/>
              <a:t>( </a:t>
            </a:r>
            <a:r>
              <a:rPr lang="ko-KR" altLang="en-US" sz="1400" dirty="0"/>
              <a:t>미정 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ABBFCA-68C6-4501-B3C2-FFFD4B34C132}"/>
              </a:ext>
            </a:extLst>
          </p:cNvPr>
          <p:cNvGrpSpPr/>
          <p:nvPr/>
        </p:nvGrpSpPr>
        <p:grpSpPr>
          <a:xfrm>
            <a:off x="4257088" y="2658298"/>
            <a:ext cx="4205366" cy="2663767"/>
            <a:chOff x="1313924" y="913349"/>
            <a:chExt cx="9564151" cy="6058133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E3CCEA9-1B54-4A23-8CE5-34EAAC02B45C}"/>
                </a:ext>
              </a:extLst>
            </p:cNvPr>
            <p:cNvSpPr/>
            <p:nvPr/>
          </p:nvSpPr>
          <p:spPr>
            <a:xfrm>
              <a:off x="1313924" y="913349"/>
              <a:ext cx="9564151" cy="6058133"/>
            </a:xfrm>
            <a:custGeom>
              <a:avLst/>
              <a:gdLst>
                <a:gd name="connsiteX0" fmla="*/ 3801036 w 10246659"/>
                <a:gd name="connsiteY0" fmla="*/ 6230471 h 6490447"/>
                <a:gd name="connsiteX1" fmla="*/ 4374777 w 10246659"/>
                <a:gd name="connsiteY1" fmla="*/ 6490447 h 6490447"/>
                <a:gd name="connsiteX2" fmla="*/ 5746377 w 10246659"/>
                <a:gd name="connsiteY2" fmla="*/ 6087036 h 6490447"/>
                <a:gd name="connsiteX3" fmla="*/ 6069106 w 10246659"/>
                <a:gd name="connsiteY3" fmla="*/ 5647765 h 6490447"/>
                <a:gd name="connsiteX4" fmla="*/ 7288306 w 10246659"/>
                <a:gd name="connsiteY4" fmla="*/ 5827059 h 6490447"/>
                <a:gd name="connsiteX5" fmla="*/ 8256495 w 10246659"/>
                <a:gd name="connsiteY5" fmla="*/ 6355977 h 6490447"/>
                <a:gd name="connsiteX6" fmla="*/ 8758518 w 10246659"/>
                <a:gd name="connsiteY6" fmla="*/ 4939553 h 6490447"/>
                <a:gd name="connsiteX7" fmla="*/ 10246659 w 10246659"/>
                <a:gd name="connsiteY7" fmla="*/ 4105836 h 6490447"/>
                <a:gd name="connsiteX8" fmla="*/ 9610165 w 10246659"/>
                <a:gd name="connsiteY8" fmla="*/ 3083859 h 6490447"/>
                <a:gd name="connsiteX9" fmla="*/ 9762565 w 10246659"/>
                <a:gd name="connsiteY9" fmla="*/ 1532965 h 6490447"/>
                <a:gd name="connsiteX10" fmla="*/ 8686800 w 10246659"/>
                <a:gd name="connsiteY10" fmla="*/ 286871 h 6490447"/>
                <a:gd name="connsiteX11" fmla="*/ 7611036 w 10246659"/>
                <a:gd name="connsiteY11" fmla="*/ 564777 h 6490447"/>
                <a:gd name="connsiteX12" fmla="*/ 6230471 w 10246659"/>
                <a:gd name="connsiteY12" fmla="*/ 385483 h 6490447"/>
                <a:gd name="connsiteX13" fmla="*/ 3702424 w 10246659"/>
                <a:gd name="connsiteY13" fmla="*/ 466165 h 6490447"/>
                <a:gd name="connsiteX14" fmla="*/ 2680448 w 10246659"/>
                <a:gd name="connsiteY14" fmla="*/ 0 h 6490447"/>
                <a:gd name="connsiteX15" fmla="*/ 1281953 w 10246659"/>
                <a:gd name="connsiteY15" fmla="*/ 1147483 h 6490447"/>
                <a:gd name="connsiteX16" fmla="*/ 1255059 w 10246659"/>
                <a:gd name="connsiteY16" fmla="*/ 1900518 h 6490447"/>
                <a:gd name="connsiteX17" fmla="*/ 484095 w 10246659"/>
                <a:gd name="connsiteY17" fmla="*/ 2160495 h 6490447"/>
                <a:gd name="connsiteX18" fmla="*/ 0 w 10246659"/>
                <a:gd name="connsiteY18" fmla="*/ 3863789 h 6490447"/>
                <a:gd name="connsiteX19" fmla="*/ 1371600 w 10246659"/>
                <a:gd name="connsiteY19" fmla="*/ 5029200 h 6490447"/>
                <a:gd name="connsiteX20" fmla="*/ 2967318 w 10246659"/>
                <a:gd name="connsiteY20" fmla="*/ 5513295 h 6490447"/>
                <a:gd name="connsiteX21" fmla="*/ 3801036 w 10246659"/>
                <a:gd name="connsiteY21" fmla="*/ 6230471 h 649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46659" h="6490447">
                  <a:moveTo>
                    <a:pt x="3801036" y="6230471"/>
                  </a:moveTo>
                  <a:lnTo>
                    <a:pt x="4374777" y="6490447"/>
                  </a:lnTo>
                  <a:lnTo>
                    <a:pt x="5746377" y="6087036"/>
                  </a:lnTo>
                  <a:lnTo>
                    <a:pt x="6069106" y="5647765"/>
                  </a:lnTo>
                  <a:lnTo>
                    <a:pt x="7288306" y="5827059"/>
                  </a:lnTo>
                  <a:lnTo>
                    <a:pt x="8256495" y="6355977"/>
                  </a:lnTo>
                  <a:lnTo>
                    <a:pt x="8758518" y="4939553"/>
                  </a:lnTo>
                  <a:lnTo>
                    <a:pt x="10246659" y="4105836"/>
                  </a:lnTo>
                  <a:lnTo>
                    <a:pt x="9610165" y="3083859"/>
                  </a:lnTo>
                  <a:lnTo>
                    <a:pt x="9762565" y="1532965"/>
                  </a:lnTo>
                  <a:lnTo>
                    <a:pt x="8686800" y="286871"/>
                  </a:lnTo>
                  <a:lnTo>
                    <a:pt x="7611036" y="564777"/>
                  </a:lnTo>
                  <a:lnTo>
                    <a:pt x="6230471" y="385483"/>
                  </a:lnTo>
                  <a:lnTo>
                    <a:pt x="3702424" y="466165"/>
                  </a:lnTo>
                  <a:lnTo>
                    <a:pt x="2680448" y="0"/>
                  </a:lnTo>
                  <a:lnTo>
                    <a:pt x="1281953" y="1147483"/>
                  </a:lnTo>
                  <a:lnTo>
                    <a:pt x="1255059" y="1900518"/>
                  </a:lnTo>
                  <a:lnTo>
                    <a:pt x="484095" y="2160495"/>
                  </a:lnTo>
                  <a:lnTo>
                    <a:pt x="0" y="3863789"/>
                  </a:lnTo>
                  <a:lnTo>
                    <a:pt x="1371600" y="5029200"/>
                  </a:lnTo>
                  <a:lnTo>
                    <a:pt x="2967318" y="5513295"/>
                  </a:lnTo>
                  <a:lnTo>
                    <a:pt x="3801036" y="623047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462BF651-9C8D-4167-8BFB-6A906802A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20" b="96820" l="4520" r="95347">
                          <a14:foregroundMark x1="28187" y1="6520" x2="24333" y2="12280"/>
                          <a14:foregroundMark x1="30053" y1="5200" x2="28067" y2="3860"/>
                          <a14:foregroundMark x1="53933" y1="38700" x2="52720" y2="52740"/>
                          <a14:foregroundMark x1="52720" y1="52740" x2="52720" y2="52740"/>
                          <a14:foregroundMark x1="53387" y1="37380" x2="53053" y2="46800"/>
                          <a14:foregroundMark x1="53053" y1="46800" x2="53053" y2="46800"/>
                          <a14:foregroundMark x1="63947" y1="25340" x2="73413" y2="29960"/>
                          <a14:foregroundMark x1="73413" y1="29960" x2="73413" y2="29960"/>
                          <a14:foregroundMark x1="62627" y1="26660" x2="73747" y2="28800"/>
                          <a14:foregroundMark x1="44360" y1="22860" x2="34347" y2="21200"/>
                          <a14:foregroundMark x1="34347" y1="21200" x2="34347" y2="21200"/>
                          <a14:foregroundMark x1="89933" y1="21200" x2="88280" y2="65280"/>
                          <a14:foregroundMark x1="88280" y1="65280" x2="88280" y2="65280"/>
                          <a14:foregroundMark x1="89267" y1="24340" x2="94107" y2="40200"/>
                          <a14:foregroundMark x1="94107" y1="40200" x2="91360" y2="65280"/>
                          <a14:foregroundMark x1="77600" y1="71400" x2="64840" y2="78660"/>
                          <a14:foregroundMark x1="64840" y1="78660" x2="64840" y2="78660"/>
                          <a14:foregroundMark x1="58667" y1="85420" x2="51187" y2="96820"/>
                          <a14:foregroundMark x1="51187" y1="96820" x2="51187" y2="96820"/>
                          <a14:foregroundMark x1="53160" y1="87900" x2="51627" y2="84940"/>
                          <a14:foregroundMark x1="51400" y1="79480" x2="53387" y2="91380"/>
                          <a14:foregroundMark x1="53387" y1="91380" x2="53387" y2="91380"/>
                          <a14:foregroundMark x1="11560" y1="50260" x2="15067" y2="58020"/>
                          <a14:foregroundMark x1="15067" y1="58020" x2="14973" y2="62980"/>
                          <a14:foregroundMark x1="7707" y1="47300" x2="5973" y2="60700"/>
                          <a14:foregroundMark x1="5973" y1="60700" x2="7267" y2="63640"/>
                          <a14:foregroundMark x1="17720" y1="28300" x2="10453" y2="46300"/>
                          <a14:foregroundMark x1="10453" y1="46300" x2="10453" y2="46300"/>
                          <a14:foregroundMark x1="4520" y1="52900" x2="4960" y2="60820"/>
                          <a14:foregroundMark x1="18280" y1="63480" x2="26547" y2="79380"/>
                          <a14:foregroundMark x1="26547" y1="79380" x2="41387" y2="84280"/>
                          <a14:foregroundMark x1="95347" y1="33940" x2="94267" y2="54800"/>
                          <a14:backgroundMark x1="96653" y1="40740" x2="96760" y2="39300"/>
                          <a14:backgroundMark x1="96373" y1="28500" x2="96933" y2="33600"/>
                          <a14:backgroundMark x1="97560" y1="37000" x2="96253" y2="41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436" y="1145240"/>
              <a:ext cx="8391525" cy="559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5637122-D705-4875-ACE3-8D1579C87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181" y="5520531"/>
              <a:ext cx="300037" cy="300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7501891" y="3838575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6175371" y="4025168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6045256" y="4772327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연구소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BE67AB-16CD-4693-A9CA-D9A0B7CC44D5}"/>
              </a:ext>
            </a:extLst>
          </p:cNvPr>
          <p:cNvSpPr txBox="1"/>
          <p:nvPr/>
        </p:nvSpPr>
        <p:spPr>
          <a:xfrm>
            <a:off x="4593476" y="3990181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6072778" y="3216291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5085919" y="3111457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3C2936-F472-48B2-B6E0-8E31C160322D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01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710</Words>
  <Application>Microsoft Office PowerPoint</Application>
  <PresentationFormat>와이드스크린</PresentationFormat>
  <Paragraphs>228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3</cp:revision>
  <dcterms:created xsi:type="dcterms:W3CDTF">2022-03-03T03:25:58Z</dcterms:created>
  <dcterms:modified xsi:type="dcterms:W3CDTF">2022-03-03T05:28:14Z</dcterms:modified>
</cp:coreProperties>
</file>