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8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69505" y="1782047"/>
            <a:ext cx="3494655" cy="4325406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1"/>
              <a:ext cx="3445174" cy="338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5AEF000-D5FD-4FEA-A11D-70EF2175B904}"/>
              </a:ext>
            </a:extLst>
          </p:cNvPr>
          <p:cNvGrpSpPr/>
          <p:nvPr/>
        </p:nvGrpSpPr>
        <p:grpSpPr>
          <a:xfrm>
            <a:off x="750944" y="1969727"/>
            <a:ext cx="6357004" cy="4137725"/>
            <a:chOff x="1231641" y="263816"/>
            <a:chExt cx="9983755" cy="6498351"/>
          </a:xfrm>
        </p:grpSpPr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1987D024-BBD3-4270-8172-A231E699985B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63D4D13C-9B78-4BCA-AD8A-75C1CE93C06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14E6591F-E58B-47CC-A391-DCB51D5AA0D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FBDC00F4-21C6-420A-8A87-C1617C7B92B0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42BC2BCC-438D-44FE-9177-F8BD60992E2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FC47F034-1799-419A-A487-5FF79A022E28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9702F364-FB1F-42DF-BA40-43AA9AD40CF0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E72AE2CA-C54C-4D26-A4CD-5961B1B28F31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5B34CEEF-810D-483B-9E55-0C063E6D7DB0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886098CD-BECE-40AE-9388-EB0FDEA04608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776A14D-4FD9-4339-8E5A-46AAF27AC99A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063F4302-ADDB-466B-895D-B661E06E5E3F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5D98FB9D-399C-462C-B29E-E8BC1F842E41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0E2CA15-91BB-4ADD-B0AF-C076603C1719}"/>
                </a:ext>
              </a:extLst>
            </p:cNvPr>
            <p:cNvSpPr txBox="1"/>
            <p:nvPr/>
          </p:nvSpPr>
          <p:spPr>
            <a:xfrm>
              <a:off x="5906569" y="4056003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D040358E-E86E-4D98-8603-24370137010A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588ADFF1-89A4-49C0-9596-191001DF1DB2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BAED425-8883-4197-8A08-F92B9B23A63C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C4415310-05EB-467C-AD96-9263E22FDB1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03BF92C-173A-403B-A9DB-7C6163C21798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09CB4BC2-F340-4509-85AD-54004FD2116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6E8C3ED9-78F9-4F2A-B1D2-3B35F31E4F96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42114B9D-F8C5-4208-B83D-D0D4A83F7127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D602E2B0-0EEC-4A38-ACCC-436868610B1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202DDD0D-D4D2-4670-B0A5-5EBA31252487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5150788F-A8E8-4216-9A68-4138ADDCDC5E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CE7DD502-77A9-47AE-9737-16F6E969E1B9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D486E7C0-73C3-4336-9F5B-9A1F50C5078C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EDBB2785-6EE2-43D7-999E-E51E1DDB81CA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E0CAEA38-2400-436B-B307-A021D4086A3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2FD87DE6-3BAF-4A7A-95F7-187151ED3272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E6879817-3019-4BE5-BCB3-425388F9C84D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C68B5E81-1369-42CE-A3D7-1B3AD55FCF58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B02FB579-621D-4B7E-815B-1EBF99C3D367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114816B-39BA-47EF-BF76-F663E1F08889}"/>
                </a:ext>
              </a:extLst>
            </p:cNvPr>
            <p:cNvSpPr txBox="1"/>
            <p:nvPr/>
          </p:nvSpPr>
          <p:spPr>
            <a:xfrm>
              <a:off x="6479935" y="6007846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61F00D08-8143-4A4F-B69C-FE8BFF92AA4A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730CD05-D9FD-49DA-AC83-92A96877112C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AF0642B7-B1F3-4D3D-8184-E22338E2558B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635662CE-C8A3-43EB-909C-EFD11441DCC8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A0803BC2-3A6B-4317-9233-C27DAE178CB1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3DB547B3-192E-4135-A3A9-4B12965DE0BA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2E6FAC3B-096E-4150-AB3A-23AFE35EBAEB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05565474-DD12-4E53-89B4-2AB762D0C76A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432C3B-36F6-4524-86D7-69DED5256B2C}"/>
                </a:ext>
              </a:extLst>
            </p:cNvPr>
            <p:cNvSpPr txBox="1"/>
            <p:nvPr/>
          </p:nvSpPr>
          <p:spPr>
            <a:xfrm>
              <a:off x="4665308" y="6066164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7B6FD729-20D6-4365-98DD-A3E5CFF59760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6D27DAE8-ACB5-4964-A88C-98B70C410523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96DAA8DB-A65C-4B8A-9525-90CBD9BFE744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F1476C4E-78CC-4746-AE22-CD57E0F95830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99C14552-3172-4AB0-98AE-275FB0994379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124095E3-F1F7-43DA-95C1-62175B90C787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98509469-4CCF-4326-A632-2388DF516791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D7FBE56-3D1E-4CA5-8C92-6AB18A8CFE62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A1E2690-BAC8-4593-921C-095E4976B92D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1E92311D-BC54-4F06-80DF-624B7E5BA5F2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3F6F0FC2-66B2-493F-BB40-AFE751347B3C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1EC3ABFF-716A-4208-8772-A828C1BADD0F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7A2C3B3-191C-4E8C-B46C-5361CD4C1423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BC3A3FED-460C-4E52-A2A0-5D69EE13681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E8061767-8BA8-49D1-9265-685641C41B98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BC31D2FF-1234-41DF-B101-FA5710F39019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8A7E0071-E4AD-4789-882A-F24E7C89BCC2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육각형 340">
              <a:extLst>
                <a:ext uri="{FF2B5EF4-FFF2-40B4-BE49-F238E27FC236}">
                  <a16:creationId xmlns:a16="http://schemas.microsoft.com/office/drawing/2014/main" id="{8CE48232-F478-4867-ABBC-334DD37F83C8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육각형 341">
              <a:extLst>
                <a:ext uri="{FF2B5EF4-FFF2-40B4-BE49-F238E27FC236}">
                  <a16:creationId xmlns:a16="http://schemas.microsoft.com/office/drawing/2014/main" id="{99886C31-B1F9-434F-B31A-3A9C2ECA5CD3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8712C8C-1A42-4454-84EC-48BAA729603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C106F912-3BF8-4E9D-8A64-6E898854955C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75EFE00-DA09-473A-8414-F87233E94C0E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19F94F95-F2EF-48F8-9024-E593C13A363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82FD68E8-D79F-48A1-92C6-2CBA935F954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6" name="육각형 345">
              <a:extLst>
                <a:ext uri="{FF2B5EF4-FFF2-40B4-BE49-F238E27FC236}">
                  <a16:creationId xmlns:a16="http://schemas.microsoft.com/office/drawing/2014/main" id="{2B4B4E03-C4BB-4BE7-9C4C-BF6570209F56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CAC8168-FC0D-4AE1-8506-66CF3497F83B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508F86CE-7F82-4934-A424-10CCB82E783A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341E60CA-403F-428C-8777-99E7DA241AD8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B7D45BD-49B7-455E-A886-0F212E85F3A5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F9633194-1481-4ADB-B36D-007777E4B440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801D12B-51E1-4BB4-9255-72911550F5F9}"/>
                </a:ext>
              </a:extLst>
            </p:cNvPr>
            <p:cNvSpPr txBox="1"/>
            <p:nvPr/>
          </p:nvSpPr>
          <p:spPr>
            <a:xfrm rot="1592004">
              <a:off x="7924662" y="4134821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D72500EA-4C91-4867-89F5-0ABE08D01BF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BF79CD8-6891-46C3-BD99-6DB052E7C929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F6BAD58-40A6-4D0C-81AF-36AEDC83F5D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F8429F6D-B8F7-4219-A20F-FB85B3411246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육각형 356">
              <a:extLst>
                <a:ext uri="{FF2B5EF4-FFF2-40B4-BE49-F238E27FC236}">
                  <a16:creationId xmlns:a16="http://schemas.microsoft.com/office/drawing/2014/main" id="{BE2A3749-4392-4F35-9106-B5EF35763297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CEA860E4-4EFD-455D-8127-7EBCA878C65B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CD3BD2C-F9D0-4FF7-B373-FF8BDC5C99AC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3FD54889-4124-4BDF-964C-642EDFB75CC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52129EB4-997B-4565-B91B-34109090853E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3D4C0056-C5B2-4349-B8B9-33EBA270FAED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D5AA05FB-1250-49EC-BD94-D2255427B094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65633F3-EA3E-480C-853D-058363A37650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460134B-416D-4DE6-819D-71CCA3CC6367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12735A0D-10E8-4A78-BF66-9DE8DD8B58BF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E94DE289-6055-4C58-B630-9547E74CFD77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07F372EB-C766-4A21-9E28-C10A2A8AE491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7C9D0090-AE68-42F6-8475-45A27366D26A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A4CEED30-CCBB-4FB2-958F-52AA22B988F1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06079D4C-B6EB-4C06-A209-397AA0DCCA1D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6EEDA388-5877-4557-82F6-E2E5AC7C379D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408" name="순서도: 자기 디스크 407">
                <a:extLst>
                  <a:ext uri="{FF2B5EF4-FFF2-40B4-BE49-F238E27FC236}">
                    <a16:creationId xmlns:a16="http://schemas.microsoft.com/office/drawing/2014/main" id="{00EFCF34-B13D-4858-A2FA-0EFAA347FF9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9" name="그룹 408">
                <a:extLst>
                  <a:ext uri="{FF2B5EF4-FFF2-40B4-BE49-F238E27FC236}">
                    <a16:creationId xmlns:a16="http://schemas.microsoft.com/office/drawing/2014/main" id="{987CCACB-8753-4AFB-9A5F-A3DA93E0BEB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01D31563-045A-429B-B539-936AF1AE6556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평행 사변형 410">
                  <a:extLst>
                    <a:ext uri="{FF2B5EF4-FFF2-40B4-BE49-F238E27FC236}">
                      <a16:creationId xmlns:a16="http://schemas.microsoft.com/office/drawing/2014/main" id="{A754B185-254D-4269-AD7B-28DFB532225E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자유형: 도형 411">
                  <a:extLst>
                    <a:ext uri="{FF2B5EF4-FFF2-40B4-BE49-F238E27FC236}">
                      <a16:creationId xmlns:a16="http://schemas.microsoft.com/office/drawing/2014/main" id="{B2BB51F5-3B97-45C0-A0B1-83A88AAF89B1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9276161B-7460-40DF-A4B2-CC0A7F7B0C03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403" name="순서도: 자기 디스크 402">
                <a:extLst>
                  <a:ext uri="{FF2B5EF4-FFF2-40B4-BE49-F238E27FC236}">
                    <a16:creationId xmlns:a16="http://schemas.microsoft.com/office/drawing/2014/main" id="{11885924-0A47-47D9-93AD-B8AE9708B7B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4" name="그룹 403">
                <a:extLst>
                  <a:ext uri="{FF2B5EF4-FFF2-40B4-BE49-F238E27FC236}">
                    <a16:creationId xmlns:a16="http://schemas.microsoft.com/office/drawing/2014/main" id="{AC6DEFEB-A391-4E8A-A3E5-B30DBE2B6FE9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CC81445D-77BB-4FE2-A81E-9700704948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평행 사변형 405">
                  <a:extLst>
                    <a:ext uri="{FF2B5EF4-FFF2-40B4-BE49-F238E27FC236}">
                      <a16:creationId xmlns:a16="http://schemas.microsoft.com/office/drawing/2014/main" id="{F3395C7F-51C4-4F39-A56D-1B7D3EA37D6C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자유형: 도형 406">
                  <a:extLst>
                    <a:ext uri="{FF2B5EF4-FFF2-40B4-BE49-F238E27FC236}">
                      <a16:creationId xmlns:a16="http://schemas.microsoft.com/office/drawing/2014/main" id="{EF12002E-6E29-4717-8730-8D968821761A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E84218D7-C420-4DFB-9810-2096C92FAEEE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98" name="순서도: 자기 디스크 397">
                <a:extLst>
                  <a:ext uri="{FF2B5EF4-FFF2-40B4-BE49-F238E27FC236}">
                    <a16:creationId xmlns:a16="http://schemas.microsoft.com/office/drawing/2014/main" id="{BBB38F6B-BD2E-444D-A025-88B0C79BB612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9" name="그룹 398">
                <a:extLst>
                  <a:ext uri="{FF2B5EF4-FFF2-40B4-BE49-F238E27FC236}">
                    <a16:creationId xmlns:a16="http://schemas.microsoft.com/office/drawing/2014/main" id="{FBA37759-3376-491D-BC2B-A79B408671D2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429173CE-FB35-4EB1-88EE-8BE4121BF0AD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평행 사변형 400">
                  <a:extLst>
                    <a:ext uri="{FF2B5EF4-FFF2-40B4-BE49-F238E27FC236}">
                      <a16:creationId xmlns:a16="http://schemas.microsoft.com/office/drawing/2014/main" id="{816A3716-34DB-4B20-A576-22ADF5B1220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자유형: 도형 401">
                  <a:extLst>
                    <a:ext uri="{FF2B5EF4-FFF2-40B4-BE49-F238E27FC236}">
                      <a16:creationId xmlns:a16="http://schemas.microsoft.com/office/drawing/2014/main" id="{93DD4B71-5FC1-4058-8ACC-AE3A92B81DF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3F235FB7-F4F6-43E7-871B-2492AB1CE0B0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D9297735-C064-4930-A58E-3DE055DCCB5D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C1585689-9A04-4D04-BCA8-734E1DE4E494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4BFBCBC6-700C-40A9-9F68-1ACFE4246EF1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81355ACB-4591-43DF-8069-EAF5E58660A3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7418CEE9-F740-4178-908D-7E3DED5A2E84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0741E584-A233-4F6F-A2A9-F207FC2E236F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4BC12D6-DF21-4C8A-8651-49D3097AEA5D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B358A64-1F9C-43E9-AD61-81E6E8667623}"/>
                </a:ext>
              </a:extLst>
            </p:cNvPr>
            <p:cNvSpPr txBox="1"/>
            <p:nvPr/>
          </p:nvSpPr>
          <p:spPr>
            <a:xfrm rot="20346948">
              <a:off x="4510405" y="4464915"/>
              <a:ext cx="992413" cy="33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93CE2097-04BF-4385-B203-F8163F55BEA9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CCCBDE3-2E5B-457C-BF61-02E164957DAF}"/>
                </a:ext>
              </a:extLst>
            </p:cNvPr>
            <p:cNvSpPr txBox="1"/>
            <p:nvPr/>
          </p:nvSpPr>
          <p:spPr>
            <a:xfrm>
              <a:off x="2385099" y="4620920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63C9E4EF-A1B5-4CAB-B52E-EAB914BF4B89}"/>
                </a:ext>
              </a:extLst>
            </p:cNvPr>
            <p:cNvSpPr txBox="1"/>
            <p:nvPr/>
          </p:nvSpPr>
          <p:spPr>
            <a:xfrm>
              <a:off x="3996890" y="1945312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CC2F22C-FBEA-41AF-9105-4C46AC742B83}"/>
                </a:ext>
              </a:extLst>
            </p:cNvPr>
            <p:cNvSpPr txBox="1"/>
            <p:nvPr/>
          </p:nvSpPr>
          <p:spPr>
            <a:xfrm>
              <a:off x="3545468" y="3332119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B26786D-4571-4D22-A13A-18C3F9712C21}"/>
                </a:ext>
              </a:extLst>
            </p:cNvPr>
            <p:cNvSpPr txBox="1"/>
            <p:nvPr/>
          </p:nvSpPr>
          <p:spPr>
            <a:xfrm>
              <a:off x="9321282" y="4298607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6B87817-9701-41E8-BDCA-D455615CEC29}"/>
                </a:ext>
              </a:extLst>
            </p:cNvPr>
            <p:cNvSpPr txBox="1"/>
            <p:nvPr/>
          </p:nvSpPr>
          <p:spPr>
            <a:xfrm>
              <a:off x="2021651" y="2818987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4E87319-6307-4ACE-82E7-73423E2F0C32}"/>
                </a:ext>
              </a:extLst>
            </p:cNvPr>
            <p:cNvSpPr txBox="1"/>
            <p:nvPr/>
          </p:nvSpPr>
          <p:spPr>
            <a:xfrm>
              <a:off x="9181171" y="1835031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F42F391-689E-44D2-8325-BC05AFEDA634}"/>
                </a:ext>
              </a:extLst>
            </p:cNvPr>
            <p:cNvSpPr txBox="1"/>
            <p:nvPr/>
          </p:nvSpPr>
          <p:spPr>
            <a:xfrm>
              <a:off x="10179698" y="2379022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AB0193D6-A26F-40EF-9F94-77CC6EE1AE78}"/>
                </a:ext>
              </a:extLst>
            </p:cNvPr>
            <p:cNvSpPr txBox="1"/>
            <p:nvPr/>
          </p:nvSpPr>
          <p:spPr>
            <a:xfrm>
              <a:off x="7254610" y="2097318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0CE18A8A-8E7B-495A-8A4B-9BB38CC0119A}"/>
                </a:ext>
              </a:extLst>
            </p:cNvPr>
            <p:cNvSpPr txBox="1"/>
            <p:nvPr/>
          </p:nvSpPr>
          <p:spPr>
            <a:xfrm>
              <a:off x="7912358" y="3041524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72DFE1B5-04B7-4FAC-B597-D6B5B85A53B0}"/>
                </a:ext>
              </a:extLst>
            </p:cNvPr>
            <p:cNvSpPr txBox="1"/>
            <p:nvPr/>
          </p:nvSpPr>
          <p:spPr>
            <a:xfrm>
              <a:off x="5221926" y="3081572"/>
              <a:ext cx="733106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395" name="원호 394">
              <a:extLst>
                <a:ext uri="{FF2B5EF4-FFF2-40B4-BE49-F238E27FC236}">
                  <a16:creationId xmlns:a16="http://schemas.microsoft.com/office/drawing/2014/main" id="{26CF4C3E-14CE-40E0-AD5F-C1D2A2339C0D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원호 395">
              <a:extLst>
                <a:ext uri="{FF2B5EF4-FFF2-40B4-BE49-F238E27FC236}">
                  <a16:creationId xmlns:a16="http://schemas.microsoft.com/office/drawing/2014/main" id="{30B42D56-77F8-4D86-A201-427D7B8225D2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원호 396">
              <a:extLst>
                <a:ext uri="{FF2B5EF4-FFF2-40B4-BE49-F238E27FC236}">
                  <a16:creationId xmlns:a16="http://schemas.microsoft.com/office/drawing/2014/main" id="{DE73C720-7D1F-4F9A-B05F-2804002867F9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170</Words>
  <Application>Microsoft Office PowerPoint</Application>
  <PresentationFormat>와이드스크린</PresentationFormat>
  <Paragraphs>42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13</cp:revision>
  <dcterms:created xsi:type="dcterms:W3CDTF">2022-03-03T03:35:02Z</dcterms:created>
  <dcterms:modified xsi:type="dcterms:W3CDTF">2022-04-11T10:13:16Z</dcterms:modified>
</cp:coreProperties>
</file>