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90" r:id="rId3"/>
    <p:sldId id="292" r:id="rId4"/>
    <p:sldId id="295" r:id="rId5"/>
    <p:sldId id="296" r:id="rId6"/>
    <p:sldId id="305" r:id="rId7"/>
    <p:sldId id="297" r:id="rId8"/>
    <p:sldId id="298" r:id="rId9"/>
    <p:sldId id="300" r:id="rId10"/>
    <p:sldId id="301" r:id="rId11"/>
    <p:sldId id="302" r:id="rId12"/>
    <p:sldId id="303" r:id="rId13"/>
    <p:sldId id="304" r:id="rId14"/>
    <p:sldId id="306" r:id="rId15"/>
    <p:sldId id="309" r:id="rId16"/>
    <p:sldId id="310" r:id="rId17"/>
    <p:sldId id="311" r:id="rId18"/>
    <p:sldId id="31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1132"/>
    <a:srgbClr val="000000"/>
    <a:srgbClr val="73BCE9"/>
    <a:srgbClr val="767171"/>
    <a:srgbClr val="892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9" autoAdjust="0"/>
    <p:restoredTop sz="94660"/>
  </p:normalViewPr>
  <p:slideViewPr>
    <p:cSldViewPr snapToGrid="0">
      <p:cViewPr>
        <p:scale>
          <a:sx n="100" d="100"/>
          <a:sy n="100" d="100"/>
        </p:scale>
        <p:origin x="25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B796-A74A-480E-B7C3-F20E279F0A7C}" type="datetimeFigureOut">
              <a:rPr lang="ko-KR" altLang="en-US" smtClean="0"/>
              <a:t>2022-04-11(Mon)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EA44E-4070-47F9-84CF-60FBAE4DC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2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78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599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078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613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57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598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5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271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59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89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622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587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8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498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76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8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B86C-DD47-4A5D-A4BA-71D21446C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111551-C39D-45DD-8D40-446C0D81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488D7-3629-4310-8EA6-A4143C97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2022-04-11(Mon)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70C0B-90D4-433B-BB3D-0822983D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E5A57-DAB4-413C-96F9-BCC1DB64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CE26-EF48-4652-A42B-7082F6B1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F31795-6D2B-4D66-A110-E658EE5D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A1D80-18E2-43BC-A177-FEA294B3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2022-04-11(Mon)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8B8A8-FC0E-444B-8BDC-FFCD0548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DBB50-DB54-4010-A3C5-CD4F3767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9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5F5D51-4A76-4FB9-AA3F-DF62FFFD0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FB37E4-15FF-4715-8D8D-1E046C206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7B13C-A874-49FB-BF72-98E5AD75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2022-04-11(Mon)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37E0E-76EF-4EAF-AB98-FD559BCA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C7BC8-C358-4B0E-BF5A-7C22E886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419956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1E9B9-209A-4A57-9814-F8D57208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3E822-74DA-4B57-B481-B62C563C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F070C-77A7-432D-B216-9668C924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2022-04-11(Mon)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3F48F-907B-4347-999E-8A810E7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74AEC-AD2F-4D10-AB46-F5B26490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4D610-C824-40B6-947E-A66D4C3C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E1580-3721-4AD3-9DF3-D16FA9C1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523C2-208F-4623-9E9C-BF52E6B1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2022-04-11(Mon)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341E0-86F6-4F35-BBD6-4AFBE874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A41D2-FE74-4066-95D9-60518B17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2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42398-3D83-48B6-9FD3-52401E48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3D161-A8AA-41E1-A4D6-BB24A335B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FA59A-F28D-436B-B92B-B3DDBBEDE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9FE68-ECE9-437C-BEB6-D3BB4B4A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2022-04-11(Mon)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63A1C-BBE2-4AA6-A26B-01BDAB91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AD4A1-3E32-4EEF-9E76-9429B72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1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44F35-E393-42BE-BA00-F1257F34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6DC14-AB73-4EC1-B2BC-DF1A90FA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11951-0074-4E35-909F-AEA6579E9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8B94F5-0CAD-4117-8E5A-D6D9E3AB4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A5849-A189-4041-821B-3C9FB0D45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81E535-45B9-447E-A030-105AFDF5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2022-04-11(Mon)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1B967C-4CB9-44A2-AC36-577CE945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6A940A-10AF-466B-B010-A823C97C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AB03D-6646-4D2E-A95A-934790D4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9ED9C6-E493-42B6-831B-F6320181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2022-04-11(Mon)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A77D0-5226-4775-8692-1538F358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08B2C-C3FF-4167-8730-3A5A6FED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2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280DBF-E3A8-401B-BE03-B947D917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2022-04-11(Mon)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D9ABA4-20EB-40D6-A2FE-ED5BA854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94699-7B32-4178-9124-9E95F184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410B-86F3-4B89-BD9A-53502FFC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FC3D1-FF0C-46B5-BEF1-E3BD394DD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44EDA-68DC-4B53-A00A-9B817569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7DBBD-F4A5-472C-8641-E4C22A2E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2022-04-11(Mon)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FEA52-2ADF-46B7-9F0B-8A9684AC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BAC1C-7B36-42B7-8C90-DC6952D0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6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BFC80-1D56-4E6E-A2C7-F45B9C93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B8B350-AC83-4358-9898-473853379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3F0B6E-0F89-48E9-AB04-C4F91459B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3224A-3016-4014-A1E6-EF16C1ED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2022-04-11(Mon)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5872A-ADD0-43E9-8A2F-95B3EBBB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B236D-6550-4D16-95DB-3311EB5B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8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F35154-B568-4C2E-ABEF-150156B7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AE042-698D-45F3-AB18-CD0F5ABA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CC2FD-874C-4FBB-A6B5-E35C304D7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DE92-A542-49E3-8BCA-C8166235BA4E}" type="datetimeFigureOut">
              <a:rPr lang="ko-KR" altLang="en-US" smtClean="0"/>
              <a:t>2022-04-11(Mon)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DCBA0-5D08-435E-BAD3-8D898F65C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0F7C7-6DBD-4CC7-886C-828396CC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svg"/><Relationship Id="rId3" Type="http://schemas.openxmlformats.org/officeDocument/2006/relationships/image" Target="../media/image19.png"/><Relationship Id="rId7" Type="http://schemas.microsoft.com/office/2007/relationships/hdphoto" Target="../media/hdphoto6.wdp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11" Type="http://schemas.openxmlformats.org/officeDocument/2006/relationships/image" Target="../media/image25.svg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openxmlformats.org/officeDocument/2006/relationships/image" Target="../media/image20.svg"/><Relationship Id="rId9" Type="http://schemas.microsoft.com/office/2007/relationships/hdphoto" Target="../media/hdphoto7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1.png"/><Relationship Id="rId7" Type="http://schemas.openxmlformats.org/officeDocument/2006/relationships/image" Target="../media/image31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7.wdp"/><Relationship Id="rId5" Type="http://schemas.openxmlformats.org/officeDocument/2006/relationships/image" Target="../media/image23.png"/><Relationship Id="rId4" Type="http://schemas.microsoft.com/office/2007/relationships/hdphoto" Target="../media/hdphoto6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microsoft.com/office/2007/relationships/hdphoto" Target="../media/hdphoto8.wdp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CB633B6-F0EE-44CA-9448-E6DE3BBEF3EF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납치자를 모두 찾았을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사람들과 가득 실린 먹을 것을 배를 타고 탈출하는 사람들을 표현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이후에 공동 결과창으로 이동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5BB1B42-FDC4-490B-B1F7-AB3472EAC00B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5" name="Picture 2" descr="배 - 무료 수송개 아이콘">
            <a:extLst>
              <a:ext uri="{FF2B5EF4-FFF2-40B4-BE49-F238E27FC236}">
                <a16:creationId xmlns:a16="http://schemas.microsoft.com/office/drawing/2014/main" id="{BBAF3833-EC0D-420F-84E1-410E0E8F4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4000" r="97333">
                        <a14:foregroundMark x1="4444" y1="55556" x2="45778" y2="60444"/>
                        <a14:foregroundMark x1="45778" y1="60444" x2="71111" y2="56444"/>
                        <a14:foregroundMark x1="46667" y1="66222" x2="65333" y2="72444"/>
                        <a14:foregroundMark x1="65333" y1="72444" x2="69778" y2="71111"/>
                        <a14:foregroundMark x1="55556" y1="72444" x2="15556" y2="69778"/>
                        <a14:foregroundMark x1="68000" y1="60000" x2="90667" y2="62667"/>
                        <a14:foregroundMark x1="90667" y1="62667" x2="77333" y2="72000"/>
                        <a14:foregroundMark x1="77333" y1="72000" x2="76889" y2="72000"/>
                        <a14:foregroundMark x1="95111" y1="60889" x2="97333" y2="67111"/>
                        <a14:foregroundMark x1="69333" y1="48444" x2="71111" y2="52889"/>
                        <a14:foregroundMark x1="47556" y1="48444" x2="27111" y2="49333"/>
                        <a14:foregroundMark x1="27111" y1="49333" x2="28889" y2="53333"/>
                        <a14:foregroundMark x1="7111" y1="47556" x2="8889" y2="54222"/>
                        <a14:foregroundMark x1="7556" y1="48444" x2="7111" y2="53333"/>
                        <a14:foregroundMark x1="47556" y1="26222" x2="46667" y2="49333"/>
                        <a14:foregroundMark x1="36444" y1="38667" x2="36889" y2="4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715" y="2535736"/>
            <a:ext cx="3839644" cy="383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 descr="옅은이(가) 표시된 사진&#10;&#10;자동 생성된 설명">
            <a:extLst>
              <a:ext uri="{FF2B5EF4-FFF2-40B4-BE49-F238E27FC236}">
                <a16:creationId xmlns:a16="http://schemas.microsoft.com/office/drawing/2014/main" id="{33C1F8CB-ED44-46ED-92A4-4A328DCD1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727" y="4261943"/>
            <a:ext cx="366254" cy="366254"/>
          </a:xfrm>
          <a:prstGeom prst="rect">
            <a:avLst/>
          </a:prstGeom>
        </p:spPr>
      </p:pic>
      <p:pic>
        <p:nvPicPr>
          <p:cNvPr id="75" name="그림 74" descr="텍스트이(가) 표시된 사진&#10;&#10;자동 생성된 설명">
            <a:extLst>
              <a:ext uri="{FF2B5EF4-FFF2-40B4-BE49-F238E27FC236}">
                <a16:creationId xmlns:a16="http://schemas.microsoft.com/office/drawing/2014/main" id="{8013D5DF-07BC-4425-BF7B-2355029769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61" y="4272582"/>
            <a:ext cx="355615" cy="355615"/>
          </a:xfrm>
          <a:prstGeom prst="rect">
            <a:avLst/>
          </a:prstGeom>
        </p:spPr>
      </p:pic>
      <p:pic>
        <p:nvPicPr>
          <p:cNvPr id="76" name="그림 75" descr="옅은이(가) 표시된 사진&#10;&#10;자동 생성된 설명">
            <a:extLst>
              <a:ext uri="{FF2B5EF4-FFF2-40B4-BE49-F238E27FC236}">
                <a16:creationId xmlns:a16="http://schemas.microsoft.com/office/drawing/2014/main" id="{D65F3DAF-57E0-4368-AF50-F48F5906CF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92" y="4272582"/>
            <a:ext cx="366254" cy="366254"/>
          </a:xfrm>
          <a:prstGeom prst="rect">
            <a:avLst/>
          </a:prstGeom>
        </p:spPr>
      </p:pic>
      <p:pic>
        <p:nvPicPr>
          <p:cNvPr id="77" name="그림 76" descr="텍스트이(가) 표시된 사진&#10;&#10;자동 생성된 설명">
            <a:extLst>
              <a:ext uri="{FF2B5EF4-FFF2-40B4-BE49-F238E27FC236}">
                <a16:creationId xmlns:a16="http://schemas.microsoft.com/office/drawing/2014/main" id="{5C30FB1A-D4C0-4E27-B102-EEC3EC68C9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157" y="4272582"/>
            <a:ext cx="355615" cy="355615"/>
          </a:xfrm>
          <a:prstGeom prst="rect">
            <a:avLst/>
          </a:prstGeom>
        </p:spPr>
      </p:pic>
      <p:pic>
        <p:nvPicPr>
          <p:cNvPr id="78" name="그림 77" descr="텍스트이(가) 표시된 사진&#10;&#10;자동 생성된 설명">
            <a:extLst>
              <a:ext uri="{FF2B5EF4-FFF2-40B4-BE49-F238E27FC236}">
                <a16:creationId xmlns:a16="http://schemas.microsoft.com/office/drawing/2014/main" id="{F68819C7-2A14-4E60-B4AF-87D307E0C2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009" y="4261943"/>
            <a:ext cx="355615" cy="355615"/>
          </a:xfrm>
          <a:prstGeom prst="rect">
            <a:avLst/>
          </a:prstGeom>
        </p:spPr>
      </p:pic>
      <p:pic>
        <p:nvPicPr>
          <p:cNvPr id="79" name="그림 78" descr="옅은이(가) 표시된 사진&#10;&#10;자동 생성된 설명">
            <a:extLst>
              <a:ext uri="{FF2B5EF4-FFF2-40B4-BE49-F238E27FC236}">
                <a16:creationId xmlns:a16="http://schemas.microsoft.com/office/drawing/2014/main" id="{641AC7F4-420F-4090-A82E-7AA0EE23E1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253" y="3970122"/>
            <a:ext cx="366254" cy="366254"/>
          </a:xfrm>
          <a:prstGeom prst="rect">
            <a:avLst/>
          </a:prstGeom>
        </p:spPr>
      </p:pic>
      <p:pic>
        <p:nvPicPr>
          <p:cNvPr id="80" name="그림 79" descr="텍스트이(가) 표시된 사진&#10;&#10;자동 생성된 설명">
            <a:extLst>
              <a:ext uri="{FF2B5EF4-FFF2-40B4-BE49-F238E27FC236}">
                <a16:creationId xmlns:a16="http://schemas.microsoft.com/office/drawing/2014/main" id="{320617BE-CCE6-499B-8905-F8DFCA2AD3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239" y="3991400"/>
            <a:ext cx="355615" cy="355615"/>
          </a:xfrm>
          <a:prstGeom prst="rect">
            <a:avLst/>
          </a:prstGeom>
        </p:spPr>
      </p:pic>
      <p:pic>
        <p:nvPicPr>
          <p:cNvPr id="81" name="그림 80" descr="옅은이(가) 표시된 사진&#10;&#10;자동 생성된 설명">
            <a:extLst>
              <a:ext uri="{FF2B5EF4-FFF2-40B4-BE49-F238E27FC236}">
                <a16:creationId xmlns:a16="http://schemas.microsoft.com/office/drawing/2014/main" id="{07C25237-C366-4AF8-8E01-913D76C33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670" y="3991400"/>
            <a:ext cx="366254" cy="366254"/>
          </a:xfrm>
          <a:prstGeom prst="rect">
            <a:avLst/>
          </a:prstGeom>
        </p:spPr>
      </p:pic>
      <p:pic>
        <p:nvPicPr>
          <p:cNvPr id="82" name="그림 81" descr="텍스트이(가) 표시된 사진&#10;&#10;자동 생성된 설명">
            <a:extLst>
              <a:ext uri="{FF2B5EF4-FFF2-40B4-BE49-F238E27FC236}">
                <a16:creationId xmlns:a16="http://schemas.microsoft.com/office/drawing/2014/main" id="{995143CB-7FC1-4FEA-860F-4E59992A43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435" y="3991400"/>
            <a:ext cx="355615" cy="355615"/>
          </a:xfrm>
          <a:prstGeom prst="rect">
            <a:avLst/>
          </a:prstGeom>
        </p:spPr>
      </p:pic>
      <p:pic>
        <p:nvPicPr>
          <p:cNvPr id="83" name="그림 82" descr="텍스트이(가) 표시된 사진&#10;&#10;자동 생성된 설명">
            <a:extLst>
              <a:ext uri="{FF2B5EF4-FFF2-40B4-BE49-F238E27FC236}">
                <a16:creationId xmlns:a16="http://schemas.microsoft.com/office/drawing/2014/main" id="{EB86605D-EF2C-4E68-AC0B-6F6BFA944D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87" y="3980761"/>
            <a:ext cx="355615" cy="355615"/>
          </a:xfrm>
          <a:prstGeom prst="rect">
            <a:avLst/>
          </a:prstGeom>
        </p:spPr>
      </p:pic>
      <p:pic>
        <p:nvPicPr>
          <p:cNvPr id="84" name="그래픽 83" descr="사용자 단색으로 채워진">
            <a:extLst>
              <a:ext uri="{FF2B5EF4-FFF2-40B4-BE49-F238E27FC236}">
                <a16:creationId xmlns:a16="http://schemas.microsoft.com/office/drawing/2014/main" id="{A086F853-F53E-4AB2-8B4D-A35339284B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02080" y="3790697"/>
            <a:ext cx="481885" cy="481885"/>
          </a:xfrm>
          <a:prstGeom prst="rect">
            <a:avLst/>
          </a:prstGeom>
        </p:spPr>
      </p:pic>
      <p:pic>
        <p:nvPicPr>
          <p:cNvPr id="85" name="그래픽 84" descr="사용자 단색으로 채워진">
            <a:extLst>
              <a:ext uri="{FF2B5EF4-FFF2-40B4-BE49-F238E27FC236}">
                <a16:creationId xmlns:a16="http://schemas.microsoft.com/office/drawing/2014/main" id="{2EB229AB-1421-4996-9E41-1C6D5AB09E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338965">
            <a:off x="3918627" y="4139368"/>
            <a:ext cx="481885" cy="481885"/>
          </a:xfrm>
          <a:prstGeom prst="rect">
            <a:avLst/>
          </a:prstGeom>
        </p:spPr>
      </p:pic>
      <p:pic>
        <p:nvPicPr>
          <p:cNvPr id="86" name="그래픽 85" descr="사용자 단색으로 채워진">
            <a:extLst>
              <a:ext uri="{FF2B5EF4-FFF2-40B4-BE49-F238E27FC236}">
                <a16:creationId xmlns:a16="http://schemas.microsoft.com/office/drawing/2014/main" id="{6BF36942-9950-4FEF-AF34-98272CDC9B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01405" y="4146312"/>
            <a:ext cx="481885" cy="48188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35CD82-A6B2-4460-B8B0-A189E877499B}"/>
              </a:ext>
            </a:extLst>
          </p:cNvPr>
          <p:cNvSpPr/>
          <p:nvPr/>
        </p:nvSpPr>
        <p:spPr>
          <a:xfrm>
            <a:off x="7967533" y="104910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89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인벤토리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B4644E-AFBB-4549-AA72-15A39D70D117}"/>
              </a:ext>
            </a:extLst>
          </p:cNvPr>
          <p:cNvSpPr txBox="1"/>
          <p:nvPr/>
        </p:nvSpPr>
        <p:spPr>
          <a:xfrm>
            <a:off x="2451361" y="4676110"/>
            <a:ext cx="614944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인벤토리는 </a:t>
            </a:r>
            <a:r>
              <a:rPr lang="en-US" altLang="ko-KR" sz="1200" dirty="0"/>
              <a:t>7</a:t>
            </a:r>
            <a:r>
              <a:rPr lang="ko-KR" altLang="en-US" sz="1200" dirty="0"/>
              <a:t>칸으로 이루어져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각 칸안에는 주운 재료들이 한 </a:t>
            </a:r>
            <a:r>
              <a:rPr lang="ko-KR" altLang="en-US" sz="1200" dirty="0" err="1"/>
              <a:t>칸씩</a:t>
            </a:r>
            <a:r>
              <a:rPr lang="ko-KR" altLang="en-US" sz="1200" dirty="0"/>
              <a:t> 차지하고 같은 재료를</a:t>
            </a:r>
            <a:endParaRPr lang="en-US" altLang="ko-KR" sz="1200" dirty="0"/>
          </a:p>
          <a:p>
            <a:r>
              <a:rPr lang="ko-KR" altLang="en-US" sz="1100" dirty="0"/>
              <a:t>주워도 같은 칸에 겹치지 않습니다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인벤토리에 있는 아이템은 메인 로비에 있는 배에서 상호작용 버튼을 누르면 </a:t>
            </a:r>
            <a:endParaRPr lang="en-US" altLang="ko-KR" sz="1100" dirty="0"/>
          </a:p>
          <a:p>
            <a:r>
              <a:rPr lang="ko-KR" altLang="en-US" sz="1100" dirty="0"/>
              <a:t>배 안에 들어가고 그 안에서 </a:t>
            </a:r>
            <a:r>
              <a:rPr lang="ko-KR" altLang="en-US" sz="1100" dirty="0" err="1"/>
              <a:t>드래그하여</a:t>
            </a:r>
            <a:r>
              <a:rPr lang="ko-KR" altLang="en-US" sz="1100" dirty="0"/>
              <a:t> 재료를 넣을 수 있습니다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이미 배에 그 아이템이 다 찼다면 그 아이템이 있는 인벤토리 칸은 사용할 수 없는 칸이 됩니다</a:t>
            </a:r>
            <a:r>
              <a:rPr lang="en-US" altLang="ko-KR" sz="1100" dirty="0"/>
              <a:t>.</a:t>
            </a:r>
            <a:endParaRPr lang="ko-KR" altLang="en-US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B92E15-39DB-49BE-9F30-5C1E21D60AF0}"/>
              </a:ext>
            </a:extLst>
          </p:cNvPr>
          <p:cNvGrpSpPr/>
          <p:nvPr/>
        </p:nvGrpSpPr>
        <p:grpSpPr>
          <a:xfrm>
            <a:off x="3731300" y="2254223"/>
            <a:ext cx="4084137" cy="2050734"/>
            <a:chOff x="3032052" y="2254223"/>
            <a:chExt cx="4084137" cy="2050734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7F425541-1F34-4C79-B3B3-3418A2A560AC}"/>
                </a:ext>
              </a:extLst>
            </p:cNvPr>
            <p:cNvSpPr/>
            <p:nvPr/>
          </p:nvSpPr>
          <p:spPr>
            <a:xfrm rot="5400000">
              <a:off x="4048754" y="1237521"/>
              <a:ext cx="2050734" cy="408413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41192FD-340A-4732-95C5-55C14F37EF99}"/>
                </a:ext>
              </a:extLst>
            </p:cNvPr>
            <p:cNvSpPr/>
            <p:nvPr/>
          </p:nvSpPr>
          <p:spPr>
            <a:xfrm>
              <a:off x="3347775" y="3456372"/>
              <a:ext cx="645256" cy="6452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7398EC6-AD14-4D51-B854-97317C13527C}"/>
                </a:ext>
              </a:extLst>
            </p:cNvPr>
            <p:cNvSpPr/>
            <p:nvPr/>
          </p:nvSpPr>
          <p:spPr>
            <a:xfrm>
              <a:off x="3569843" y="3678441"/>
              <a:ext cx="201118" cy="20111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BC55F1C-E578-4A36-9AAE-ADD81D7D46D2}"/>
                </a:ext>
              </a:extLst>
            </p:cNvPr>
            <p:cNvSpPr/>
            <p:nvPr/>
          </p:nvSpPr>
          <p:spPr>
            <a:xfrm>
              <a:off x="6503514" y="3767362"/>
              <a:ext cx="364656" cy="36465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44" name="표 5">
            <a:extLst>
              <a:ext uri="{FF2B5EF4-FFF2-40B4-BE49-F238E27FC236}">
                <a16:creationId xmlns:a16="http://schemas.microsoft.com/office/drawing/2014/main" id="{FB6A3DD6-F99D-44DF-91AF-1FEE34A27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747884"/>
              </p:ext>
            </p:extLst>
          </p:nvPr>
        </p:nvGraphicFramePr>
        <p:xfrm>
          <a:off x="5008002" y="3995268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566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주울 때 </a:t>
            </a:r>
            <a:r>
              <a:rPr lang="ko-KR" altLang="en-US" sz="2800" b="1" dirty="0" err="1"/>
              <a:t>기믹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F56A82-3C52-45E0-ABC9-12AE62F9C0FC}"/>
              </a:ext>
            </a:extLst>
          </p:cNvPr>
          <p:cNvSpPr/>
          <p:nvPr/>
        </p:nvSpPr>
        <p:spPr>
          <a:xfrm>
            <a:off x="3191069" y="2313992"/>
            <a:ext cx="5720600" cy="2612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64A9D2-5CE4-4DBD-9B82-9020F4BACD30}"/>
              </a:ext>
            </a:extLst>
          </p:cNvPr>
          <p:cNvSpPr/>
          <p:nvPr/>
        </p:nvSpPr>
        <p:spPr>
          <a:xfrm>
            <a:off x="3191069" y="2575249"/>
            <a:ext cx="139960" cy="24726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33262B-3AC3-4CA6-B03E-A16E325841AE}"/>
              </a:ext>
            </a:extLst>
          </p:cNvPr>
          <p:cNvSpPr/>
          <p:nvPr/>
        </p:nvSpPr>
        <p:spPr>
          <a:xfrm>
            <a:off x="8784149" y="2575249"/>
            <a:ext cx="139960" cy="24726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55774C-6710-4658-989A-940311BC0ED9}"/>
              </a:ext>
            </a:extLst>
          </p:cNvPr>
          <p:cNvSpPr/>
          <p:nvPr/>
        </p:nvSpPr>
        <p:spPr>
          <a:xfrm>
            <a:off x="3331029" y="2575248"/>
            <a:ext cx="1763485" cy="6531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E63039-E523-4B62-9800-F41C66ECA592}"/>
              </a:ext>
            </a:extLst>
          </p:cNvPr>
          <p:cNvSpPr/>
          <p:nvPr/>
        </p:nvSpPr>
        <p:spPr>
          <a:xfrm>
            <a:off x="5141167" y="2569954"/>
            <a:ext cx="1763485" cy="6531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ADDB81-6295-4683-82B3-F20DE25C49B8}"/>
              </a:ext>
            </a:extLst>
          </p:cNvPr>
          <p:cNvSpPr/>
          <p:nvPr/>
        </p:nvSpPr>
        <p:spPr>
          <a:xfrm>
            <a:off x="6951306" y="2575249"/>
            <a:ext cx="1832843" cy="6478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CE404C6-683C-4CC7-9FCF-AC20C04DC6C1}"/>
              </a:ext>
            </a:extLst>
          </p:cNvPr>
          <p:cNvSpPr/>
          <p:nvPr/>
        </p:nvSpPr>
        <p:spPr>
          <a:xfrm>
            <a:off x="7797748" y="2730607"/>
            <a:ext cx="139960" cy="139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7371FED-51BC-4B7D-AF5C-D62263E3F01E}"/>
              </a:ext>
            </a:extLst>
          </p:cNvPr>
          <p:cNvSpPr/>
          <p:nvPr/>
        </p:nvSpPr>
        <p:spPr>
          <a:xfrm>
            <a:off x="5964282" y="2761232"/>
            <a:ext cx="139960" cy="139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B06B496-0790-40BC-84C7-B1A34D94682D}"/>
              </a:ext>
            </a:extLst>
          </p:cNvPr>
          <p:cNvSpPr/>
          <p:nvPr/>
        </p:nvSpPr>
        <p:spPr>
          <a:xfrm>
            <a:off x="4153522" y="2761232"/>
            <a:ext cx="139960" cy="139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4B9A3-3AF8-45F5-AC0F-7011A68739B0}"/>
              </a:ext>
            </a:extLst>
          </p:cNvPr>
          <p:cNvSpPr txBox="1"/>
          <p:nvPr/>
        </p:nvSpPr>
        <p:spPr>
          <a:xfrm>
            <a:off x="2356260" y="5400575"/>
            <a:ext cx="7495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6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연구소 서랍에 랜덤으로 배터리와 모터를 넣어 놓고 빼서 획득</a:t>
            </a:r>
            <a:endParaRPr lang="en-US" altLang="ko-KR" sz="1600" b="0" i="0" dirty="0">
              <a:solidFill>
                <a:srgbClr val="4F566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서랍을 열었을 때 배터리나 모터가 들어있고 아예 없는 서랍을 열어버린 경우</a:t>
            </a:r>
            <a:endParaRPr lang="en-US" altLang="ko-KR" sz="1600" dirty="0"/>
          </a:p>
          <a:p>
            <a:r>
              <a:rPr lang="en-US" altLang="ko-KR" sz="1600" dirty="0"/>
              <a:t>15</a:t>
            </a:r>
            <a:r>
              <a:rPr lang="ko-KR" altLang="en-US" sz="1600" dirty="0"/>
              <a:t>초에 </a:t>
            </a:r>
            <a:r>
              <a:rPr lang="ko-KR" altLang="en-US" sz="1600" dirty="0" err="1"/>
              <a:t>쿨타임을</a:t>
            </a:r>
            <a:r>
              <a:rPr lang="ko-KR" altLang="en-US" sz="1600" dirty="0"/>
              <a:t> 가진다</a:t>
            </a:r>
          </a:p>
        </p:txBody>
      </p:sp>
    </p:spTree>
    <p:extLst>
      <p:ext uri="{BB962C8B-B14F-4D97-AF65-F5344CB8AC3E}">
        <p14:creationId xmlns:p14="http://schemas.microsoft.com/office/powerpoint/2010/main" val="2967922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A0D5969-4930-44A0-A19F-8F12C02E0EC5}"/>
              </a:ext>
            </a:extLst>
          </p:cNvPr>
          <p:cNvGrpSpPr/>
          <p:nvPr/>
        </p:nvGrpSpPr>
        <p:grpSpPr>
          <a:xfrm>
            <a:off x="646546" y="1840492"/>
            <a:ext cx="5481356" cy="4634881"/>
            <a:chOff x="1937734" y="244800"/>
            <a:chExt cx="7820979" cy="6613200"/>
          </a:xfrm>
        </p:grpSpPr>
        <p:sp>
          <p:nvSpPr>
            <p:cNvPr id="26" name="팔각형 25">
              <a:extLst>
                <a:ext uri="{FF2B5EF4-FFF2-40B4-BE49-F238E27FC236}">
                  <a16:creationId xmlns:a16="http://schemas.microsoft.com/office/drawing/2014/main" id="{067D8DB6-BC1E-44DA-BEBE-9EE6F814A0BB}"/>
                </a:ext>
              </a:extLst>
            </p:cNvPr>
            <p:cNvSpPr/>
            <p:nvPr/>
          </p:nvSpPr>
          <p:spPr>
            <a:xfrm>
              <a:off x="6848885" y="5230057"/>
              <a:ext cx="1627943" cy="1627943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DEF69B0F-F40A-47CA-9D20-8369988E7FCC}"/>
                </a:ext>
              </a:extLst>
            </p:cNvPr>
            <p:cNvSpPr/>
            <p:nvPr/>
          </p:nvSpPr>
          <p:spPr>
            <a:xfrm>
              <a:off x="1994672" y="244800"/>
              <a:ext cx="7764041" cy="4301217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10254666" y="542307"/>
                  </a:lnTo>
                  <a:lnTo>
                    <a:pt x="9908446" y="620783"/>
                  </a:lnTo>
                  <a:lnTo>
                    <a:pt x="9186206" y="43594"/>
                  </a:lnTo>
                  <a:lnTo>
                    <a:pt x="7144483" y="202002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E0ABE4F-4E03-4B84-8017-DFA757B5435E}"/>
                </a:ext>
              </a:extLst>
            </p:cNvPr>
            <p:cNvCxnSpPr>
              <a:cxnSpLocks/>
              <a:stCxn id="27" idx="16"/>
            </p:cNvCxnSpPr>
            <p:nvPr/>
          </p:nvCxnSpPr>
          <p:spPr>
            <a:xfrm>
              <a:off x="4783601" y="4409989"/>
              <a:ext cx="2251972" cy="8565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A15C5BF-14D1-47BB-B284-85B24A4E9399}"/>
                </a:ext>
              </a:extLst>
            </p:cNvPr>
            <p:cNvSpPr/>
            <p:nvPr/>
          </p:nvSpPr>
          <p:spPr>
            <a:xfrm>
              <a:off x="3976097" y="3701429"/>
              <a:ext cx="1184857" cy="721217"/>
            </a:xfrm>
            <a:custGeom>
              <a:avLst/>
              <a:gdLst>
                <a:gd name="connsiteX0" fmla="*/ 399246 w 1184857"/>
                <a:gd name="connsiteY0" fmla="*/ 0 h 721217"/>
                <a:gd name="connsiteX1" fmla="*/ 1184857 w 1184857"/>
                <a:gd name="connsiteY1" fmla="*/ 656823 h 721217"/>
                <a:gd name="connsiteX2" fmla="*/ 824248 w 1184857"/>
                <a:gd name="connsiteY2" fmla="*/ 721217 h 721217"/>
                <a:gd name="connsiteX3" fmla="*/ 180305 w 1184857"/>
                <a:gd name="connsiteY3" fmla="*/ 708339 h 721217"/>
                <a:gd name="connsiteX4" fmla="*/ 0 w 1184857"/>
                <a:gd name="connsiteY4" fmla="*/ 437882 h 721217"/>
                <a:gd name="connsiteX5" fmla="*/ 334851 w 1184857"/>
                <a:gd name="connsiteY5" fmla="*/ 334851 h 721217"/>
                <a:gd name="connsiteX6" fmla="*/ 399246 w 1184857"/>
                <a:gd name="connsiteY6" fmla="*/ 0 h 7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4857" h="721217">
                  <a:moveTo>
                    <a:pt x="399246" y="0"/>
                  </a:moveTo>
                  <a:lnTo>
                    <a:pt x="1184857" y="656823"/>
                  </a:lnTo>
                  <a:lnTo>
                    <a:pt x="824248" y="721217"/>
                  </a:lnTo>
                  <a:lnTo>
                    <a:pt x="180305" y="708339"/>
                  </a:lnTo>
                  <a:lnTo>
                    <a:pt x="0" y="437882"/>
                  </a:lnTo>
                  <a:lnTo>
                    <a:pt x="334851" y="334851"/>
                  </a:lnTo>
                  <a:lnTo>
                    <a:pt x="39924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도착지</a:t>
              </a: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79A9F0E0-54CD-40D9-A409-3D046EC546A5}"/>
                </a:ext>
              </a:extLst>
            </p:cNvPr>
            <p:cNvSpPr/>
            <p:nvPr/>
          </p:nvSpPr>
          <p:spPr>
            <a:xfrm>
              <a:off x="6809450" y="5195379"/>
              <a:ext cx="824247" cy="579549"/>
            </a:xfrm>
            <a:custGeom>
              <a:avLst/>
              <a:gdLst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824247 w 824247"/>
                <a:gd name="connsiteY4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247" h="579549">
                  <a:moveTo>
                    <a:pt x="824247" y="0"/>
                  </a:moveTo>
                  <a:lnTo>
                    <a:pt x="515154" y="540912"/>
                  </a:lnTo>
                  <a:lnTo>
                    <a:pt x="38636" y="579549"/>
                  </a:lnTo>
                  <a:lnTo>
                    <a:pt x="0" y="128789"/>
                  </a:lnTo>
                  <a:lnTo>
                    <a:pt x="82424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도착지</a:t>
              </a:r>
            </a:p>
          </p:txBody>
        </p:sp>
        <p:sp>
          <p:nvSpPr>
            <p:cNvPr id="40" name="사각형: 잘린 대각선 방향 모서리 39">
              <a:extLst>
                <a:ext uri="{FF2B5EF4-FFF2-40B4-BE49-F238E27FC236}">
                  <a16:creationId xmlns:a16="http://schemas.microsoft.com/office/drawing/2014/main" id="{491C3C72-CFBD-4C70-A312-686B9B8E35C7}"/>
                </a:ext>
              </a:extLst>
            </p:cNvPr>
            <p:cNvSpPr/>
            <p:nvPr/>
          </p:nvSpPr>
          <p:spPr>
            <a:xfrm rot="19118382">
              <a:off x="5769729" y="4691936"/>
              <a:ext cx="462957" cy="462957"/>
            </a:xfrm>
            <a:prstGeom prst="snip2Diag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뗏목</a:t>
              </a: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DD798307-4D1C-4178-9612-9CB8D4ECBCF0}"/>
                </a:ext>
              </a:extLst>
            </p:cNvPr>
            <p:cNvGrpSpPr/>
            <p:nvPr/>
          </p:nvGrpSpPr>
          <p:grpSpPr>
            <a:xfrm>
              <a:off x="6912482" y="244800"/>
              <a:ext cx="2846231" cy="4237023"/>
              <a:chOff x="3631843" y="115910"/>
              <a:chExt cx="4662151" cy="6940279"/>
            </a:xfrm>
          </p:grpSpPr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068E488-C01A-46E2-B25C-98C4BFA4889F}"/>
                  </a:ext>
                </a:extLst>
              </p:cNvPr>
              <p:cNvSpPr/>
              <p:nvPr/>
            </p:nvSpPr>
            <p:spPr>
              <a:xfrm>
                <a:off x="3631843" y="122796"/>
                <a:ext cx="4658841" cy="6933393"/>
              </a:xfrm>
              <a:custGeom>
                <a:avLst/>
                <a:gdLst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086377 w 3451538"/>
                  <a:gd name="connsiteY10" fmla="*/ 3606085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929673 w 3451538"/>
                  <a:gd name="connsiteY7" fmla="*/ 4338169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5136658"/>
                  <a:gd name="connsiteX1" fmla="*/ 566670 w 3451538"/>
                  <a:gd name="connsiteY1" fmla="*/ 1107583 h 5136658"/>
                  <a:gd name="connsiteX2" fmla="*/ 0 w 3451538"/>
                  <a:gd name="connsiteY2" fmla="*/ 1622738 h 5136658"/>
                  <a:gd name="connsiteX3" fmla="*/ 1171977 w 3451538"/>
                  <a:gd name="connsiteY3" fmla="*/ 1906073 h 5136658"/>
                  <a:gd name="connsiteX4" fmla="*/ 1210614 w 3451538"/>
                  <a:gd name="connsiteY4" fmla="*/ 2421228 h 5136658"/>
                  <a:gd name="connsiteX5" fmla="*/ 631064 w 3451538"/>
                  <a:gd name="connsiteY5" fmla="*/ 2936383 h 5136658"/>
                  <a:gd name="connsiteX6" fmla="*/ 11155 w 3451538"/>
                  <a:gd name="connsiteY6" fmla="*/ 5136658 h 5136658"/>
                  <a:gd name="connsiteX7" fmla="*/ 929673 w 3451538"/>
                  <a:gd name="connsiteY7" fmla="*/ 4338169 h 5136658"/>
                  <a:gd name="connsiteX8" fmla="*/ 1792938 w 3451538"/>
                  <a:gd name="connsiteY8" fmla="*/ 4515552 h 5136658"/>
                  <a:gd name="connsiteX9" fmla="*/ 1931831 w 3451538"/>
                  <a:gd name="connsiteY9" fmla="*/ 4160930 h 5136658"/>
                  <a:gd name="connsiteX10" fmla="*/ 2196972 w 3451538"/>
                  <a:gd name="connsiteY10" fmla="*/ 4016867 h 5136658"/>
                  <a:gd name="connsiteX11" fmla="*/ 2421228 w 3451538"/>
                  <a:gd name="connsiteY11" fmla="*/ 3464417 h 5136658"/>
                  <a:gd name="connsiteX12" fmla="*/ 2421228 w 3451538"/>
                  <a:gd name="connsiteY12" fmla="*/ 2897747 h 5136658"/>
                  <a:gd name="connsiteX13" fmla="*/ 3013656 w 3451538"/>
                  <a:gd name="connsiteY13" fmla="*/ 2588654 h 5136658"/>
                  <a:gd name="connsiteX14" fmla="*/ 3451538 w 3451538"/>
                  <a:gd name="connsiteY14" fmla="*/ 2137893 h 5136658"/>
                  <a:gd name="connsiteX15" fmla="*/ 3271233 w 3451538"/>
                  <a:gd name="connsiteY15" fmla="*/ 656823 h 5136658"/>
                  <a:gd name="connsiteX16" fmla="*/ 2936383 w 3451538"/>
                  <a:gd name="connsiteY16" fmla="*/ 798490 h 5136658"/>
                  <a:gd name="connsiteX17" fmla="*/ 2305318 w 3451538"/>
                  <a:gd name="connsiteY17" fmla="*/ 0 h 5136658"/>
                  <a:gd name="connsiteX18" fmla="*/ 437881 w 3451538"/>
                  <a:gd name="connsiteY18" fmla="*/ 257578 h 513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51538" h="5136658">
                    <a:moveTo>
                      <a:pt x="437881" y="257578"/>
                    </a:moveTo>
                    <a:lnTo>
                      <a:pt x="566670" y="1107583"/>
                    </a:lnTo>
                    <a:lnTo>
                      <a:pt x="0" y="1622738"/>
                    </a:lnTo>
                    <a:lnTo>
                      <a:pt x="1171977" y="1906073"/>
                    </a:lnTo>
                    <a:lnTo>
                      <a:pt x="1210614" y="2421228"/>
                    </a:lnTo>
                    <a:lnTo>
                      <a:pt x="631064" y="2936383"/>
                    </a:lnTo>
                    <a:lnTo>
                      <a:pt x="11155" y="5136658"/>
                    </a:lnTo>
                    <a:lnTo>
                      <a:pt x="929673" y="4338169"/>
                    </a:lnTo>
                    <a:lnTo>
                      <a:pt x="1792938" y="4515552"/>
                    </a:lnTo>
                    <a:lnTo>
                      <a:pt x="1931831" y="4160930"/>
                    </a:lnTo>
                    <a:lnTo>
                      <a:pt x="2196972" y="4016867"/>
                    </a:lnTo>
                    <a:lnTo>
                      <a:pt x="2421228" y="3464417"/>
                    </a:lnTo>
                    <a:lnTo>
                      <a:pt x="2421228" y="2897747"/>
                    </a:lnTo>
                    <a:lnTo>
                      <a:pt x="3013656" y="2588654"/>
                    </a:lnTo>
                    <a:lnTo>
                      <a:pt x="3451538" y="2137893"/>
                    </a:lnTo>
                    <a:lnTo>
                      <a:pt x="3271233" y="656823"/>
                    </a:lnTo>
                    <a:lnTo>
                      <a:pt x="2936383" y="798490"/>
                    </a:lnTo>
                    <a:lnTo>
                      <a:pt x="2305318" y="0"/>
                    </a:lnTo>
                    <a:lnTo>
                      <a:pt x="437881" y="25757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BAE07D06-2082-4802-8C59-F9655FB97593}"/>
                  </a:ext>
                </a:extLst>
              </p:cNvPr>
              <p:cNvSpPr/>
              <p:nvPr/>
            </p:nvSpPr>
            <p:spPr>
              <a:xfrm>
                <a:off x="4224270" y="115910"/>
                <a:ext cx="2704564" cy="1300766"/>
              </a:xfrm>
              <a:custGeom>
                <a:avLst/>
                <a:gdLst>
                  <a:gd name="connsiteX0" fmla="*/ 103031 w 2704564"/>
                  <a:gd name="connsiteY0" fmla="*/ 1300766 h 1300766"/>
                  <a:gd name="connsiteX1" fmla="*/ 708338 w 2704564"/>
                  <a:gd name="connsiteY1" fmla="*/ 1030310 h 1300766"/>
                  <a:gd name="connsiteX2" fmla="*/ 1133341 w 2704564"/>
                  <a:gd name="connsiteY2" fmla="*/ 772732 h 1300766"/>
                  <a:gd name="connsiteX3" fmla="*/ 2021984 w 2704564"/>
                  <a:gd name="connsiteY3" fmla="*/ 772732 h 1300766"/>
                  <a:gd name="connsiteX4" fmla="*/ 2704564 w 2704564"/>
                  <a:gd name="connsiteY4" fmla="*/ 206062 h 1300766"/>
                  <a:gd name="connsiteX5" fmla="*/ 2511381 w 2704564"/>
                  <a:gd name="connsiteY5" fmla="*/ 0 h 1300766"/>
                  <a:gd name="connsiteX6" fmla="*/ 0 w 2704564"/>
                  <a:gd name="connsiteY6" fmla="*/ 360608 h 1300766"/>
                  <a:gd name="connsiteX7" fmla="*/ 103031 w 2704564"/>
                  <a:gd name="connsiteY7" fmla="*/ 1300766 h 1300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04564" h="1300766">
                    <a:moveTo>
                      <a:pt x="103031" y="1300766"/>
                    </a:moveTo>
                    <a:lnTo>
                      <a:pt x="708338" y="1030310"/>
                    </a:lnTo>
                    <a:lnTo>
                      <a:pt x="1133341" y="772732"/>
                    </a:lnTo>
                    <a:lnTo>
                      <a:pt x="2021984" y="772732"/>
                    </a:lnTo>
                    <a:lnTo>
                      <a:pt x="2704564" y="206062"/>
                    </a:lnTo>
                    <a:lnTo>
                      <a:pt x="2511381" y="0"/>
                    </a:lnTo>
                    <a:lnTo>
                      <a:pt x="0" y="360608"/>
                    </a:lnTo>
                    <a:lnTo>
                      <a:pt x="103031" y="130076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F65332C1-89DD-47C9-83A1-2A281482DADE}"/>
                  </a:ext>
                </a:extLst>
              </p:cNvPr>
              <p:cNvSpPr/>
              <p:nvPr/>
            </p:nvSpPr>
            <p:spPr>
              <a:xfrm>
                <a:off x="5615189" y="1262130"/>
                <a:ext cx="1815921" cy="1584101"/>
              </a:xfrm>
              <a:custGeom>
                <a:avLst/>
                <a:gdLst>
                  <a:gd name="connsiteX0" fmla="*/ 0 w 1815921"/>
                  <a:gd name="connsiteY0" fmla="*/ 231819 h 1584101"/>
                  <a:gd name="connsiteX1" fmla="*/ 283335 w 1815921"/>
                  <a:gd name="connsiteY1" fmla="*/ 682580 h 1584101"/>
                  <a:gd name="connsiteX2" fmla="*/ 862884 w 1815921"/>
                  <a:gd name="connsiteY2" fmla="*/ 643943 h 1584101"/>
                  <a:gd name="connsiteX3" fmla="*/ 1403797 w 1815921"/>
                  <a:gd name="connsiteY3" fmla="*/ 1584101 h 1584101"/>
                  <a:gd name="connsiteX4" fmla="*/ 1815921 w 1815921"/>
                  <a:gd name="connsiteY4" fmla="*/ 1326524 h 1584101"/>
                  <a:gd name="connsiteX5" fmla="*/ 1287887 w 1815921"/>
                  <a:gd name="connsiteY5" fmla="*/ 231819 h 1584101"/>
                  <a:gd name="connsiteX6" fmla="*/ 566670 w 1815921"/>
                  <a:gd name="connsiteY6" fmla="*/ 0 h 1584101"/>
                  <a:gd name="connsiteX7" fmla="*/ 0 w 1815921"/>
                  <a:gd name="connsiteY7" fmla="*/ 231819 h 158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5921" h="1584101">
                    <a:moveTo>
                      <a:pt x="0" y="231819"/>
                    </a:moveTo>
                    <a:lnTo>
                      <a:pt x="283335" y="682580"/>
                    </a:lnTo>
                    <a:lnTo>
                      <a:pt x="862884" y="643943"/>
                    </a:lnTo>
                    <a:lnTo>
                      <a:pt x="1403797" y="1584101"/>
                    </a:lnTo>
                    <a:lnTo>
                      <a:pt x="1815921" y="1326524"/>
                    </a:lnTo>
                    <a:lnTo>
                      <a:pt x="1287887" y="231819"/>
                    </a:lnTo>
                    <a:lnTo>
                      <a:pt x="566670" y="0"/>
                    </a:lnTo>
                    <a:lnTo>
                      <a:pt x="0" y="231819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5C922976-65DD-49B0-9D7F-13F72D4B90F7}"/>
                  </a:ext>
                </a:extLst>
              </p:cNvPr>
              <p:cNvSpPr/>
              <p:nvPr/>
            </p:nvSpPr>
            <p:spPr>
              <a:xfrm>
                <a:off x="4906851" y="2537138"/>
                <a:ext cx="3387143" cy="3683358"/>
              </a:xfrm>
              <a:custGeom>
                <a:avLst/>
                <a:gdLst>
                  <a:gd name="connsiteX0" fmla="*/ 0 w 3387143"/>
                  <a:gd name="connsiteY0" fmla="*/ 3451538 h 3683358"/>
                  <a:gd name="connsiteX1" fmla="*/ 244698 w 3387143"/>
                  <a:gd name="connsiteY1" fmla="*/ 3026535 h 3683358"/>
                  <a:gd name="connsiteX2" fmla="*/ 927279 w 3387143"/>
                  <a:gd name="connsiteY2" fmla="*/ 3206839 h 3683358"/>
                  <a:gd name="connsiteX3" fmla="*/ 1622738 w 3387143"/>
                  <a:gd name="connsiteY3" fmla="*/ 2253803 h 3683358"/>
                  <a:gd name="connsiteX4" fmla="*/ 1609859 w 3387143"/>
                  <a:gd name="connsiteY4" fmla="*/ 1532586 h 3683358"/>
                  <a:gd name="connsiteX5" fmla="*/ 2163650 w 3387143"/>
                  <a:gd name="connsiteY5" fmla="*/ 978794 h 3683358"/>
                  <a:gd name="connsiteX6" fmla="*/ 2936383 w 3387143"/>
                  <a:gd name="connsiteY6" fmla="*/ 631065 h 3683358"/>
                  <a:gd name="connsiteX7" fmla="*/ 3335628 w 3387143"/>
                  <a:gd name="connsiteY7" fmla="*/ 0 h 3683358"/>
                  <a:gd name="connsiteX8" fmla="*/ 3387143 w 3387143"/>
                  <a:gd name="connsiteY8" fmla="*/ 489397 h 3683358"/>
                  <a:gd name="connsiteX9" fmla="*/ 2768957 w 3387143"/>
                  <a:gd name="connsiteY9" fmla="*/ 1120462 h 3683358"/>
                  <a:gd name="connsiteX10" fmla="*/ 1996225 w 3387143"/>
                  <a:gd name="connsiteY10" fmla="*/ 1532586 h 3683358"/>
                  <a:gd name="connsiteX11" fmla="*/ 1983346 w 3387143"/>
                  <a:gd name="connsiteY11" fmla="*/ 2318197 h 3683358"/>
                  <a:gd name="connsiteX12" fmla="*/ 1661374 w 3387143"/>
                  <a:gd name="connsiteY12" fmla="*/ 3039414 h 3683358"/>
                  <a:gd name="connsiteX13" fmla="*/ 1287887 w 3387143"/>
                  <a:gd name="connsiteY13" fmla="*/ 3206839 h 3683358"/>
                  <a:gd name="connsiteX14" fmla="*/ 1133341 w 3387143"/>
                  <a:gd name="connsiteY14" fmla="*/ 3683358 h 3683358"/>
                  <a:gd name="connsiteX15" fmla="*/ 0 w 3387143"/>
                  <a:gd name="connsiteY15" fmla="*/ 3451538 h 3683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87143" h="3683358">
                    <a:moveTo>
                      <a:pt x="0" y="3451538"/>
                    </a:moveTo>
                    <a:lnTo>
                      <a:pt x="244698" y="3026535"/>
                    </a:lnTo>
                    <a:lnTo>
                      <a:pt x="927279" y="3206839"/>
                    </a:lnTo>
                    <a:lnTo>
                      <a:pt x="1622738" y="2253803"/>
                    </a:lnTo>
                    <a:lnTo>
                      <a:pt x="1609859" y="1532586"/>
                    </a:lnTo>
                    <a:lnTo>
                      <a:pt x="2163650" y="978794"/>
                    </a:lnTo>
                    <a:lnTo>
                      <a:pt x="2936383" y="631065"/>
                    </a:lnTo>
                    <a:lnTo>
                      <a:pt x="3335628" y="0"/>
                    </a:lnTo>
                    <a:lnTo>
                      <a:pt x="3387143" y="489397"/>
                    </a:lnTo>
                    <a:lnTo>
                      <a:pt x="2768957" y="1120462"/>
                    </a:lnTo>
                    <a:lnTo>
                      <a:pt x="1996225" y="1532586"/>
                    </a:lnTo>
                    <a:lnTo>
                      <a:pt x="1983346" y="2318197"/>
                    </a:lnTo>
                    <a:lnTo>
                      <a:pt x="1661374" y="3039414"/>
                    </a:lnTo>
                    <a:lnTo>
                      <a:pt x="1287887" y="3206839"/>
                    </a:lnTo>
                    <a:lnTo>
                      <a:pt x="1133341" y="3683358"/>
                    </a:lnTo>
                    <a:lnTo>
                      <a:pt x="0" y="3451538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ABD3450C-14DB-4829-88D8-B49B86C68485}"/>
                  </a:ext>
                </a:extLst>
              </p:cNvPr>
              <p:cNvSpPr/>
              <p:nvPr/>
            </p:nvSpPr>
            <p:spPr>
              <a:xfrm>
                <a:off x="3657600" y="1970468"/>
                <a:ext cx="1957589" cy="3631842"/>
              </a:xfrm>
              <a:custGeom>
                <a:avLst/>
                <a:gdLst>
                  <a:gd name="connsiteX0" fmla="*/ 347730 w 2112135"/>
                  <a:gd name="connsiteY0" fmla="*/ 0 h 3631842"/>
                  <a:gd name="connsiteX1" fmla="*/ 1352282 w 2112135"/>
                  <a:gd name="connsiteY1" fmla="*/ 128788 h 3631842"/>
                  <a:gd name="connsiteX2" fmla="*/ 1803042 w 2112135"/>
                  <a:gd name="connsiteY2" fmla="*/ 360608 h 3631842"/>
                  <a:gd name="connsiteX3" fmla="*/ 2112135 w 2112135"/>
                  <a:gd name="connsiteY3" fmla="*/ 1687132 h 3631842"/>
                  <a:gd name="connsiteX4" fmla="*/ 1828800 w 2112135"/>
                  <a:gd name="connsiteY4" fmla="*/ 1906073 h 3631842"/>
                  <a:gd name="connsiteX5" fmla="*/ 1171977 w 2112135"/>
                  <a:gd name="connsiteY5" fmla="*/ 2601532 h 3631842"/>
                  <a:gd name="connsiteX6" fmla="*/ 837127 w 2112135"/>
                  <a:gd name="connsiteY6" fmla="*/ 3541690 h 3631842"/>
                  <a:gd name="connsiteX7" fmla="*/ 412124 w 2112135"/>
                  <a:gd name="connsiteY7" fmla="*/ 3631842 h 3631842"/>
                  <a:gd name="connsiteX8" fmla="*/ 811369 w 2112135"/>
                  <a:gd name="connsiteY8" fmla="*/ 2150771 h 3631842"/>
                  <a:gd name="connsiteX9" fmla="*/ 1584101 w 2112135"/>
                  <a:gd name="connsiteY9" fmla="*/ 1416676 h 3631842"/>
                  <a:gd name="connsiteX10" fmla="*/ 1545465 w 2112135"/>
                  <a:gd name="connsiteY10" fmla="*/ 746974 h 3631842"/>
                  <a:gd name="connsiteX11" fmla="*/ 0 w 2112135"/>
                  <a:gd name="connsiteY11" fmla="*/ 360608 h 3631842"/>
                  <a:gd name="connsiteX12" fmla="*/ 347730 w 2112135"/>
                  <a:gd name="connsiteY12" fmla="*/ 0 h 3631842"/>
                  <a:gd name="connsiteX0" fmla="*/ 347730 w 1957589"/>
                  <a:gd name="connsiteY0" fmla="*/ 0 h 3631842"/>
                  <a:gd name="connsiteX1" fmla="*/ 1352282 w 1957589"/>
                  <a:gd name="connsiteY1" fmla="*/ 128788 h 3631842"/>
                  <a:gd name="connsiteX2" fmla="*/ 1803042 w 1957589"/>
                  <a:gd name="connsiteY2" fmla="*/ 360608 h 3631842"/>
                  <a:gd name="connsiteX3" fmla="*/ 1957589 w 1957589"/>
                  <a:gd name="connsiteY3" fmla="*/ 1390918 h 3631842"/>
                  <a:gd name="connsiteX4" fmla="*/ 1828800 w 1957589"/>
                  <a:gd name="connsiteY4" fmla="*/ 1906073 h 3631842"/>
                  <a:gd name="connsiteX5" fmla="*/ 1171977 w 1957589"/>
                  <a:gd name="connsiteY5" fmla="*/ 2601532 h 3631842"/>
                  <a:gd name="connsiteX6" fmla="*/ 837127 w 1957589"/>
                  <a:gd name="connsiteY6" fmla="*/ 3541690 h 3631842"/>
                  <a:gd name="connsiteX7" fmla="*/ 412124 w 1957589"/>
                  <a:gd name="connsiteY7" fmla="*/ 3631842 h 3631842"/>
                  <a:gd name="connsiteX8" fmla="*/ 811369 w 1957589"/>
                  <a:gd name="connsiteY8" fmla="*/ 2150771 h 3631842"/>
                  <a:gd name="connsiteX9" fmla="*/ 1584101 w 1957589"/>
                  <a:gd name="connsiteY9" fmla="*/ 1416676 h 3631842"/>
                  <a:gd name="connsiteX10" fmla="*/ 1545465 w 1957589"/>
                  <a:gd name="connsiteY10" fmla="*/ 746974 h 3631842"/>
                  <a:gd name="connsiteX11" fmla="*/ 0 w 1957589"/>
                  <a:gd name="connsiteY11" fmla="*/ 360608 h 3631842"/>
                  <a:gd name="connsiteX12" fmla="*/ 347730 w 1957589"/>
                  <a:gd name="connsiteY12" fmla="*/ 0 h 3631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57589" h="3631842">
                    <a:moveTo>
                      <a:pt x="347730" y="0"/>
                    </a:moveTo>
                    <a:lnTo>
                      <a:pt x="1352282" y="128788"/>
                    </a:lnTo>
                    <a:lnTo>
                      <a:pt x="1803042" y="360608"/>
                    </a:lnTo>
                    <a:lnTo>
                      <a:pt x="1957589" y="1390918"/>
                    </a:lnTo>
                    <a:lnTo>
                      <a:pt x="1828800" y="1906073"/>
                    </a:lnTo>
                    <a:lnTo>
                      <a:pt x="1171977" y="2601532"/>
                    </a:lnTo>
                    <a:lnTo>
                      <a:pt x="837127" y="3541690"/>
                    </a:lnTo>
                    <a:lnTo>
                      <a:pt x="412124" y="3631842"/>
                    </a:lnTo>
                    <a:lnTo>
                      <a:pt x="811369" y="2150771"/>
                    </a:lnTo>
                    <a:lnTo>
                      <a:pt x="1584101" y="1416676"/>
                    </a:lnTo>
                    <a:lnTo>
                      <a:pt x="1545465" y="746974"/>
                    </a:lnTo>
                    <a:lnTo>
                      <a:pt x="0" y="360608"/>
                    </a:lnTo>
                    <a:lnTo>
                      <a:pt x="34773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C8B6C22E-F714-4C07-AC33-B7C24F16129B}"/>
                  </a:ext>
                </a:extLst>
              </p:cNvPr>
              <p:cNvSpPr/>
              <p:nvPr/>
            </p:nvSpPr>
            <p:spPr>
              <a:xfrm>
                <a:off x="4198512" y="21250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CCBD38DD-E624-4DF5-96AE-C4B16F7762E8}"/>
                  </a:ext>
                </a:extLst>
              </p:cNvPr>
              <p:cNvSpPr/>
              <p:nvPr/>
            </p:nvSpPr>
            <p:spPr>
              <a:xfrm>
                <a:off x="4556974" y="223448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38A73004-386F-4B5D-8D06-94CF31E21307}"/>
                  </a:ext>
                </a:extLst>
              </p:cNvPr>
              <p:cNvSpPr/>
              <p:nvPr/>
            </p:nvSpPr>
            <p:spPr>
              <a:xfrm>
                <a:off x="5082859" y="23439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177BAFB6-609D-413A-B098-127D3A948275}"/>
                  </a:ext>
                </a:extLst>
              </p:cNvPr>
              <p:cNvSpPr/>
              <p:nvPr/>
            </p:nvSpPr>
            <p:spPr>
              <a:xfrm>
                <a:off x="5301800" y="27796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6E7724CC-6E2B-442D-AFFC-831661728AD7}"/>
                  </a:ext>
                </a:extLst>
              </p:cNvPr>
              <p:cNvSpPr/>
              <p:nvPr/>
            </p:nvSpPr>
            <p:spPr>
              <a:xfrm>
                <a:off x="5286766" y="341884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C88BCC6A-FF2D-4575-AE77-90B88309F4DA}"/>
                  </a:ext>
                </a:extLst>
              </p:cNvPr>
              <p:cNvSpPr/>
              <p:nvPr/>
            </p:nvSpPr>
            <p:spPr>
              <a:xfrm>
                <a:off x="5033487" y="374882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1EB97218-8375-4B20-98F9-082B5367E648}"/>
                  </a:ext>
                </a:extLst>
              </p:cNvPr>
              <p:cNvSpPr/>
              <p:nvPr/>
            </p:nvSpPr>
            <p:spPr>
              <a:xfrm>
                <a:off x="4666444" y="41856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001E45FD-D9D4-4A17-8764-DCC3EADA91E2}"/>
                  </a:ext>
                </a:extLst>
              </p:cNvPr>
              <p:cNvSpPr/>
              <p:nvPr/>
            </p:nvSpPr>
            <p:spPr>
              <a:xfrm>
                <a:off x="4385252" y="481777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5E212A0B-C56F-4EDA-9828-CC965F168965}"/>
                  </a:ext>
                </a:extLst>
              </p:cNvPr>
              <p:cNvSpPr/>
              <p:nvPr/>
            </p:nvSpPr>
            <p:spPr>
              <a:xfrm>
                <a:off x="4462525" y="90795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664951FE-709E-44A1-9F9B-69F3370943DA}"/>
                  </a:ext>
                </a:extLst>
              </p:cNvPr>
              <p:cNvSpPr/>
              <p:nvPr/>
            </p:nvSpPr>
            <p:spPr>
              <a:xfrm>
                <a:off x="4487211" y="5165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2FDB299D-F3BF-4207-94B5-81C17CADB75D}"/>
                  </a:ext>
                </a:extLst>
              </p:cNvPr>
              <p:cNvSpPr/>
              <p:nvPr/>
            </p:nvSpPr>
            <p:spPr>
              <a:xfrm>
                <a:off x="4924016" y="611744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F93A28FE-A3D4-44CD-929C-3916FB12864B}"/>
                  </a:ext>
                </a:extLst>
              </p:cNvPr>
              <p:cNvSpPr/>
              <p:nvPr/>
            </p:nvSpPr>
            <p:spPr>
              <a:xfrm>
                <a:off x="5411269" y="49583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B9D1DDA6-BD82-4FC4-A52C-921A762B6B24}"/>
                  </a:ext>
                </a:extLst>
              </p:cNvPr>
              <p:cNvSpPr/>
              <p:nvPr/>
            </p:nvSpPr>
            <p:spPr>
              <a:xfrm>
                <a:off x="6096000" y="6117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0F500EA4-9C59-4116-953C-D413630FF664}"/>
                  </a:ext>
                </a:extLst>
              </p:cNvPr>
              <p:cNvSpPr/>
              <p:nvPr/>
            </p:nvSpPr>
            <p:spPr>
              <a:xfrm>
                <a:off x="6342851" y="29764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FC423F9B-0E64-4903-B344-DE61451DCD87}"/>
                  </a:ext>
                </a:extLst>
              </p:cNvPr>
              <p:cNvSpPr/>
              <p:nvPr/>
            </p:nvSpPr>
            <p:spPr>
              <a:xfrm>
                <a:off x="5761143" y="14392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23D1258A-6319-44E5-8FD7-847A1950474D}"/>
                  </a:ext>
                </a:extLst>
              </p:cNvPr>
              <p:cNvSpPr/>
              <p:nvPr/>
            </p:nvSpPr>
            <p:spPr>
              <a:xfrm>
                <a:off x="6452321" y="152292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BB185D0A-84E4-42A6-A16F-3A9CC10CBBB8}"/>
                  </a:ext>
                </a:extLst>
              </p:cNvPr>
              <p:cNvSpPr/>
              <p:nvPr/>
            </p:nvSpPr>
            <p:spPr>
              <a:xfrm>
                <a:off x="6811268" y="191250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587A296A-2F10-44B0-A34C-1A3509F4CC59}"/>
                  </a:ext>
                </a:extLst>
              </p:cNvPr>
              <p:cNvSpPr/>
              <p:nvPr/>
            </p:nvSpPr>
            <p:spPr>
              <a:xfrm>
                <a:off x="6966388" y="243302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84F4B9EE-FE71-41CB-98F1-EF10A25370C9}"/>
                  </a:ext>
                </a:extLst>
              </p:cNvPr>
              <p:cNvSpPr/>
              <p:nvPr/>
            </p:nvSpPr>
            <p:spPr>
              <a:xfrm>
                <a:off x="7185328" y="3480021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7697ECFC-B28F-4735-A96A-F8A1F08EFC05}"/>
                  </a:ext>
                </a:extLst>
              </p:cNvPr>
              <p:cNvSpPr/>
              <p:nvPr/>
            </p:nvSpPr>
            <p:spPr>
              <a:xfrm>
                <a:off x="6669108" y="428204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2950DA73-9927-4870-BF11-2515330D9825}"/>
                  </a:ext>
                </a:extLst>
              </p:cNvPr>
              <p:cNvSpPr/>
              <p:nvPr/>
            </p:nvSpPr>
            <p:spPr>
              <a:xfrm>
                <a:off x="6452321" y="509574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39650ECE-482C-4243-9071-37450223C678}"/>
                  </a:ext>
                </a:extLst>
              </p:cNvPr>
              <p:cNvSpPr/>
              <p:nvPr/>
            </p:nvSpPr>
            <p:spPr>
              <a:xfrm>
                <a:off x="6031058" y="549283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C545FCAE-D839-4CD3-A9C6-8BDB0A8C1A46}"/>
                  </a:ext>
                </a:extLst>
              </p:cNvPr>
              <p:cNvSpPr/>
              <p:nvPr/>
            </p:nvSpPr>
            <p:spPr>
              <a:xfrm>
                <a:off x="5411268" y="58051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8138D091-B71F-488F-A44A-EC419DA4B5B5}"/>
                  </a:ext>
                </a:extLst>
              </p:cNvPr>
              <p:cNvSpPr/>
              <p:nvPr/>
            </p:nvSpPr>
            <p:spPr>
              <a:xfrm>
                <a:off x="5086073" y="573110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E1069376-3CAE-4D2E-BFEC-4BCEA7740F84}"/>
                  </a:ext>
                </a:extLst>
              </p:cNvPr>
              <p:cNvSpPr/>
              <p:nvPr/>
            </p:nvSpPr>
            <p:spPr>
              <a:xfrm>
                <a:off x="5939305" y="2514600"/>
                <a:ext cx="566670" cy="450760"/>
              </a:xfrm>
              <a:custGeom>
                <a:avLst/>
                <a:gdLst>
                  <a:gd name="connsiteX0" fmla="*/ 0 w 566670"/>
                  <a:gd name="connsiteY0" fmla="*/ 128788 h 450760"/>
                  <a:gd name="connsiteX1" fmla="*/ 128788 w 566670"/>
                  <a:gd name="connsiteY1" fmla="*/ 450760 h 450760"/>
                  <a:gd name="connsiteX2" fmla="*/ 540912 w 566670"/>
                  <a:gd name="connsiteY2" fmla="*/ 347729 h 450760"/>
                  <a:gd name="connsiteX3" fmla="*/ 566670 w 566670"/>
                  <a:gd name="connsiteY3" fmla="*/ 180304 h 450760"/>
                  <a:gd name="connsiteX4" fmla="*/ 399245 w 566670"/>
                  <a:gd name="connsiteY4" fmla="*/ 0 h 450760"/>
                  <a:gd name="connsiteX5" fmla="*/ 0 w 566670"/>
                  <a:gd name="connsiteY5" fmla="*/ 128788 h 450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6670" h="450760">
                    <a:moveTo>
                      <a:pt x="0" y="128788"/>
                    </a:moveTo>
                    <a:lnTo>
                      <a:pt x="128788" y="450760"/>
                    </a:lnTo>
                    <a:lnTo>
                      <a:pt x="540912" y="347729"/>
                    </a:lnTo>
                    <a:lnTo>
                      <a:pt x="566670" y="180304"/>
                    </a:lnTo>
                    <a:lnTo>
                      <a:pt x="399245" y="0"/>
                    </a:lnTo>
                    <a:lnTo>
                      <a:pt x="0" y="12878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944F436F-35FE-42D4-961B-F66DBF61A853}"/>
                  </a:ext>
                </a:extLst>
              </p:cNvPr>
              <p:cNvSpPr/>
              <p:nvPr/>
            </p:nvSpPr>
            <p:spPr>
              <a:xfrm>
                <a:off x="5087155" y="3400023"/>
                <a:ext cx="1184856" cy="1815921"/>
              </a:xfrm>
              <a:custGeom>
                <a:avLst/>
                <a:gdLst>
                  <a:gd name="connsiteX0" fmla="*/ 1081825 w 1184856"/>
                  <a:gd name="connsiteY0" fmla="*/ 0 h 1815921"/>
                  <a:gd name="connsiteX1" fmla="*/ 1184856 w 1184856"/>
                  <a:gd name="connsiteY1" fmla="*/ 231819 h 1815921"/>
                  <a:gd name="connsiteX2" fmla="*/ 1120462 w 1184856"/>
                  <a:gd name="connsiteY2" fmla="*/ 489397 h 1815921"/>
                  <a:gd name="connsiteX3" fmla="*/ 1107583 w 1184856"/>
                  <a:gd name="connsiteY3" fmla="*/ 785611 h 1815921"/>
                  <a:gd name="connsiteX4" fmla="*/ 978794 w 1184856"/>
                  <a:gd name="connsiteY4" fmla="*/ 1184856 h 1815921"/>
                  <a:gd name="connsiteX5" fmla="*/ 682580 w 1184856"/>
                  <a:gd name="connsiteY5" fmla="*/ 1712890 h 1815921"/>
                  <a:gd name="connsiteX6" fmla="*/ 283335 w 1184856"/>
                  <a:gd name="connsiteY6" fmla="*/ 1815921 h 1815921"/>
                  <a:gd name="connsiteX7" fmla="*/ 0 w 1184856"/>
                  <a:gd name="connsiteY7" fmla="*/ 1738647 h 1815921"/>
                  <a:gd name="connsiteX8" fmla="*/ 154546 w 1184856"/>
                  <a:gd name="connsiteY8" fmla="*/ 1429554 h 1815921"/>
                  <a:gd name="connsiteX9" fmla="*/ 360608 w 1184856"/>
                  <a:gd name="connsiteY9" fmla="*/ 1365160 h 1815921"/>
                  <a:gd name="connsiteX10" fmla="*/ 528034 w 1184856"/>
                  <a:gd name="connsiteY10" fmla="*/ 1416676 h 1815921"/>
                  <a:gd name="connsiteX11" fmla="*/ 695459 w 1184856"/>
                  <a:gd name="connsiteY11" fmla="*/ 1068946 h 1815921"/>
                  <a:gd name="connsiteX12" fmla="*/ 824248 w 1184856"/>
                  <a:gd name="connsiteY12" fmla="*/ 553791 h 1815921"/>
                  <a:gd name="connsiteX13" fmla="*/ 1043189 w 1184856"/>
                  <a:gd name="connsiteY13" fmla="*/ 38636 h 1815921"/>
                  <a:gd name="connsiteX14" fmla="*/ 1081825 w 1184856"/>
                  <a:gd name="connsiteY14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84856" h="1815921">
                    <a:moveTo>
                      <a:pt x="1081825" y="0"/>
                    </a:moveTo>
                    <a:lnTo>
                      <a:pt x="1184856" y="231819"/>
                    </a:lnTo>
                    <a:lnTo>
                      <a:pt x="1120462" y="489397"/>
                    </a:lnTo>
                    <a:lnTo>
                      <a:pt x="1107583" y="785611"/>
                    </a:lnTo>
                    <a:lnTo>
                      <a:pt x="978794" y="1184856"/>
                    </a:lnTo>
                    <a:lnTo>
                      <a:pt x="682580" y="1712890"/>
                    </a:lnTo>
                    <a:lnTo>
                      <a:pt x="283335" y="1815921"/>
                    </a:lnTo>
                    <a:lnTo>
                      <a:pt x="0" y="1738647"/>
                    </a:lnTo>
                    <a:lnTo>
                      <a:pt x="154546" y="1429554"/>
                    </a:lnTo>
                    <a:lnTo>
                      <a:pt x="360608" y="1365160"/>
                    </a:lnTo>
                    <a:lnTo>
                      <a:pt x="528034" y="1416676"/>
                    </a:lnTo>
                    <a:lnTo>
                      <a:pt x="695459" y="1068946"/>
                    </a:lnTo>
                    <a:lnTo>
                      <a:pt x="824248" y="553791"/>
                    </a:lnTo>
                    <a:lnTo>
                      <a:pt x="1043189" y="38636"/>
                    </a:lnTo>
                    <a:lnTo>
                      <a:pt x="1081825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8CDD4D99-4A84-420B-B2AB-DDE611DF0944}"/>
                </a:ext>
              </a:extLst>
            </p:cNvPr>
            <p:cNvSpPr/>
            <p:nvPr/>
          </p:nvSpPr>
          <p:spPr>
            <a:xfrm>
              <a:off x="4579396" y="260225"/>
              <a:ext cx="2794716" cy="1712890"/>
            </a:xfrm>
            <a:custGeom>
              <a:avLst/>
              <a:gdLst>
                <a:gd name="connsiteX0" fmla="*/ 592428 w 2794716"/>
                <a:gd name="connsiteY0" fmla="*/ 90152 h 1712890"/>
                <a:gd name="connsiteX1" fmla="*/ 0 w 2794716"/>
                <a:gd name="connsiteY1" fmla="*/ 643944 h 1712890"/>
                <a:gd name="connsiteX2" fmla="*/ 0 w 2794716"/>
                <a:gd name="connsiteY2" fmla="*/ 1558344 h 1712890"/>
                <a:gd name="connsiteX3" fmla="*/ 759854 w 2794716"/>
                <a:gd name="connsiteY3" fmla="*/ 1712890 h 1712890"/>
                <a:gd name="connsiteX4" fmla="*/ 2189409 w 2794716"/>
                <a:gd name="connsiteY4" fmla="*/ 1429555 h 1712890"/>
                <a:gd name="connsiteX5" fmla="*/ 2794716 w 2794716"/>
                <a:gd name="connsiteY5" fmla="*/ 888642 h 1712890"/>
                <a:gd name="connsiteX6" fmla="*/ 2653048 w 2794716"/>
                <a:gd name="connsiteY6" fmla="*/ 77273 h 1712890"/>
                <a:gd name="connsiteX7" fmla="*/ 2034862 w 2794716"/>
                <a:gd name="connsiteY7" fmla="*/ 0 h 1712890"/>
                <a:gd name="connsiteX8" fmla="*/ 1609859 w 2794716"/>
                <a:gd name="connsiteY8" fmla="*/ 167425 h 1712890"/>
                <a:gd name="connsiteX9" fmla="*/ 592428 w 2794716"/>
                <a:gd name="connsiteY9" fmla="*/ 90152 h 17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4716" h="1712890">
                  <a:moveTo>
                    <a:pt x="592428" y="90152"/>
                  </a:moveTo>
                  <a:lnTo>
                    <a:pt x="0" y="643944"/>
                  </a:lnTo>
                  <a:lnTo>
                    <a:pt x="0" y="1558344"/>
                  </a:lnTo>
                  <a:lnTo>
                    <a:pt x="759854" y="1712890"/>
                  </a:lnTo>
                  <a:lnTo>
                    <a:pt x="2189409" y="1429555"/>
                  </a:lnTo>
                  <a:lnTo>
                    <a:pt x="2794716" y="888642"/>
                  </a:lnTo>
                  <a:lnTo>
                    <a:pt x="2653048" y="77273"/>
                  </a:lnTo>
                  <a:lnTo>
                    <a:pt x="2034862" y="0"/>
                  </a:lnTo>
                  <a:lnTo>
                    <a:pt x="1609859" y="167425"/>
                  </a:lnTo>
                  <a:lnTo>
                    <a:pt x="592428" y="9015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EFD2269B-6F7F-4CF8-A97F-10139F0F4583}"/>
                </a:ext>
              </a:extLst>
            </p:cNvPr>
            <p:cNvSpPr/>
            <p:nvPr/>
          </p:nvSpPr>
          <p:spPr>
            <a:xfrm>
              <a:off x="5084985" y="362883"/>
              <a:ext cx="1622738" cy="1571223"/>
            </a:xfrm>
            <a:custGeom>
              <a:avLst/>
              <a:gdLst>
                <a:gd name="connsiteX0" fmla="*/ 296215 w 1622738"/>
                <a:gd name="connsiteY0" fmla="*/ 12879 h 1571223"/>
                <a:gd name="connsiteX1" fmla="*/ 0 w 1622738"/>
                <a:gd name="connsiteY1" fmla="*/ 463640 h 1571223"/>
                <a:gd name="connsiteX2" fmla="*/ 25758 w 1622738"/>
                <a:gd name="connsiteY2" fmla="*/ 1146220 h 1571223"/>
                <a:gd name="connsiteX3" fmla="*/ 476519 w 1622738"/>
                <a:gd name="connsiteY3" fmla="*/ 1571223 h 1571223"/>
                <a:gd name="connsiteX4" fmla="*/ 1390919 w 1622738"/>
                <a:gd name="connsiteY4" fmla="*/ 1365161 h 1571223"/>
                <a:gd name="connsiteX5" fmla="*/ 1622738 w 1622738"/>
                <a:gd name="connsiteY5" fmla="*/ 1030310 h 1571223"/>
                <a:gd name="connsiteX6" fmla="*/ 1558344 w 1622738"/>
                <a:gd name="connsiteY6" fmla="*/ 321972 h 1571223"/>
                <a:gd name="connsiteX7" fmla="*/ 1249251 w 1622738"/>
                <a:gd name="connsiteY7" fmla="*/ 25758 h 1571223"/>
                <a:gd name="connsiteX8" fmla="*/ 1081826 w 1622738"/>
                <a:gd name="connsiteY8" fmla="*/ 64395 h 1571223"/>
                <a:gd name="connsiteX9" fmla="*/ 347730 w 1622738"/>
                <a:gd name="connsiteY9" fmla="*/ 0 h 1571223"/>
                <a:gd name="connsiteX10" fmla="*/ 296215 w 1622738"/>
                <a:gd name="connsiteY10" fmla="*/ 12879 h 157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2738" h="1571223">
                  <a:moveTo>
                    <a:pt x="296215" y="12879"/>
                  </a:moveTo>
                  <a:lnTo>
                    <a:pt x="0" y="463640"/>
                  </a:lnTo>
                  <a:lnTo>
                    <a:pt x="25758" y="1146220"/>
                  </a:lnTo>
                  <a:lnTo>
                    <a:pt x="476519" y="1571223"/>
                  </a:lnTo>
                  <a:lnTo>
                    <a:pt x="1390919" y="1365161"/>
                  </a:lnTo>
                  <a:lnTo>
                    <a:pt x="1622738" y="1030310"/>
                  </a:lnTo>
                  <a:lnTo>
                    <a:pt x="1558344" y="321972"/>
                  </a:lnTo>
                  <a:lnTo>
                    <a:pt x="1249251" y="25758"/>
                  </a:lnTo>
                  <a:lnTo>
                    <a:pt x="1081826" y="64395"/>
                  </a:lnTo>
                  <a:lnTo>
                    <a:pt x="347730" y="0"/>
                  </a:lnTo>
                  <a:lnTo>
                    <a:pt x="296215" y="1287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3F87C3C-4535-4E24-B5CF-B7E2C50BDD4D}"/>
                </a:ext>
              </a:extLst>
            </p:cNvPr>
            <p:cNvSpPr/>
            <p:nvPr/>
          </p:nvSpPr>
          <p:spPr>
            <a:xfrm rot="18789320">
              <a:off x="5327295" y="56201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EDF7E46-E996-4C92-A82A-5BEEF2BF5748}"/>
                </a:ext>
              </a:extLst>
            </p:cNvPr>
            <p:cNvSpPr/>
            <p:nvPr/>
          </p:nvSpPr>
          <p:spPr>
            <a:xfrm rot="2563431">
              <a:off x="6071581" y="53248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C70F153-E949-4C7F-BDA2-F9703B3E2588}"/>
                </a:ext>
              </a:extLst>
            </p:cNvPr>
            <p:cNvSpPr/>
            <p:nvPr/>
          </p:nvSpPr>
          <p:spPr>
            <a:xfrm>
              <a:off x="5721878" y="907229"/>
              <a:ext cx="418882" cy="4188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930EC152-E6E0-4D3E-A552-FD69725B75DE}"/>
                </a:ext>
              </a:extLst>
            </p:cNvPr>
            <p:cNvGrpSpPr/>
            <p:nvPr/>
          </p:nvGrpSpPr>
          <p:grpSpPr>
            <a:xfrm>
              <a:off x="1937734" y="1183420"/>
              <a:ext cx="2577089" cy="3444897"/>
              <a:chOff x="528034" y="3058934"/>
              <a:chExt cx="2577089" cy="3444897"/>
            </a:xfrm>
          </p:grpSpPr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C4075BBF-6659-406D-9EE7-FD66B3035E13}"/>
                  </a:ext>
                </a:extLst>
              </p:cNvPr>
              <p:cNvSpPr/>
              <p:nvPr/>
            </p:nvSpPr>
            <p:spPr>
              <a:xfrm>
                <a:off x="542228" y="3058934"/>
                <a:ext cx="2562895" cy="3425781"/>
              </a:xfrm>
              <a:custGeom>
                <a:avLst/>
                <a:gdLst>
                  <a:gd name="connsiteX0" fmla="*/ 489397 w 2562895"/>
                  <a:gd name="connsiteY0" fmla="*/ 1777285 h 3425781"/>
                  <a:gd name="connsiteX1" fmla="*/ 1249250 w 2562895"/>
                  <a:gd name="connsiteY1" fmla="*/ 3412902 h 3425781"/>
                  <a:gd name="connsiteX2" fmla="*/ 1455312 w 2562895"/>
                  <a:gd name="connsiteY2" fmla="*/ 3425781 h 3425781"/>
                  <a:gd name="connsiteX3" fmla="*/ 1609859 w 2562895"/>
                  <a:gd name="connsiteY3" fmla="*/ 3193961 h 3425781"/>
                  <a:gd name="connsiteX4" fmla="*/ 1803042 w 2562895"/>
                  <a:gd name="connsiteY4" fmla="*/ 3361386 h 3425781"/>
                  <a:gd name="connsiteX5" fmla="*/ 2343955 w 2562895"/>
                  <a:gd name="connsiteY5" fmla="*/ 2910626 h 3425781"/>
                  <a:gd name="connsiteX6" fmla="*/ 2562895 w 2562895"/>
                  <a:gd name="connsiteY6" fmla="*/ 1622738 h 3425781"/>
                  <a:gd name="connsiteX7" fmla="*/ 2472743 w 2562895"/>
                  <a:gd name="connsiteY7" fmla="*/ 296214 h 3425781"/>
                  <a:gd name="connsiteX8" fmla="*/ 1468191 w 2562895"/>
                  <a:gd name="connsiteY8" fmla="*/ 0 h 3425781"/>
                  <a:gd name="connsiteX9" fmla="*/ 631064 w 2562895"/>
                  <a:gd name="connsiteY9" fmla="*/ 180305 h 3425781"/>
                  <a:gd name="connsiteX10" fmla="*/ 154546 w 2562895"/>
                  <a:gd name="connsiteY10" fmla="*/ 502276 h 3425781"/>
                  <a:gd name="connsiteX11" fmla="*/ 51515 w 2562895"/>
                  <a:gd name="connsiteY11" fmla="*/ 682581 h 3425781"/>
                  <a:gd name="connsiteX12" fmla="*/ 0 w 2562895"/>
                  <a:gd name="connsiteY12" fmla="*/ 1275009 h 3425781"/>
                  <a:gd name="connsiteX13" fmla="*/ 321972 w 2562895"/>
                  <a:gd name="connsiteY13" fmla="*/ 1854558 h 3425781"/>
                  <a:gd name="connsiteX14" fmla="*/ 489397 w 2562895"/>
                  <a:gd name="connsiteY14" fmla="*/ 1777285 h 3425781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55312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90163 w 2562895"/>
                  <a:gd name="connsiteY3" fmla="*/ 3026536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596980 h 3271233"/>
                  <a:gd name="connsiteX1" fmla="*/ 1068946 w 2562895"/>
                  <a:gd name="connsiteY1" fmla="*/ 3271233 h 3271233"/>
                  <a:gd name="connsiteX2" fmla="*/ 1532585 w 2562895"/>
                  <a:gd name="connsiteY2" fmla="*/ 3168203 h 3271233"/>
                  <a:gd name="connsiteX3" fmla="*/ 1790163 w 2562895"/>
                  <a:gd name="connsiteY3" fmla="*/ 2846231 h 3271233"/>
                  <a:gd name="connsiteX4" fmla="*/ 2021983 w 2562895"/>
                  <a:gd name="connsiteY4" fmla="*/ 2833352 h 3271233"/>
                  <a:gd name="connsiteX5" fmla="*/ 2343955 w 2562895"/>
                  <a:gd name="connsiteY5" fmla="*/ 2730321 h 3271233"/>
                  <a:gd name="connsiteX6" fmla="*/ 2562895 w 2562895"/>
                  <a:gd name="connsiteY6" fmla="*/ 1442433 h 3271233"/>
                  <a:gd name="connsiteX7" fmla="*/ 2472743 w 2562895"/>
                  <a:gd name="connsiteY7" fmla="*/ 115909 h 3271233"/>
                  <a:gd name="connsiteX8" fmla="*/ 1481070 w 2562895"/>
                  <a:gd name="connsiteY8" fmla="*/ 489396 h 3271233"/>
                  <a:gd name="connsiteX9" fmla="*/ 631064 w 2562895"/>
                  <a:gd name="connsiteY9" fmla="*/ 0 h 3271233"/>
                  <a:gd name="connsiteX10" fmla="*/ 154546 w 2562895"/>
                  <a:gd name="connsiteY10" fmla="*/ 321971 h 3271233"/>
                  <a:gd name="connsiteX11" fmla="*/ 51515 w 2562895"/>
                  <a:gd name="connsiteY11" fmla="*/ 502276 h 3271233"/>
                  <a:gd name="connsiteX12" fmla="*/ 0 w 2562895"/>
                  <a:gd name="connsiteY12" fmla="*/ 1094704 h 3271233"/>
                  <a:gd name="connsiteX13" fmla="*/ 321972 w 2562895"/>
                  <a:gd name="connsiteY13" fmla="*/ 1674253 h 3271233"/>
                  <a:gd name="connsiteX14" fmla="*/ 489397 w 2562895"/>
                  <a:gd name="connsiteY14" fmla="*/ 1596980 h 3271233"/>
                  <a:gd name="connsiteX0" fmla="*/ 489397 w 2562895"/>
                  <a:gd name="connsiteY0" fmla="*/ 1751528 h 3425781"/>
                  <a:gd name="connsiteX1" fmla="*/ 1068946 w 2562895"/>
                  <a:gd name="connsiteY1" fmla="*/ 3425781 h 3425781"/>
                  <a:gd name="connsiteX2" fmla="*/ 1532585 w 2562895"/>
                  <a:gd name="connsiteY2" fmla="*/ 3322751 h 3425781"/>
                  <a:gd name="connsiteX3" fmla="*/ 1790163 w 2562895"/>
                  <a:gd name="connsiteY3" fmla="*/ 3000779 h 3425781"/>
                  <a:gd name="connsiteX4" fmla="*/ 2021983 w 2562895"/>
                  <a:gd name="connsiteY4" fmla="*/ 2987900 h 3425781"/>
                  <a:gd name="connsiteX5" fmla="*/ 2343955 w 2562895"/>
                  <a:gd name="connsiteY5" fmla="*/ 2884869 h 3425781"/>
                  <a:gd name="connsiteX6" fmla="*/ 2562895 w 2562895"/>
                  <a:gd name="connsiteY6" fmla="*/ 1596981 h 3425781"/>
                  <a:gd name="connsiteX7" fmla="*/ 2472743 w 2562895"/>
                  <a:gd name="connsiteY7" fmla="*/ 270457 h 3425781"/>
                  <a:gd name="connsiteX8" fmla="*/ 1468191 w 2562895"/>
                  <a:gd name="connsiteY8" fmla="*/ 0 h 3425781"/>
                  <a:gd name="connsiteX9" fmla="*/ 631064 w 2562895"/>
                  <a:gd name="connsiteY9" fmla="*/ 154548 h 3425781"/>
                  <a:gd name="connsiteX10" fmla="*/ 154546 w 2562895"/>
                  <a:gd name="connsiteY10" fmla="*/ 476519 h 3425781"/>
                  <a:gd name="connsiteX11" fmla="*/ 51515 w 2562895"/>
                  <a:gd name="connsiteY11" fmla="*/ 656824 h 3425781"/>
                  <a:gd name="connsiteX12" fmla="*/ 0 w 2562895"/>
                  <a:gd name="connsiteY12" fmla="*/ 1249252 h 3425781"/>
                  <a:gd name="connsiteX13" fmla="*/ 321972 w 2562895"/>
                  <a:gd name="connsiteY13" fmla="*/ 1828801 h 3425781"/>
                  <a:gd name="connsiteX14" fmla="*/ 489397 w 2562895"/>
                  <a:gd name="connsiteY14" fmla="*/ 1751528 h 342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2895" h="3425781">
                    <a:moveTo>
                      <a:pt x="489397" y="1751528"/>
                    </a:moveTo>
                    <a:lnTo>
                      <a:pt x="1068946" y="3425781"/>
                    </a:lnTo>
                    <a:lnTo>
                      <a:pt x="1532585" y="3322751"/>
                    </a:lnTo>
                    <a:lnTo>
                      <a:pt x="1790163" y="3000779"/>
                    </a:lnTo>
                    <a:lnTo>
                      <a:pt x="2021983" y="2987900"/>
                    </a:lnTo>
                    <a:lnTo>
                      <a:pt x="2343955" y="2884869"/>
                    </a:lnTo>
                    <a:lnTo>
                      <a:pt x="2562895" y="1596981"/>
                    </a:lnTo>
                    <a:lnTo>
                      <a:pt x="2472743" y="270457"/>
                    </a:lnTo>
                    <a:lnTo>
                      <a:pt x="1468191" y="0"/>
                    </a:lnTo>
                    <a:lnTo>
                      <a:pt x="631064" y="154548"/>
                    </a:lnTo>
                    <a:lnTo>
                      <a:pt x="154546" y="476519"/>
                    </a:lnTo>
                    <a:lnTo>
                      <a:pt x="51515" y="656824"/>
                    </a:lnTo>
                    <a:lnTo>
                      <a:pt x="0" y="1249252"/>
                    </a:lnTo>
                    <a:lnTo>
                      <a:pt x="321972" y="1828801"/>
                    </a:lnTo>
                    <a:lnTo>
                      <a:pt x="489397" y="1751528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6D9ADB05-1B4A-4A19-9312-8F096433E627}"/>
                  </a:ext>
                </a:extLst>
              </p:cNvPr>
              <p:cNvSpPr/>
              <p:nvPr/>
            </p:nvSpPr>
            <p:spPr>
              <a:xfrm>
                <a:off x="528034" y="3554569"/>
                <a:ext cx="1584101" cy="2949262"/>
              </a:xfrm>
              <a:custGeom>
                <a:avLst/>
                <a:gdLst>
                  <a:gd name="connsiteX0" fmla="*/ 141667 w 1584101"/>
                  <a:gd name="connsiteY0" fmla="*/ 0 h 2949262"/>
                  <a:gd name="connsiteX1" fmla="*/ 1171977 w 1584101"/>
                  <a:gd name="connsiteY1" fmla="*/ 914400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236372 w 1584101"/>
                  <a:gd name="connsiteY2" fmla="*/ 1365161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579549 w 1584101"/>
                  <a:gd name="connsiteY1" fmla="*/ 270456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352281 w 1584101"/>
                  <a:gd name="connsiteY3" fmla="*/ 1828801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101" h="2949262">
                    <a:moveTo>
                      <a:pt x="141667" y="0"/>
                    </a:moveTo>
                    <a:lnTo>
                      <a:pt x="437882" y="425002"/>
                    </a:lnTo>
                    <a:lnTo>
                      <a:pt x="1043188" y="528034"/>
                    </a:lnTo>
                    <a:cubicBezTo>
                      <a:pt x="1189149" y="880057"/>
                      <a:pt x="575255" y="1605567"/>
                      <a:pt x="1352281" y="1828801"/>
                    </a:cubicBezTo>
                    <a:cubicBezTo>
                      <a:pt x="1116169" y="2477037"/>
                      <a:pt x="1549757" y="2391178"/>
                      <a:pt x="1584101" y="2794716"/>
                    </a:cubicBezTo>
                    <a:lnTo>
                      <a:pt x="1068946" y="2949262"/>
                    </a:lnTo>
                    <a:lnTo>
                      <a:pt x="489397" y="1262130"/>
                    </a:lnTo>
                    <a:lnTo>
                      <a:pt x="334851" y="1326524"/>
                    </a:lnTo>
                    <a:lnTo>
                      <a:pt x="0" y="746975"/>
                    </a:lnTo>
                    <a:lnTo>
                      <a:pt x="77273" y="128789"/>
                    </a:lnTo>
                    <a:lnTo>
                      <a:pt x="141667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3570891D-2406-4A0A-A8FB-8445E7B4BAA8}"/>
                  </a:ext>
                </a:extLst>
              </p:cNvPr>
              <p:cNvSpPr/>
              <p:nvPr/>
            </p:nvSpPr>
            <p:spPr>
              <a:xfrm>
                <a:off x="1969811" y="3503426"/>
                <a:ext cx="811369" cy="1815921"/>
              </a:xfrm>
              <a:custGeom>
                <a:avLst/>
                <a:gdLst>
                  <a:gd name="connsiteX0" fmla="*/ 0 w 811369"/>
                  <a:gd name="connsiteY0" fmla="*/ 0 h 1815921"/>
                  <a:gd name="connsiteX1" fmla="*/ 90152 w 811369"/>
                  <a:gd name="connsiteY1" fmla="*/ 1210614 h 1815921"/>
                  <a:gd name="connsiteX2" fmla="*/ 450761 w 811369"/>
                  <a:gd name="connsiteY2" fmla="*/ 1815921 h 1815921"/>
                  <a:gd name="connsiteX3" fmla="*/ 811369 w 811369"/>
                  <a:gd name="connsiteY3" fmla="*/ 1107583 h 1815921"/>
                  <a:gd name="connsiteX4" fmla="*/ 476518 w 811369"/>
                  <a:gd name="connsiteY4" fmla="*/ 90152 h 1815921"/>
                  <a:gd name="connsiteX5" fmla="*/ 0 w 811369"/>
                  <a:gd name="connsiteY5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1369" h="1815921">
                    <a:moveTo>
                      <a:pt x="0" y="0"/>
                    </a:moveTo>
                    <a:lnTo>
                      <a:pt x="90152" y="1210614"/>
                    </a:lnTo>
                    <a:lnTo>
                      <a:pt x="450761" y="1815921"/>
                    </a:lnTo>
                    <a:lnTo>
                      <a:pt x="811369" y="1107583"/>
                    </a:lnTo>
                    <a:lnTo>
                      <a:pt x="476518" y="90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431A65B-4CAB-4778-9175-D4CED618EB5D}"/>
                  </a:ext>
                </a:extLst>
              </p:cNvPr>
              <p:cNvSpPr/>
              <p:nvPr/>
            </p:nvSpPr>
            <p:spPr>
              <a:xfrm>
                <a:off x="2111868" y="3650351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D2536A5B-0251-41BC-AD7A-F723AE24FF21}"/>
                  </a:ext>
                </a:extLst>
              </p:cNvPr>
              <p:cNvSpPr/>
              <p:nvPr/>
            </p:nvSpPr>
            <p:spPr>
              <a:xfrm>
                <a:off x="2129096" y="4161920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D2DEA3A5-5BB5-40E3-A213-A4C8C16C13BA}"/>
                  </a:ext>
                </a:extLst>
              </p:cNvPr>
              <p:cNvSpPr/>
              <p:nvPr/>
            </p:nvSpPr>
            <p:spPr>
              <a:xfrm>
                <a:off x="2307647" y="4621339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7AC3923-5442-408A-98EE-48E2A039AB58}"/>
                </a:ext>
              </a:extLst>
            </p:cNvPr>
            <p:cNvGrpSpPr/>
            <p:nvPr/>
          </p:nvGrpSpPr>
          <p:grpSpPr>
            <a:xfrm>
              <a:off x="5085756" y="1601475"/>
              <a:ext cx="2846231" cy="1828800"/>
              <a:chOff x="7484968" y="991641"/>
              <a:chExt cx="2846231" cy="1828800"/>
            </a:xfrm>
          </p:grpSpPr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B49D7E0A-ED43-44E1-8E94-F07DFF0BF2A4}"/>
                  </a:ext>
                </a:extLst>
              </p:cNvPr>
              <p:cNvSpPr/>
              <p:nvPr/>
            </p:nvSpPr>
            <p:spPr>
              <a:xfrm>
                <a:off x="7484968" y="991641"/>
                <a:ext cx="2846231" cy="1828800"/>
              </a:xfrm>
              <a:custGeom>
                <a:avLst/>
                <a:gdLst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708338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691685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2395470 w 3400023"/>
                  <a:gd name="connsiteY9" fmla="*/ 0 h 1828800"/>
                  <a:gd name="connsiteX10" fmla="*/ 2176530 w 3400023"/>
                  <a:gd name="connsiteY10" fmla="*/ 128789 h 1828800"/>
                  <a:gd name="connsiteX11" fmla="*/ 746975 w 3400023"/>
                  <a:gd name="connsiteY11" fmla="*/ 425003 h 1828800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3282192 w 3400023"/>
                  <a:gd name="connsiteY9" fmla="*/ 228600 h 1828800"/>
                  <a:gd name="connsiteX10" fmla="*/ 2395470 w 3400023"/>
                  <a:gd name="connsiteY10" fmla="*/ 0 h 1828800"/>
                  <a:gd name="connsiteX11" fmla="*/ 2176530 w 3400023"/>
                  <a:gd name="connsiteY11" fmla="*/ 128789 h 1828800"/>
                  <a:gd name="connsiteX12" fmla="*/ 746975 w 340002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193183 w 3168203"/>
                  <a:gd name="connsiteY3" fmla="*/ 1661375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592428 w 3168203"/>
                  <a:gd name="connsiteY3" fmla="*/ 1609859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193183 w 2846231"/>
                  <a:gd name="connsiteY0" fmla="*/ 425003 h 1828800"/>
                  <a:gd name="connsiteX1" fmla="*/ 0 w 2846231"/>
                  <a:gd name="connsiteY1" fmla="*/ 798491 h 1828800"/>
                  <a:gd name="connsiteX2" fmla="*/ 115909 w 2846231"/>
                  <a:gd name="connsiteY2" fmla="*/ 1210614 h 1828800"/>
                  <a:gd name="connsiteX3" fmla="*/ 270456 w 2846231"/>
                  <a:gd name="connsiteY3" fmla="*/ 1609859 h 1828800"/>
                  <a:gd name="connsiteX4" fmla="*/ 618186 w 2846231"/>
                  <a:gd name="connsiteY4" fmla="*/ 1828800 h 1828800"/>
                  <a:gd name="connsiteX5" fmla="*/ 2137893 w 2846231"/>
                  <a:gd name="connsiteY5" fmla="*/ 1648496 h 1828800"/>
                  <a:gd name="connsiteX6" fmla="*/ 2305318 w 2846231"/>
                  <a:gd name="connsiteY6" fmla="*/ 1081826 h 1828800"/>
                  <a:gd name="connsiteX7" fmla="*/ 2846231 w 2846231"/>
                  <a:gd name="connsiteY7" fmla="*/ 656823 h 1828800"/>
                  <a:gd name="connsiteX8" fmla="*/ 2794715 w 2846231"/>
                  <a:gd name="connsiteY8" fmla="*/ 386367 h 1828800"/>
                  <a:gd name="connsiteX9" fmla="*/ 2728400 w 2846231"/>
                  <a:gd name="connsiteY9" fmla="*/ 228600 h 1828800"/>
                  <a:gd name="connsiteX10" fmla="*/ 1841678 w 2846231"/>
                  <a:gd name="connsiteY10" fmla="*/ 0 h 1828800"/>
                  <a:gd name="connsiteX11" fmla="*/ 1622738 w 2846231"/>
                  <a:gd name="connsiteY11" fmla="*/ 128789 h 1828800"/>
                  <a:gd name="connsiteX12" fmla="*/ 193183 w 2846231"/>
                  <a:gd name="connsiteY12" fmla="*/ 42500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6231" h="1828800">
                    <a:moveTo>
                      <a:pt x="193183" y="425003"/>
                    </a:moveTo>
                    <a:lnTo>
                      <a:pt x="0" y="798491"/>
                    </a:lnTo>
                    <a:lnTo>
                      <a:pt x="115909" y="1210614"/>
                    </a:lnTo>
                    <a:lnTo>
                      <a:pt x="270456" y="1609859"/>
                    </a:lnTo>
                    <a:lnTo>
                      <a:pt x="618186" y="1828800"/>
                    </a:lnTo>
                    <a:lnTo>
                      <a:pt x="2137893" y="1648496"/>
                    </a:lnTo>
                    <a:lnTo>
                      <a:pt x="2305318" y="1081826"/>
                    </a:lnTo>
                    <a:lnTo>
                      <a:pt x="2846231" y="656823"/>
                    </a:lnTo>
                    <a:lnTo>
                      <a:pt x="2794715" y="386367"/>
                    </a:lnTo>
                    <a:cubicBezTo>
                      <a:pt x="2639528" y="316606"/>
                      <a:pt x="2883587" y="298361"/>
                      <a:pt x="2728400" y="228600"/>
                    </a:cubicBezTo>
                    <a:lnTo>
                      <a:pt x="1841678" y="0"/>
                    </a:lnTo>
                    <a:lnTo>
                      <a:pt x="1622738" y="128789"/>
                    </a:lnTo>
                    <a:lnTo>
                      <a:pt x="193183" y="42500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2BCF493-81AB-4BBB-8BCB-FC673CD6DA42}"/>
                  </a:ext>
                </a:extLst>
              </p:cNvPr>
              <p:cNvSpPr/>
              <p:nvPr/>
            </p:nvSpPr>
            <p:spPr>
              <a:xfrm>
                <a:off x="8639235" y="1545466"/>
                <a:ext cx="826737" cy="590526"/>
              </a:xfrm>
              <a:custGeom>
                <a:avLst/>
                <a:gdLst>
                  <a:gd name="connsiteX0" fmla="*/ 373487 w 901521"/>
                  <a:gd name="connsiteY0" fmla="*/ 115910 h 643943"/>
                  <a:gd name="connsiteX1" fmla="*/ 373487 w 901521"/>
                  <a:gd name="connsiteY1" fmla="*/ 115910 h 643943"/>
                  <a:gd name="connsiteX2" fmla="*/ 0 w 901521"/>
                  <a:gd name="connsiteY2" fmla="*/ 373487 h 643943"/>
                  <a:gd name="connsiteX3" fmla="*/ 128788 w 901521"/>
                  <a:gd name="connsiteY3" fmla="*/ 631065 h 643943"/>
                  <a:gd name="connsiteX4" fmla="*/ 618186 w 901521"/>
                  <a:gd name="connsiteY4" fmla="*/ 643943 h 643943"/>
                  <a:gd name="connsiteX5" fmla="*/ 901521 w 901521"/>
                  <a:gd name="connsiteY5" fmla="*/ 283335 h 643943"/>
                  <a:gd name="connsiteX6" fmla="*/ 798490 w 901521"/>
                  <a:gd name="connsiteY6" fmla="*/ 0 h 643943"/>
                  <a:gd name="connsiteX7" fmla="*/ 373487 w 901521"/>
                  <a:gd name="connsiteY7" fmla="*/ 115910 h 64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521" h="643943">
                    <a:moveTo>
                      <a:pt x="373487" y="115910"/>
                    </a:moveTo>
                    <a:lnTo>
                      <a:pt x="373487" y="115910"/>
                    </a:lnTo>
                    <a:lnTo>
                      <a:pt x="0" y="373487"/>
                    </a:lnTo>
                    <a:lnTo>
                      <a:pt x="128788" y="631065"/>
                    </a:lnTo>
                    <a:lnTo>
                      <a:pt x="618186" y="643943"/>
                    </a:lnTo>
                    <a:lnTo>
                      <a:pt x="901521" y="283335"/>
                    </a:lnTo>
                    <a:lnTo>
                      <a:pt x="798490" y="0"/>
                    </a:lnTo>
                    <a:lnTo>
                      <a:pt x="373487" y="11591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육각형 59">
                <a:extLst>
                  <a:ext uri="{FF2B5EF4-FFF2-40B4-BE49-F238E27FC236}">
                    <a16:creationId xmlns:a16="http://schemas.microsoft.com/office/drawing/2014/main" id="{B14F659F-3231-4AC8-B140-EB098DDB4739}"/>
                  </a:ext>
                </a:extLst>
              </p:cNvPr>
              <p:cNvSpPr/>
              <p:nvPr/>
            </p:nvSpPr>
            <p:spPr>
              <a:xfrm>
                <a:off x="8118480" y="1927021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>
                <a:extLst>
                  <a:ext uri="{FF2B5EF4-FFF2-40B4-BE49-F238E27FC236}">
                    <a16:creationId xmlns:a16="http://schemas.microsoft.com/office/drawing/2014/main" id="{2CB1FE80-A7AE-43C1-90A1-A98AAAF724D3}"/>
                  </a:ext>
                </a:extLst>
              </p:cNvPr>
              <p:cNvSpPr/>
              <p:nvPr/>
            </p:nvSpPr>
            <p:spPr>
              <a:xfrm>
                <a:off x="7739786" y="1845159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BB760C97-41F6-4E5E-9282-9B7DF448BBA6}"/>
                </a:ext>
              </a:extLst>
            </p:cNvPr>
            <p:cNvGrpSpPr/>
            <p:nvPr/>
          </p:nvGrpSpPr>
          <p:grpSpPr>
            <a:xfrm>
              <a:off x="5152368" y="3327942"/>
              <a:ext cx="1687132" cy="1184857"/>
              <a:chOff x="5152368" y="3327942"/>
              <a:chExt cx="1687132" cy="1184857"/>
            </a:xfrm>
          </p:grpSpPr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50D13EA4-0DCD-41BE-8B16-7389A8F69E09}"/>
                  </a:ext>
                </a:extLst>
              </p:cNvPr>
              <p:cNvSpPr/>
              <p:nvPr/>
            </p:nvSpPr>
            <p:spPr>
              <a:xfrm>
                <a:off x="5152368" y="3327942"/>
                <a:ext cx="1687132" cy="1184857"/>
              </a:xfrm>
              <a:custGeom>
                <a:avLst/>
                <a:gdLst>
                  <a:gd name="connsiteX0" fmla="*/ 283335 w 1687132"/>
                  <a:gd name="connsiteY0" fmla="*/ 154547 h 1184857"/>
                  <a:gd name="connsiteX1" fmla="*/ 0 w 1687132"/>
                  <a:gd name="connsiteY1" fmla="*/ 579549 h 1184857"/>
                  <a:gd name="connsiteX2" fmla="*/ 77273 w 1687132"/>
                  <a:gd name="connsiteY2" fmla="*/ 940158 h 1184857"/>
                  <a:gd name="connsiteX3" fmla="*/ 643944 w 1687132"/>
                  <a:gd name="connsiteY3" fmla="*/ 1184857 h 1184857"/>
                  <a:gd name="connsiteX4" fmla="*/ 1493949 w 1687132"/>
                  <a:gd name="connsiteY4" fmla="*/ 1146220 h 1184857"/>
                  <a:gd name="connsiteX5" fmla="*/ 1687132 w 1687132"/>
                  <a:gd name="connsiteY5" fmla="*/ 270457 h 1184857"/>
                  <a:gd name="connsiteX6" fmla="*/ 1275008 w 1687132"/>
                  <a:gd name="connsiteY6" fmla="*/ 0 h 1184857"/>
                  <a:gd name="connsiteX7" fmla="*/ 334851 w 1687132"/>
                  <a:gd name="connsiteY7" fmla="*/ 103031 h 1184857"/>
                  <a:gd name="connsiteX8" fmla="*/ 283335 w 1687132"/>
                  <a:gd name="connsiteY8" fmla="*/ 154547 h 1184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132" h="1184857">
                    <a:moveTo>
                      <a:pt x="283335" y="154547"/>
                    </a:moveTo>
                    <a:lnTo>
                      <a:pt x="0" y="579549"/>
                    </a:lnTo>
                    <a:lnTo>
                      <a:pt x="77273" y="940158"/>
                    </a:lnTo>
                    <a:lnTo>
                      <a:pt x="643944" y="1184857"/>
                    </a:lnTo>
                    <a:lnTo>
                      <a:pt x="1493949" y="1146220"/>
                    </a:lnTo>
                    <a:lnTo>
                      <a:pt x="1687132" y="270457"/>
                    </a:lnTo>
                    <a:lnTo>
                      <a:pt x="1275008" y="0"/>
                    </a:lnTo>
                    <a:lnTo>
                      <a:pt x="334851" y="103031"/>
                    </a:lnTo>
                    <a:lnTo>
                      <a:pt x="283335" y="15454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7D29A632-3988-4615-91FA-69E8B00833D6}"/>
                  </a:ext>
                </a:extLst>
              </p:cNvPr>
              <p:cNvSpPr/>
              <p:nvPr/>
            </p:nvSpPr>
            <p:spPr>
              <a:xfrm flipV="1">
                <a:off x="5486980" y="3626059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D46DE1A9-ADDA-4E54-9152-EE1CCBF56FCF}"/>
                  </a:ext>
                </a:extLst>
              </p:cNvPr>
              <p:cNvSpPr/>
              <p:nvPr/>
            </p:nvSpPr>
            <p:spPr>
              <a:xfrm flipV="1">
                <a:off x="6135355" y="4020077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3ED40AC0-664C-4A87-B9D2-22E4EAEA349D}"/>
                </a:ext>
              </a:extLst>
            </p:cNvPr>
            <p:cNvSpPr/>
            <p:nvPr/>
          </p:nvSpPr>
          <p:spPr>
            <a:xfrm>
              <a:off x="7839759" y="5272652"/>
              <a:ext cx="618186" cy="579549"/>
            </a:xfrm>
            <a:custGeom>
              <a:avLst/>
              <a:gdLst>
                <a:gd name="connsiteX0" fmla="*/ 154547 w 1339403"/>
                <a:gd name="connsiteY0" fmla="*/ 0 h 579549"/>
                <a:gd name="connsiteX1" fmla="*/ 0 w 1339403"/>
                <a:gd name="connsiteY1" fmla="*/ 180304 h 579549"/>
                <a:gd name="connsiteX2" fmla="*/ 283336 w 1339403"/>
                <a:gd name="connsiteY2" fmla="*/ 528034 h 579549"/>
                <a:gd name="connsiteX3" fmla="*/ 515155 w 1339403"/>
                <a:gd name="connsiteY3" fmla="*/ 579549 h 579549"/>
                <a:gd name="connsiteX4" fmla="*/ 618186 w 1339403"/>
                <a:gd name="connsiteY4" fmla="*/ 437882 h 579549"/>
                <a:gd name="connsiteX5" fmla="*/ 1339403 w 1339403"/>
                <a:gd name="connsiteY5" fmla="*/ 283335 h 579549"/>
                <a:gd name="connsiteX6" fmla="*/ 154547 w 1339403"/>
                <a:gd name="connsiteY6" fmla="*/ 0 h 579549"/>
                <a:gd name="connsiteX0" fmla="*/ 154547 w 618186"/>
                <a:gd name="connsiteY0" fmla="*/ 0 h 579549"/>
                <a:gd name="connsiteX1" fmla="*/ 0 w 618186"/>
                <a:gd name="connsiteY1" fmla="*/ 180304 h 579549"/>
                <a:gd name="connsiteX2" fmla="*/ 283336 w 618186"/>
                <a:gd name="connsiteY2" fmla="*/ 528034 h 579549"/>
                <a:gd name="connsiteX3" fmla="*/ 515155 w 618186"/>
                <a:gd name="connsiteY3" fmla="*/ 579549 h 579549"/>
                <a:gd name="connsiteX4" fmla="*/ 618186 w 618186"/>
                <a:gd name="connsiteY4" fmla="*/ 437882 h 579549"/>
                <a:gd name="connsiteX5" fmla="*/ 489398 w 618186"/>
                <a:gd name="connsiteY5" fmla="*/ 206062 h 579549"/>
                <a:gd name="connsiteX6" fmla="*/ 154547 w 618186"/>
                <a:gd name="connsiteY6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186" h="579549">
                  <a:moveTo>
                    <a:pt x="154547" y="0"/>
                  </a:moveTo>
                  <a:lnTo>
                    <a:pt x="0" y="180304"/>
                  </a:lnTo>
                  <a:lnTo>
                    <a:pt x="283336" y="528034"/>
                  </a:lnTo>
                  <a:lnTo>
                    <a:pt x="515155" y="579549"/>
                  </a:lnTo>
                  <a:lnTo>
                    <a:pt x="618186" y="437882"/>
                  </a:lnTo>
                  <a:lnTo>
                    <a:pt x="489398" y="206062"/>
                  </a:lnTo>
                  <a:lnTo>
                    <a:pt x="15454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E8D055A3-965B-4834-B69D-1FB6D6F822CE}"/>
                </a:ext>
              </a:extLst>
            </p:cNvPr>
            <p:cNvSpPr/>
            <p:nvPr/>
          </p:nvSpPr>
          <p:spPr>
            <a:xfrm>
              <a:off x="6848086" y="5762049"/>
              <a:ext cx="476518" cy="631065"/>
            </a:xfrm>
            <a:custGeom>
              <a:avLst/>
              <a:gdLst>
                <a:gd name="connsiteX0" fmla="*/ 0 w 476518"/>
                <a:gd name="connsiteY0" fmla="*/ 25758 h 631065"/>
                <a:gd name="connsiteX1" fmla="*/ 12879 w 476518"/>
                <a:gd name="connsiteY1" fmla="*/ 631065 h 631065"/>
                <a:gd name="connsiteX2" fmla="*/ 347730 w 476518"/>
                <a:gd name="connsiteY2" fmla="*/ 605307 h 631065"/>
                <a:gd name="connsiteX3" fmla="*/ 321972 w 476518"/>
                <a:gd name="connsiteY3" fmla="*/ 463640 h 631065"/>
                <a:gd name="connsiteX4" fmla="*/ 476518 w 476518"/>
                <a:gd name="connsiteY4" fmla="*/ 425003 h 631065"/>
                <a:gd name="connsiteX5" fmla="*/ 450761 w 476518"/>
                <a:gd name="connsiteY5" fmla="*/ 218941 h 631065"/>
                <a:gd name="connsiteX6" fmla="*/ 309093 w 476518"/>
                <a:gd name="connsiteY6" fmla="*/ 218941 h 631065"/>
                <a:gd name="connsiteX7" fmla="*/ 309093 w 476518"/>
                <a:gd name="connsiteY7" fmla="*/ 0 h 631065"/>
                <a:gd name="connsiteX8" fmla="*/ 0 w 476518"/>
                <a:gd name="connsiteY8" fmla="*/ 25758 h 631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518" h="631065">
                  <a:moveTo>
                    <a:pt x="0" y="25758"/>
                  </a:moveTo>
                  <a:lnTo>
                    <a:pt x="12879" y="631065"/>
                  </a:lnTo>
                  <a:lnTo>
                    <a:pt x="347730" y="605307"/>
                  </a:lnTo>
                  <a:lnTo>
                    <a:pt x="321972" y="463640"/>
                  </a:lnTo>
                  <a:lnTo>
                    <a:pt x="476518" y="425003"/>
                  </a:lnTo>
                  <a:lnTo>
                    <a:pt x="450761" y="218941"/>
                  </a:lnTo>
                  <a:lnTo>
                    <a:pt x="309093" y="218941"/>
                  </a:lnTo>
                  <a:lnTo>
                    <a:pt x="309093" y="0"/>
                  </a:lnTo>
                  <a:lnTo>
                    <a:pt x="0" y="2575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82ED94A-7506-4E63-BD0A-61824642F5FC}"/>
                </a:ext>
              </a:extLst>
            </p:cNvPr>
            <p:cNvSpPr/>
            <p:nvPr/>
          </p:nvSpPr>
          <p:spPr>
            <a:xfrm rot="2439572">
              <a:off x="7081962" y="6517740"/>
              <a:ext cx="384390" cy="21563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64376208-DDEC-45FE-A9DD-A6BE72B2E474}"/>
                </a:ext>
              </a:extLst>
            </p:cNvPr>
            <p:cNvSpPr/>
            <p:nvPr/>
          </p:nvSpPr>
          <p:spPr>
            <a:xfrm>
              <a:off x="2466819" y="269657"/>
              <a:ext cx="1906072" cy="1056067"/>
            </a:xfrm>
            <a:custGeom>
              <a:avLst/>
              <a:gdLst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34095 w 1841678"/>
                <a:gd name="connsiteY6" fmla="*/ 540912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837126 w 1841678"/>
                <a:gd name="connsiteY7" fmla="*/ 0 h 1056067"/>
                <a:gd name="connsiteX8" fmla="*/ 1841678 w 1841678"/>
                <a:gd name="connsiteY8" fmla="*/ 64394 h 1056067"/>
                <a:gd name="connsiteX0" fmla="*/ 1906072 w 1906072"/>
                <a:gd name="connsiteY0" fmla="*/ 38636 h 1056067"/>
                <a:gd name="connsiteX1" fmla="*/ 1365160 w 1906072"/>
                <a:gd name="connsiteY1" fmla="*/ 1056067 h 1056067"/>
                <a:gd name="connsiteX2" fmla="*/ 759853 w 1906072"/>
                <a:gd name="connsiteY2" fmla="*/ 901521 h 1056067"/>
                <a:gd name="connsiteX3" fmla="*/ 0 w 1906072"/>
                <a:gd name="connsiteY3" fmla="*/ 1056067 h 1056067"/>
                <a:gd name="connsiteX4" fmla="*/ 347729 w 1906072"/>
                <a:gd name="connsiteY4" fmla="*/ 785611 h 1056067"/>
                <a:gd name="connsiteX5" fmla="*/ 360608 w 1906072"/>
                <a:gd name="connsiteY5" fmla="*/ 502276 h 1056067"/>
                <a:gd name="connsiteX6" fmla="*/ 708337 w 1906072"/>
                <a:gd name="connsiteY6" fmla="*/ 515154 h 1056067"/>
                <a:gd name="connsiteX7" fmla="*/ 837126 w 1906072"/>
                <a:gd name="connsiteY7" fmla="*/ 0 h 1056067"/>
                <a:gd name="connsiteX8" fmla="*/ 1906072 w 1906072"/>
                <a:gd name="connsiteY8" fmla="*/ 38636 h 10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072" h="1056067">
                  <a:moveTo>
                    <a:pt x="1906072" y="38636"/>
                  </a:moveTo>
                  <a:lnTo>
                    <a:pt x="1365160" y="1056067"/>
                  </a:lnTo>
                  <a:lnTo>
                    <a:pt x="759853" y="901521"/>
                  </a:lnTo>
                  <a:lnTo>
                    <a:pt x="0" y="1056067"/>
                  </a:lnTo>
                  <a:lnTo>
                    <a:pt x="347729" y="785611"/>
                  </a:lnTo>
                  <a:lnTo>
                    <a:pt x="360608" y="502276"/>
                  </a:lnTo>
                  <a:lnTo>
                    <a:pt x="708337" y="515154"/>
                  </a:lnTo>
                  <a:lnTo>
                    <a:pt x="837126" y="0"/>
                  </a:lnTo>
                  <a:lnTo>
                    <a:pt x="1906072" y="3863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71A63D44-A1B1-462F-9096-C1FFE57CEC04}"/>
                </a:ext>
              </a:extLst>
            </p:cNvPr>
            <p:cNvSpPr/>
            <p:nvPr/>
          </p:nvSpPr>
          <p:spPr>
            <a:xfrm>
              <a:off x="3323629" y="277524"/>
              <a:ext cx="831647" cy="34487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EF65DF0-E0D8-4770-9438-4CF0141333D1}"/>
              </a:ext>
            </a:extLst>
          </p:cNvPr>
          <p:cNvSpPr txBox="1"/>
          <p:nvPr/>
        </p:nvSpPr>
        <p:spPr>
          <a:xfrm>
            <a:off x="7052876" y="2787664"/>
            <a:ext cx="382027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납치자만 사용가능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밤에만 방해 미션을 하게 할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sz="1600" b="1" dirty="0"/>
              <a:t>종류</a:t>
            </a: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덫</a:t>
            </a:r>
            <a:r>
              <a:rPr lang="en-US" altLang="ko-KR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플레이어가 밟으면 </a:t>
            </a:r>
            <a:r>
              <a:rPr lang="en-US" altLang="ko-KR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초 못움직임</a:t>
            </a:r>
            <a:r>
              <a:rPr lang="en-US" altLang="ko-KR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342900" indent="-342900">
              <a:buAutoNum type="arabicPeriod"/>
            </a:pP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배와 제련소에 동시에 불을 내기 </a:t>
            </a:r>
            <a:endParaRPr lang="en-US" altLang="ko-KR" sz="1400" b="0" i="0" dirty="0">
              <a:solidFill>
                <a:srgbClr val="4F566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실내 진입 막기 </a:t>
            </a:r>
            <a:endParaRPr lang="en-US" altLang="ko-KR" sz="1400" b="0" i="0" dirty="0">
              <a:solidFill>
                <a:srgbClr val="4F566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4F5660"/>
                </a:solidFill>
                <a:latin typeface="Consolas" panose="020B0609020204030204" pitchFamily="49" charset="0"/>
              </a:rPr>
              <a:t>뗏목</a:t>
            </a:r>
            <a:r>
              <a:rPr lang="ko-KR" altLang="en-US" sz="1400" b="0" i="0" dirty="0">
                <a:solidFill>
                  <a:srgbClr val="4F5660"/>
                </a:solidFill>
                <a:effectLst/>
                <a:latin typeface="Consolas" panose="020B0609020204030204" pitchFamily="49" charset="0"/>
              </a:rPr>
              <a:t> 막기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6374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62C056A-1BAA-432D-94D8-1103CA277472}"/>
              </a:ext>
            </a:extLst>
          </p:cNvPr>
          <p:cNvSpPr/>
          <p:nvPr/>
        </p:nvSpPr>
        <p:spPr>
          <a:xfrm rot="5400000">
            <a:off x="2626241" y="-14263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108DA315-8068-4913-81B2-4AD5C812D3AE}"/>
              </a:ext>
            </a:extLst>
          </p:cNvPr>
          <p:cNvSpPr/>
          <p:nvPr/>
        </p:nvSpPr>
        <p:spPr>
          <a:xfrm>
            <a:off x="1110509" y="4413899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6E641DD-269D-412C-8B7A-5576CC7CD177}"/>
              </a:ext>
            </a:extLst>
          </p:cNvPr>
          <p:cNvSpPr/>
          <p:nvPr/>
        </p:nvSpPr>
        <p:spPr>
          <a:xfrm>
            <a:off x="1455221" y="4758611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8F8053F-F2AE-4EA0-B8D3-5D25E591703D}"/>
              </a:ext>
            </a:extLst>
          </p:cNvPr>
          <p:cNvSpPr/>
          <p:nvPr/>
        </p:nvSpPr>
        <p:spPr>
          <a:xfrm>
            <a:off x="7629256" y="4823779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16179B8-7E10-4B80-8B66-890418171412}"/>
              </a:ext>
            </a:extLst>
          </p:cNvPr>
          <p:cNvSpPr/>
          <p:nvPr/>
        </p:nvSpPr>
        <p:spPr>
          <a:xfrm>
            <a:off x="7841692" y="2719915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</a:rPr>
              <a:t>!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39A370ED-9EA2-4261-BB18-794E0E13FA50}"/>
              </a:ext>
            </a:extLst>
          </p:cNvPr>
          <p:cNvSpPr/>
          <p:nvPr/>
        </p:nvSpPr>
        <p:spPr>
          <a:xfrm>
            <a:off x="7837080" y="2031812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AC241E2-72AF-49F2-8C47-8BC11E1A552B}"/>
              </a:ext>
            </a:extLst>
          </p:cNvPr>
          <p:cNvSpPr/>
          <p:nvPr/>
        </p:nvSpPr>
        <p:spPr>
          <a:xfrm>
            <a:off x="942129" y="2135550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9884EF6-8DF8-479C-83CF-396C1F05CDD4}"/>
              </a:ext>
            </a:extLst>
          </p:cNvPr>
          <p:cNvSpPr txBox="1"/>
          <p:nvPr/>
        </p:nvSpPr>
        <p:spPr>
          <a:xfrm>
            <a:off x="1030014" y="228691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3" name="그래픽 2" descr="핀 있는 지도 윤곽선">
            <a:extLst>
              <a:ext uri="{FF2B5EF4-FFF2-40B4-BE49-F238E27FC236}">
                <a16:creationId xmlns:a16="http://schemas.microsoft.com/office/drawing/2014/main" id="{42FD3302-3EDA-43DB-BF51-82AAF9DA1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3732" y="2796310"/>
            <a:ext cx="457200" cy="45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DA6DE9-4F58-40C6-82D7-6F2337A7185B}"/>
              </a:ext>
            </a:extLst>
          </p:cNvPr>
          <p:cNvSpPr txBox="1"/>
          <p:nvPr/>
        </p:nvSpPr>
        <p:spPr>
          <a:xfrm>
            <a:off x="8988351" y="2181351"/>
            <a:ext cx="3046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지도 </a:t>
            </a:r>
            <a:r>
              <a:rPr lang="en-US" altLang="ko-KR" sz="1400" dirty="0"/>
              <a:t>UI</a:t>
            </a:r>
            <a:r>
              <a:rPr lang="ko-KR" altLang="en-US" sz="1400" dirty="0"/>
              <a:t>에 빨간 느낌표가 뜨며</a:t>
            </a:r>
            <a:endParaRPr lang="en-US" altLang="ko-KR" sz="1400" dirty="0"/>
          </a:p>
          <a:p>
            <a:r>
              <a:rPr lang="en-US" altLang="ko-KR" sz="1400" dirty="0"/>
              <a:t>UI</a:t>
            </a:r>
            <a:r>
              <a:rPr lang="ko-KR" altLang="en-US" sz="1400" dirty="0"/>
              <a:t>를 누르면 방해 미션이 뜨게 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52583A0-A78A-46CA-B780-4F400F3B7539}"/>
              </a:ext>
            </a:extLst>
          </p:cNvPr>
          <p:cNvCxnSpPr>
            <a:stCxn id="3" idx="3"/>
          </p:cNvCxnSpPr>
          <p:nvPr/>
        </p:nvCxnSpPr>
        <p:spPr>
          <a:xfrm flipV="1">
            <a:off x="8370932" y="2746055"/>
            <a:ext cx="310623" cy="2788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A141628-EBCA-4F01-A367-87DF092A23C2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H="1" flipV="1">
            <a:off x="8653060" y="2461019"/>
            <a:ext cx="353349" cy="31723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202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62C056A-1BAA-432D-94D8-1103CA277472}"/>
              </a:ext>
            </a:extLst>
          </p:cNvPr>
          <p:cNvSpPr/>
          <p:nvPr/>
        </p:nvSpPr>
        <p:spPr>
          <a:xfrm rot="5400000">
            <a:off x="4318930" y="-105409"/>
            <a:ext cx="3993138" cy="84192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108DA315-8068-4913-81B2-4AD5C812D3AE}"/>
              </a:ext>
            </a:extLst>
          </p:cNvPr>
          <p:cNvSpPr/>
          <p:nvPr/>
        </p:nvSpPr>
        <p:spPr>
          <a:xfrm>
            <a:off x="2569835" y="4684487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6E641DD-269D-412C-8B7A-5576CC7CD177}"/>
              </a:ext>
            </a:extLst>
          </p:cNvPr>
          <p:cNvSpPr/>
          <p:nvPr/>
        </p:nvSpPr>
        <p:spPr>
          <a:xfrm>
            <a:off x="2927086" y="501301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8F8053F-F2AE-4EA0-B8D3-5D25E591703D}"/>
              </a:ext>
            </a:extLst>
          </p:cNvPr>
          <p:cNvSpPr/>
          <p:nvPr/>
        </p:nvSpPr>
        <p:spPr>
          <a:xfrm>
            <a:off x="8998642" y="508402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16179B8-7E10-4B80-8B66-890418171412}"/>
              </a:ext>
            </a:extLst>
          </p:cNvPr>
          <p:cNvSpPr/>
          <p:nvPr/>
        </p:nvSpPr>
        <p:spPr>
          <a:xfrm>
            <a:off x="9812652" y="305197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39A370ED-9EA2-4261-BB18-794E0E13FA50}"/>
              </a:ext>
            </a:extLst>
          </p:cNvPr>
          <p:cNvSpPr/>
          <p:nvPr/>
        </p:nvSpPr>
        <p:spPr>
          <a:xfrm>
            <a:off x="9812651" y="235598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AC241E2-72AF-49F2-8C47-8BC11E1A552B}"/>
              </a:ext>
            </a:extLst>
          </p:cNvPr>
          <p:cNvSpPr/>
          <p:nvPr/>
        </p:nvSpPr>
        <p:spPr>
          <a:xfrm>
            <a:off x="2401455" y="2406138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9884EF6-8DF8-479C-83CF-396C1F05CDD4}"/>
              </a:ext>
            </a:extLst>
          </p:cNvPr>
          <p:cNvSpPr txBox="1"/>
          <p:nvPr/>
        </p:nvSpPr>
        <p:spPr>
          <a:xfrm>
            <a:off x="2489340" y="2557501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pic>
        <p:nvPicPr>
          <p:cNvPr id="3" name="그래픽 2" descr="핀 있는 지도 윤곽선">
            <a:extLst>
              <a:ext uri="{FF2B5EF4-FFF2-40B4-BE49-F238E27FC236}">
                <a16:creationId xmlns:a16="http://schemas.microsoft.com/office/drawing/2014/main" id="{42FD3302-3EDA-43DB-BF51-82AAF9DA1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9305" y="3095187"/>
            <a:ext cx="457200" cy="457200"/>
          </a:xfrm>
          <a:prstGeom prst="rect">
            <a:avLst/>
          </a:prstGeom>
        </p:spPr>
      </p:pic>
      <p:sp>
        <p:nvSpPr>
          <p:cNvPr id="262" name="타원 261">
            <a:extLst>
              <a:ext uri="{FF2B5EF4-FFF2-40B4-BE49-F238E27FC236}">
                <a16:creationId xmlns:a16="http://schemas.microsoft.com/office/drawing/2014/main" id="{2B553CE9-0C6D-4D15-BADF-9F1E8C422BBC}"/>
              </a:ext>
            </a:extLst>
          </p:cNvPr>
          <p:cNvSpPr/>
          <p:nvPr/>
        </p:nvSpPr>
        <p:spPr>
          <a:xfrm>
            <a:off x="9447895" y="4459035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</a:rPr>
              <a:t>!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algn="ctr"/>
            <a:endParaRPr lang="en-US" altLang="ko-KR" sz="10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713E63-1864-4A03-978E-7C06393E4680}"/>
              </a:ext>
            </a:extLst>
          </p:cNvPr>
          <p:cNvSpPr txBox="1"/>
          <p:nvPr/>
        </p:nvSpPr>
        <p:spPr>
          <a:xfrm>
            <a:off x="9463365" y="479331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방해미션</a:t>
            </a: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33700EB6-A4D7-4725-8A5C-946C7D1AD043}"/>
              </a:ext>
            </a:extLst>
          </p:cNvPr>
          <p:cNvSpPr/>
          <p:nvPr/>
        </p:nvSpPr>
        <p:spPr>
          <a:xfrm>
            <a:off x="4150650" y="2389951"/>
            <a:ext cx="5449514" cy="2935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FF1E6821-A62D-4246-8D17-0D2483FDC983}"/>
              </a:ext>
            </a:extLst>
          </p:cNvPr>
          <p:cNvGrpSpPr/>
          <p:nvPr/>
        </p:nvGrpSpPr>
        <p:grpSpPr>
          <a:xfrm>
            <a:off x="4349902" y="2409619"/>
            <a:ext cx="4316567" cy="2809622"/>
            <a:chOff x="1231641" y="263816"/>
            <a:chExt cx="9983755" cy="6498351"/>
          </a:xfrm>
        </p:grpSpPr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4F78BE60-9016-48B4-BC5D-AE81649BC2F1}"/>
                </a:ext>
              </a:extLst>
            </p:cNvPr>
            <p:cNvSpPr/>
            <p:nvPr/>
          </p:nvSpPr>
          <p:spPr>
            <a:xfrm>
              <a:off x="1253407" y="1211012"/>
              <a:ext cx="9952659" cy="5513694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434125 w 10483266"/>
                <a:gd name="connsiteY29" fmla="*/ 146187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419669 w 10483266"/>
                <a:gd name="connsiteY33" fmla="*/ 69700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9972206" y="1315649"/>
                  </a:lnTo>
                  <a:cubicBezTo>
                    <a:pt x="10931227" y="1266768"/>
                    <a:pt x="10160513" y="800088"/>
                    <a:pt x="10254666" y="542307"/>
                  </a:cubicBezTo>
                  <a:lnTo>
                    <a:pt x="9908446" y="620783"/>
                  </a:lnTo>
                  <a:lnTo>
                    <a:pt x="9186206" y="43594"/>
                  </a:lnTo>
                  <a:lnTo>
                    <a:pt x="7419669" y="69700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E4D58314-3218-4ED5-8860-AD104B99B5D4}"/>
                </a:ext>
              </a:extLst>
            </p:cNvPr>
            <p:cNvSpPr/>
            <p:nvPr/>
          </p:nvSpPr>
          <p:spPr>
            <a:xfrm>
              <a:off x="1231641" y="2945946"/>
              <a:ext cx="2472612" cy="3806890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2612" h="3806890">
                  <a:moveTo>
                    <a:pt x="2472612" y="3116425"/>
                  </a:moveTo>
                  <a:lnTo>
                    <a:pt x="2043404" y="1194319"/>
                  </a:lnTo>
                  <a:lnTo>
                    <a:pt x="214604" y="0"/>
                  </a:lnTo>
                  <a:lnTo>
                    <a:pt x="74645" y="317241"/>
                  </a:lnTo>
                  <a:lnTo>
                    <a:pt x="0" y="1026368"/>
                  </a:lnTo>
                  <a:lnTo>
                    <a:pt x="326571" y="1744825"/>
                  </a:lnTo>
                  <a:lnTo>
                    <a:pt x="466530" y="1688841"/>
                  </a:lnTo>
                  <a:lnTo>
                    <a:pt x="1296955" y="3806890"/>
                  </a:lnTo>
                  <a:lnTo>
                    <a:pt x="1539551" y="3788229"/>
                  </a:lnTo>
                  <a:lnTo>
                    <a:pt x="1660849" y="3489649"/>
                  </a:lnTo>
                  <a:lnTo>
                    <a:pt x="1912775" y="3750907"/>
                  </a:lnTo>
                  <a:lnTo>
                    <a:pt x="2472612" y="311642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7833EDFB-39E7-4E73-BD00-EB5FEABCE581}"/>
                </a:ext>
              </a:extLst>
            </p:cNvPr>
            <p:cNvSpPr/>
            <p:nvPr/>
          </p:nvSpPr>
          <p:spPr>
            <a:xfrm>
              <a:off x="1474237" y="2190167"/>
              <a:ext cx="1464906" cy="1492898"/>
            </a:xfrm>
            <a:custGeom>
              <a:avLst/>
              <a:gdLst>
                <a:gd name="connsiteX0" fmla="*/ 1119673 w 1464906"/>
                <a:gd name="connsiteY0" fmla="*/ 1492898 h 1492898"/>
                <a:gd name="connsiteX1" fmla="*/ 1464906 w 1464906"/>
                <a:gd name="connsiteY1" fmla="*/ 531845 h 1492898"/>
                <a:gd name="connsiteX2" fmla="*/ 821094 w 1464906"/>
                <a:gd name="connsiteY2" fmla="*/ 0 h 1492898"/>
                <a:gd name="connsiteX3" fmla="*/ 0 w 1464906"/>
                <a:gd name="connsiteY3" fmla="*/ 774441 h 1492898"/>
                <a:gd name="connsiteX4" fmla="*/ 1119673 w 1464906"/>
                <a:gd name="connsiteY4" fmla="*/ 1492898 h 149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492898">
                  <a:moveTo>
                    <a:pt x="1119673" y="1492898"/>
                  </a:moveTo>
                  <a:lnTo>
                    <a:pt x="1464906" y="531845"/>
                  </a:lnTo>
                  <a:lnTo>
                    <a:pt x="821094" y="0"/>
                  </a:lnTo>
                  <a:lnTo>
                    <a:pt x="0" y="774441"/>
                  </a:lnTo>
                  <a:lnTo>
                    <a:pt x="1119673" y="149289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6D96BEE6-0F70-4F74-8BA5-B8081C44DB9C}"/>
                </a:ext>
              </a:extLst>
            </p:cNvPr>
            <p:cNvSpPr/>
            <p:nvPr/>
          </p:nvSpPr>
          <p:spPr>
            <a:xfrm>
              <a:off x="3396343" y="3739048"/>
              <a:ext cx="5579706" cy="2920482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FED1A823-E0FA-4177-8DD3-288C90F0F02F}"/>
                </a:ext>
              </a:extLst>
            </p:cNvPr>
            <p:cNvSpPr/>
            <p:nvPr/>
          </p:nvSpPr>
          <p:spPr>
            <a:xfrm>
              <a:off x="4365414" y="2456090"/>
              <a:ext cx="2753450" cy="1810138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  <a:gd name="connsiteX0" fmla="*/ 193183 w 2846231"/>
                <a:gd name="connsiteY0" fmla="*/ 425003 h 1912775"/>
                <a:gd name="connsiteX1" fmla="*/ 0 w 2846231"/>
                <a:gd name="connsiteY1" fmla="*/ 798491 h 1912775"/>
                <a:gd name="connsiteX2" fmla="*/ 115909 w 2846231"/>
                <a:gd name="connsiteY2" fmla="*/ 1210614 h 1912775"/>
                <a:gd name="connsiteX3" fmla="*/ 270456 w 2846231"/>
                <a:gd name="connsiteY3" fmla="*/ 1609859 h 1912775"/>
                <a:gd name="connsiteX4" fmla="*/ 1234006 w 2846231"/>
                <a:gd name="connsiteY4" fmla="*/ 1912775 h 1912775"/>
                <a:gd name="connsiteX5" fmla="*/ 2137893 w 2846231"/>
                <a:gd name="connsiteY5" fmla="*/ 1648496 h 1912775"/>
                <a:gd name="connsiteX6" fmla="*/ 2305318 w 2846231"/>
                <a:gd name="connsiteY6" fmla="*/ 1081826 h 1912775"/>
                <a:gd name="connsiteX7" fmla="*/ 2846231 w 2846231"/>
                <a:gd name="connsiteY7" fmla="*/ 656823 h 1912775"/>
                <a:gd name="connsiteX8" fmla="*/ 2794715 w 2846231"/>
                <a:gd name="connsiteY8" fmla="*/ 386367 h 1912775"/>
                <a:gd name="connsiteX9" fmla="*/ 2728400 w 2846231"/>
                <a:gd name="connsiteY9" fmla="*/ 228600 h 1912775"/>
                <a:gd name="connsiteX10" fmla="*/ 1841678 w 2846231"/>
                <a:gd name="connsiteY10" fmla="*/ 0 h 1912775"/>
                <a:gd name="connsiteX11" fmla="*/ 1622738 w 2846231"/>
                <a:gd name="connsiteY11" fmla="*/ 128789 h 1912775"/>
                <a:gd name="connsiteX12" fmla="*/ 193183 w 2846231"/>
                <a:gd name="connsiteY12" fmla="*/ 425003 h 1912775"/>
                <a:gd name="connsiteX0" fmla="*/ 193183 w 2903003"/>
                <a:gd name="connsiteY0" fmla="*/ 425003 h 1912775"/>
                <a:gd name="connsiteX1" fmla="*/ 0 w 2903003"/>
                <a:gd name="connsiteY1" fmla="*/ 798491 h 1912775"/>
                <a:gd name="connsiteX2" fmla="*/ 115909 w 2903003"/>
                <a:gd name="connsiteY2" fmla="*/ 1210614 h 1912775"/>
                <a:gd name="connsiteX3" fmla="*/ 270456 w 2903003"/>
                <a:gd name="connsiteY3" fmla="*/ 1609859 h 1912775"/>
                <a:gd name="connsiteX4" fmla="*/ 1234006 w 2903003"/>
                <a:gd name="connsiteY4" fmla="*/ 1912775 h 1912775"/>
                <a:gd name="connsiteX5" fmla="*/ 2903003 w 2903003"/>
                <a:gd name="connsiteY5" fmla="*/ 1424562 h 1912775"/>
                <a:gd name="connsiteX6" fmla="*/ 2305318 w 2903003"/>
                <a:gd name="connsiteY6" fmla="*/ 1081826 h 1912775"/>
                <a:gd name="connsiteX7" fmla="*/ 2846231 w 2903003"/>
                <a:gd name="connsiteY7" fmla="*/ 656823 h 1912775"/>
                <a:gd name="connsiteX8" fmla="*/ 2794715 w 2903003"/>
                <a:gd name="connsiteY8" fmla="*/ 386367 h 1912775"/>
                <a:gd name="connsiteX9" fmla="*/ 2728400 w 2903003"/>
                <a:gd name="connsiteY9" fmla="*/ 228600 h 1912775"/>
                <a:gd name="connsiteX10" fmla="*/ 1841678 w 2903003"/>
                <a:gd name="connsiteY10" fmla="*/ 0 h 1912775"/>
                <a:gd name="connsiteX11" fmla="*/ 1622738 w 2903003"/>
                <a:gd name="connsiteY11" fmla="*/ 128789 h 1912775"/>
                <a:gd name="connsiteX12" fmla="*/ 193183 w 2903003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2846231 w 3816877"/>
                <a:gd name="connsiteY7" fmla="*/ 656823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3037311 w 3816877"/>
                <a:gd name="connsiteY8" fmla="*/ 143771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622738 w 3816877"/>
                <a:gd name="connsiteY11" fmla="*/ 217430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1576741 w 3816877"/>
                <a:gd name="connsiteY3" fmla="*/ 1465234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655460 w 3816877"/>
                <a:gd name="connsiteY2" fmla="*/ 926030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179599 w 3816877"/>
                <a:gd name="connsiteY2" fmla="*/ 1112643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0 w 3623694"/>
                <a:gd name="connsiteY0" fmla="*/ 513644 h 1908110"/>
                <a:gd name="connsiteX1" fmla="*/ 730547 w 3623694"/>
                <a:gd name="connsiteY1" fmla="*/ 747173 h 1908110"/>
                <a:gd name="connsiteX2" fmla="*/ 986416 w 3623694"/>
                <a:gd name="connsiteY2" fmla="*/ 1112643 h 1908110"/>
                <a:gd name="connsiteX3" fmla="*/ 1383558 w 3623694"/>
                <a:gd name="connsiteY3" fmla="*/ 1465234 h 1908110"/>
                <a:gd name="connsiteX4" fmla="*/ 1330072 w 3623694"/>
                <a:gd name="connsiteY4" fmla="*/ 1908110 h 1908110"/>
                <a:gd name="connsiteX5" fmla="*/ 2709820 w 3623694"/>
                <a:gd name="connsiteY5" fmla="*/ 1513203 h 1908110"/>
                <a:gd name="connsiteX6" fmla="*/ 3623694 w 3623694"/>
                <a:gd name="connsiteY6" fmla="*/ 1422394 h 1908110"/>
                <a:gd name="connsiteX7" fmla="*/ 3222215 w 3623694"/>
                <a:gd name="connsiteY7" fmla="*/ 568183 h 1908110"/>
                <a:gd name="connsiteX8" fmla="*/ 2844128 w 3623694"/>
                <a:gd name="connsiteY8" fmla="*/ 232412 h 1908110"/>
                <a:gd name="connsiteX9" fmla="*/ 2553878 w 3623694"/>
                <a:gd name="connsiteY9" fmla="*/ 0 h 1908110"/>
                <a:gd name="connsiteX10" fmla="*/ 1648495 w 3623694"/>
                <a:gd name="connsiteY10" fmla="*/ 88641 h 1908110"/>
                <a:gd name="connsiteX11" fmla="*/ 1037669 w 3623694"/>
                <a:gd name="connsiteY11" fmla="*/ 86801 h 1908110"/>
                <a:gd name="connsiteX12" fmla="*/ 0 w 3623694"/>
                <a:gd name="connsiteY12" fmla="*/ 513644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653011 w 2893147"/>
                <a:gd name="connsiteY3" fmla="*/ 1465234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402830 w 2893147"/>
                <a:gd name="connsiteY8" fmla="*/ 325719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917948 w 2893147"/>
                <a:gd name="connsiteY10" fmla="*/ 41988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81216 w 2893147"/>
                <a:gd name="connsiteY12" fmla="*/ 327032 h 1861457"/>
                <a:gd name="connsiteX0" fmla="*/ 361134 w 2893147"/>
                <a:gd name="connsiteY0" fmla="*/ 411008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361134 w 2893147"/>
                <a:gd name="connsiteY12" fmla="*/ 411008 h 1861457"/>
                <a:gd name="connsiteX0" fmla="*/ 105265 w 2637278"/>
                <a:gd name="connsiteY0" fmla="*/ 411008 h 1861457"/>
                <a:gd name="connsiteX1" fmla="*/ 70703 w 2637278"/>
                <a:gd name="connsiteY1" fmla="*/ 737842 h 1861457"/>
                <a:gd name="connsiteX2" fmla="*/ 0 w 2637278"/>
                <a:gd name="connsiteY2" fmla="*/ 1065990 h 1861457"/>
                <a:gd name="connsiteX3" fmla="*/ 154546 w 2637278"/>
                <a:gd name="connsiteY3" fmla="*/ 1483895 h 1861457"/>
                <a:gd name="connsiteX4" fmla="*/ 343656 w 2637278"/>
                <a:gd name="connsiteY4" fmla="*/ 1861457 h 1861457"/>
                <a:gd name="connsiteX5" fmla="*/ 1723404 w 2637278"/>
                <a:gd name="connsiteY5" fmla="*/ 1466550 h 1861457"/>
                <a:gd name="connsiteX6" fmla="*/ 2637278 w 2637278"/>
                <a:gd name="connsiteY6" fmla="*/ 1375741 h 1861457"/>
                <a:gd name="connsiteX7" fmla="*/ 2609024 w 2637278"/>
                <a:gd name="connsiteY7" fmla="*/ 717473 h 1861457"/>
                <a:gd name="connsiteX8" fmla="*/ 2146961 w 2637278"/>
                <a:gd name="connsiteY8" fmla="*/ 279066 h 1861457"/>
                <a:gd name="connsiteX9" fmla="*/ 1679429 w 2637278"/>
                <a:gd name="connsiteY9" fmla="*/ 0 h 1861457"/>
                <a:gd name="connsiteX10" fmla="*/ 811369 w 2637278"/>
                <a:gd name="connsiteY10" fmla="*/ 172616 h 1861457"/>
                <a:gd name="connsiteX11" fmla="*/ 312510 w 2637278"/>
                <a:gd name="connsiteY11" fmla="*/ 198769 h 1861457"/>
                <a:gd name="connsiteX12" fmla="*/ 105265 w 2637278"/>
                <a:gd name="connsiteY12" fmla="*/ 411008 h 1861457"/>
                <a:gd name="connsiteX0" fmla="*/ 105265 w 2641483"/>
                <a:gd name="connsiteY0" fmla="*/ 509459 h 1959908"/>
                <a:gd name="connsiteX1" fmla="*/ 70703 w 2641483"/>
                <a:gd name="connsiteY1" fmla="*/ 836293 h 1959908"/>
                <a:gd name="connsiteX2" fmla="*/ 0 w 2641483"/>
                <a:gd name="connsiteY2" fmla="*/ 1164441 h 1959908"/>
                <a:gd name="connsiteX3" fmla="*/ 154546 w 2641483"/>
                <a:gd name="connsiteY3" fmla="*/ 1582346 h 1959908"/>
                <a:gd name="connsiteX4" fmla="*/ 343656 w 2641483"/>
                <a:gd name="connsiteY4" fmla="*/ 1959908 h 1959908"/>
                <a:gd name="connsiteX5" fmla="*/ 1723404 w 2641483"/>
                <a:gd name="connsiteY5" fmla="*/ 1565001 h 1959908"/>
                <a:gd name="connsiteX6" fmla="*/ 2637278 w 2641483"/>
                <a:gd name="connsiteY6" fmla="*/ 1474192 h 1959908"/>
                <a:gd name="connsiteX7" fmla="*/ 2609024 w 2641483"/>
                <a:gd name="connsiteY7" fmla="*/ 815924 h 1959908"/>
                <a:gd name="connsiteX8" fmla="*/ 2641483 w 2641483"/>
                <a:gd name="connsiteY8" fmla="*/ 13623 h 1959908"/>
                <a:gd name="connsiteX9" fmla="*/ 1679429 w 2641483"/>
                <a:gd name="connsiteY9" fmla="*/ 98451 h 1959908"/>
                <a:gd name="connsiteX10" fmla="*/ 811369 w 2641483"/>
                <a:gd name="connsiteY10" fmla="*/ 271067 h 1959908"/>
                <a:gd name="connsiteX11" fmla="*/ 312510 w 2641483"/>
                <a:gd name="connsiteY11" fmla="*/ 297220 h 1959908"/>
                <a:gd name="connsiteX12" fmla="*/ 105265 w 2641483"/>
                <a:gd name="connsiteY12" fmla="*/ 509459 h 1959908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811369 w 2641483"/>
                <a:gd name="connsiteY10" fmla="*/ 293914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783378 w 2641483"/>
                <a:gd name="connsiteY10" fmla="*/ 172617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01513 h 1951962"/>
                <a:gd name="connsiteX1" fmla="*/ 70703 w 2641483"/>
                <a:gd name="connsiteY1" fmla="*/ 828347 h 1951962"/>
                <a:gd name="connsiteX2" fmla="*/ 0 w 2641483"/>
                <a:gd name="connsiteY2" fmla="*/ 1156495 h 1951962"/>
                <a:gd name="connsiteX3" fmla="*/ 154546 w 2641483"/>
                <a:gd name="connsiteY3" fmla="*/ 1574400 h 1951962"/>
                <a:gd name="connsiteX4" fmla="*/ 343656 w 2641483"/>
                <a:gd name="connsiteY4" fmla="*/ 1951962 h 1951962"/>
                <a:gd name="connsiteX5" fmla="*/ 1723404 w 2641483"/>
                <a:gd name="connsiteY5" fmla="*/ 1557055 h 1951962"/>
                <a:gd name="connsiteX6" fmla="*/ 2637278 w 2641483"/>
                <a:gd name="connsiteY6" fmla="*/ 1466246 h 1951962"/>
                <a:gd name="connsiteX7" fmla="*/ 2609024 w 2641483"/>
                <a:gd name="connsiteY7" fmla="*/ 807978 h 1951962"/>
                <a:gd name="connsiteX8" fmla="*/ 2641483 w 2641483"/>
                <a:gd name="connsiteY8" fmla="*/ 5677 h 1951962"/>
                <a:gd name="connsiteX9" fmla="*/ 1716752 w 2641483"/>
                <a:gd name="connsiteY9" fmla="*/ 463729 h 1951962"/>
                <a:gd name="connsiteX10" fmla="*/ 783378 w 2641483"/>
                <a:gd name="connsiteY10" fmla="*/ 141824 h 1951962"/>
                <a:gd name="connsiteX11" fmla="*/ 312510 w 2641483"/>
                <a:gd name="connsiteY11" fmla="*/ 289274 h 1951962"/>
                <a:gd name="connsiteX12" fmla="*/ 105265 w 2641483"/>
                <a:gd name="connsiteY12" fmla="*/ 501513 h 1951962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09024 w 2637278"/>
                <a:gd name="connsiteY7" fmla="*/ 666154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37015 w 2637278"/>
                <a:gd name="connsiteY7" fmla="*/ 684815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716752 w 2753450"/>
                <a:gd name="connsiteY9" fmla="*/ 321905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3450" h="1810138">
                  <a:moveTo>
                    <a:pt x="105265" y="359689"/>
                  </a:moveTo>
                  <a:lnTo>
                    <a:pt x="70703" y="686523"/>
                  </a:lnTo>
                  <a:lnTo>
                    <a:pt x="0" y="1014671"/>
                  </a:lnTo>
                  <a:lnTo>
                    <a:pt x="154546" y="1432576"/>
                  </a:lnTo>
                  <a:lnTo>
                    <a:pt x="343656" y="1810138"/>
                  </a:lnTo>
                  <a:lnTo>
                    <a:pt x="1723404" y="1415231"/>
                  </a:lnTo>
                  <a:lnTo>
                    <a:pt x="2637278" y="1324422"/>
                  </a:lnTo>
                  <a:cubicBezTo>
                    <a:pt x="2637190" y="1111220"/>
                    <a:pt x="2637103" y="898017"/>
                    <a:pt x="2637015" y="684815"/>
                  </a:cubicBezTo>
                  <a:lnTo>
                    <a:pt x="2753450" y="97118"/>
                  </a:lnTo>
                  <a:cubicBezTo>
                    <a:pt x="2598263" y="27357"/>
                    <a:pt x="2170519" y="-18881"/>
                    <a:pt x="1838050" y="41987"/>
                  </a:cubicBezTo>
                  <a:lnTo>
                    <a:pt x="783378" y="0"/>
                  </a:lnTo>
                  <a:lnTo>
                    <a:pt x="312510" y="147450"/>
                  </a:lnTo>
                  <a:lnTo>
                    <a:pt x="105265" y="35968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5636DF7C-3CCC-4C47-B455-507561AA904A}"/>
                </a:ext>
              </a:extLst>
            </p:cNvPr>
            <p:cNvSpPr/>
            <p:nvPr/>
          </p:nvSpPr>
          <p:spPr>
            <a:xfrm>
              <a:off x="6988629" y="2554062"/>
              <a:ext cx="2360644" cy="1623526"/>
            </a:xfrm>
            <a:custGeom>
              <a:avLst/>
              <a:gdLst>
                <a:gd name="connsiteX0" fmla="*/ 18661 w 2360644"/>
                <a:gd name="connsiteY0" fmla="*/ 1558212 h 1940767"/>
                <a:gd name="connsiteX1" fmla="*/ 877077 w 2360644"/>
                <a:gd name="connsiteY1" fmla="*/ 1492898 h 1940767"/>
                <a:gd name="connsiteX2" fmla="*/ 1959428 w 2360644"/>
                <a:gd name="connsiteY2" fmla="*/ 1940767 h 1940767"/>
                <a:gd name="connsiteX3" fmla="*/ 2360644 w 2360644"/>
                <a:gd name="connsiteY3" fmla="*/ 1212979 h 1940767"/>
                <a:gd name="connsiteX4" fmla="*/ 2090057 w 2360644"/>
                <a:gd name="connsiteY4" fmla="*/ 457200 h 1940767"/>
                <a:gd name="connsiteX5" fmla="*/ 998375 w 2360644"/>
                <a:gd name="connsiteY5" fmla="*/ 0 h 1940767"/>
                <a:gd name="connsiteX6" fmla="*/ 121298 w 2360644"/>
                <a:gd name="connsiteY6" fmla="*/ 317241 h 1940767"/>
                <a:gd name="connsiteX7" fmla="*/ 0 w 2360644"/>
                <a:gd name="connsiteY7" fmla="*/ 923731 h 1940767"/>
                <a:gd name="connsiteX8" fmla="*/ 18661 w 2360644"/>
                <a:gd name="connsiteY8" fmla="*/ 1558212 h 1940767"/>
                <a:gd name="connsiteX0" fmla="*/ 18661 w 2360644"/>
                <a:gd name="connsiteY0" fmla="*/ 1240971 h 1623526"/>
                <a:gd name="connsiteX1" fmla="*/ 877077 w 2360644"/>
                <a:gd name="connsiteY1" fmla="*/ 1175657 h 1623526"/>
                <a:gd name="connsiteX2" fmla="*/ 1959428 w 2360644"/>
                <a:gd name="connsiteY2" fmla="*/ 1623526 h 1623526"/>
                <a:gd name="connsiteX3" fmla="*/ 2360644 w 2360644"/>
                <a:gd name="connsiteY3" fmla="*/ 895738 h 1623526"/>
                <a:gd name="connsiteX4" fmla="*/ 2090057 w 2360644"/>
                <a:gd name="connsiteY4" fmla="*/ 139959 h 1623526"/>
                <a:gd name="connsiteX5" fmla="*/ 998375 w 2360644"/>
                <a:gd name="connsiteY5" fmla="*/ 55984 h 1623526"/>
                <a:gd name="connsiteX6" fmla="*/ 121298 w 2360644"/>
                <a:gd name="connsiteY6" fmla="*/ 0 h 1623526"/>
                <a:gd name="connsiteX7" fmla="*/ 0 w 2360644"/>
                <a:gd name="connsiteY7" fmla="*/ 606490 h 1623526"/>
                <a:gd name="connsiteX8" fmla="*/ 18661 w 2360644"/>
                <a:gd name="connsiteY8" fmla="*/ 1240971 h 16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0644" h="1623526">
                  <a:moveTo>
                    <a:pt x="18661" y="1240971"/>
                  </a:moveTo>
                  <a:lnTo>
                    <a:pt x="877077" y="1175657"/>
                  </a:lnTo>
                  <a:lnTo>
                    <a:pt x="1959428" y="1623526"/>
                  </a:lnTo>
                  <a:lnTo>
                    <a:pt x="2360644" y="895738"/>
                  </a:lnTo>
                  <a:lnTo>
                    <a:pt x="2090057" y="139959"/>
                  </a:lnTo>
                  <a:lnTo>
                    <a:pt x="998375" y="55984"/>
                  </a:lnTo>
                  <a:lnTo>
                    <a:pt x="121298" y="0"/>
                  </a:lnTo>
                  <a:lnTo>
                    <a:pt x="0" y="606490"/>
                  </a:lnTo>
                  <a:lnTo>
                    <a:pt x="18661" y="124097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자유형: 도형 270">
              <a:extLst>
                <a:ext uri="{FF2B5EF4-FFF2-40B4-BE49-F238E27FC236}">
                  <a16:creationId xmlns:a16="http://schemas.microsoft.com/office/drawing/2014/main" id="{AC538357-60BE-4B29-89BB-A7F987A01164}"/>
                </a:ext>
              </a:extLst>
            </p:cNvPr>
            <p:cNvSpPr/>
            <p:nvPr/>
          </p:nvSpPr>
          <p:spPr>
            <a:xfrm>
              <a:off x="8481527" y="2964608"/>
              <a:ext cx="2733869" cy="2948473"/>
            </a:xfrm>
            <a:custGeom>
              <a:avLst/>
              <a:gdLst>
                <a:gd name="connsiteX0" fmla="*/ 0 w 2733869"/>
                <a:gd name="connsiteY0" fmla="*/ 2761861 h 2948473"/>
                <a:gd name="connsiteX1" fmla="*/ 541175 w 2733869"/>
                <a:gd name="connsiteY1" fmla="*/ 2948473 h 2948473"/>
                <a:gd name="connsiteX2" fmla="*/ 961053 w 2733869"/>
                <a:gd name="connsiteY2" fmla="*/ 2929812 h 2948473"/>
                <a:gd name="connsiteX3" fmla="*/ 1129004 w 2733869"/>
                <a:gd name="connsiteY3" fmla="*/ 2612571 h 2948473"/>
                <a:gd name="connsiteX4" fmla="*/ 1427583 w 2733869"/>
                <a:gd name="connsiteY4" fmla="*/ 2407298 h 2948473"/>
                <a:gd name="connsiteX5" fmla="*/ 1464906 w 2733869"/>
                <a:gd name="connsiteY5" fmla="*/ 1707502 h 2948473"/>
                <a:gd name="connsiteX6" fmla="*/ 1558212 w 2733869"/>
                <a:gd name="connsiteY6" fmla="*/ 1595534 h 2948473"/>
                <a:gd name="connsiteX7" fmla="*/ 1576873 w 2733869"/>
                <a:gd name="connsiteY7" fmla="*/ 1408922 h 2948473"/>
                <a:gd name="connsiteX8" fmla="*/ 2341983 w 2733869"/>
                <a:gd name="connsiteY8" fmla="*/ 998375 h 2948473"/>
                <a:gd name="connsiteX9" fmla="*/ 2733869 w 2733869"/>
                <a:gd name="connsiteY9" fmla="*/ 457200 h 2948473"/>
                <a:gd name="connsiteX10" fmla="*/ 2211355 w 2733869"/>
                <a:gd name="connsiteY10" fmla="*/ 0 h 2948473"/>
                <a:gd name="connsiteX11" fmla="*/ 1194318 w 2733869"/>
                <a:gd name="connsiteY11" fmla="*/ 149289 h 2948473"/>
                <a:gd name="connsiteX12" fmla="*/ 839755 w 2733869"/>
                <a:gd name="connsiteY12" fmla="*/ 541175 h 2948473"/>
                <a:gd name="connsiteX13" fmla="*/ 466530 w 2733869"/>
                <a:gd name="connsiteY13" fmla="*/ 1231640 h 2948473"/>
                <a:gd name="connsiteX14" fmla="*/ 0 w 2733869"/>
                <a:gd name="connsiteY14" fmla="*/ 2761861 h 29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869" h="2948473">
                  <a:moveTo>
                    <a:pt x="0" y="2761861"/>
                  </a:moveTo>
                  <a:lnTo>
                    <a:pt x="541175" y="2948473"/>
                  </a:lnTo>
                  <a:lnTo>
                    <a:pt x="961053" y="2929812"/>
                  </a:lnTo>
                  <a:lnTo>
                    <a:pt x="1129004" y="2612571"/>
                  </a:lnTo>
                  <a:lnTo>
                    <a:pt x="1427583" y="2407298"/>
                  </a:lnTo>
                  <a:lnTo>
                    <a:pt x="1464906" y="1707502"/>
                  </a:lnTo>
                  <a:lnTo>
                    <a:pt x="1558212" y="1595534"/>
                  </a:lnTo>
                  <a:lnTo>
                    <a:pt x="1576873" y="1408922"/>
                  </a:lnTo>
                  <a:lnTo>
                    <a:pt x="2341983" y="998375"/>
                  </a:lnTo>
                  <a:lnTo>
                    <a:pt x="2733869" y="457200"/>
                  </a:lnTo>
                  <a:lnTo>
                    <a:pt x="2211355" y="0"/>
                  </a:lnTo>
                  <a:lnTo>
                    <a:pt x="1194318" y="149289"/>
                  </a:lnTo>
                  <a:lnTo>
                    <a:pt x="839755" y="541175"/>
                  </a:lnTo>
                  <a:lnTo>
                    <a:pt x="466530" y="1231640"/>
                  </a:lnTo>
                  <a:lnTo>
                    <a:pt x="0" y="276186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C7A93DC5-3887-4C5E-B872-9FFC54A27690}"/>
                </a:ext>
              </a:extLst>
            </p:cNvPr>
            <p:cNvSpPr/>
            <p:nvPr/>
          </p:nvSpPr>
          <p:spPr>
            <a:xfrm>
              <a:off x="6176865" y="1229114"/>
              <a:ext cx="2892490" cy="1455575"/>
            </a:xfrm>
            <a:custGeom>
              <a:avLst/>
              <a:gdLst>
                <a:gd name="connsiteX0" fmla="*/ 177281 w 2444620"/>
                <a:gd name="connsiteY0" fmla="*/ 149290 h 1455575"/>
                <a:gd name="connsiteX1" fmla="*/ 0 w 2444620"/>
                <a:gd name="connsiteY1" fmla="*/ 802432 h 1455575"/>
                <a:gd name="connsiteX2" fmla="*/ 485192 w 2444620"/>
                <a:gd name="connsiteY2" fmla="*/ 1352939 h 1455575"/>
                <a:gd name="connsiteX3" fmla="*/ 1371600 w 2444620"/>
                <a:gd name="connsiteY3" fmla="*/ 1380930 h 1455575"/>
                <a:gd name="connsiteX4" fmla="*/ 2444620 w 2444620"/>
                <a:gd name="connsiteY4" fmla="*/ 1455575 h 1455575"/>
                <a:gd name="connsiteX5" fmla="*/ 2146041 w 2444620"/>
                <a:gd name="connsiteY5" fmla="*/ 55983 h 1455575"/>
                <a:gd name="connsiteX6" fmla="*/ 1324947 w 2444620"/>
                <a:gd name="connsiteY6" fmla="*/ 102637 h 1455575"/>
                <a:gd name="connsiteX7" fmla="*/ 615820 w 2444620"/>
                <a:gd name="connsiteY7" fmla="*/ 0 h 1455575"/>
                <a:gd name="connsiteX8" fmla="*/ 177281 w 2444620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1278294 w 3237722"/>
                <a:gd name="connsiteY2" fmla="*/ 1352939 h 1455575"/>
                <a:gd name="connsiteX3" fmla="*/ 2164702 w 3237722"/>
                <a:gd name="connsiteY3" fmla="*/ 1380930 h 1455575"/>
                <a:gd name="connsiteX4" fmla="*/ 3237722 w 3237722"/>
                <a:gd name="connsiteY4" fmla="*/ 1455575 h 1455575"/>
                <a:gd name="connsiteX5" fmla="*/ 2939143 w 3237722"/>
                <a:gd name="connsiteY5" fmla="*/ 55983 h 1455575"/>
                <a:gd name="connsiteX6" fmla="*/ 2118049 w 3237722"/>
                <a:gd name="connsiteY6" fmla="*/ 102637 h 1455575"/>
                <a:gd name="connsiteX7" fmla="*/ 1408922 w 3237722"/>
                <a:gd name="connsiteY7" fmla="*/ 0 h 1455575"/>
                <a:gd name="connsiteX8" fmla="*/ 970383 w 3237722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94522 w 3237722"/>
                <a:gd name="connsiteY2" fmla="*/ 597159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849086 w 3237722"/>
                <a:gd name="connsiteY2" fmla="*/ 1250302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29208 w 3237722"/>
                <a:gd name="connsiteY2" fmla="*/ 727788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345232 w 3237722"/>
                <a:gd name="connsiteY2" fmla="*/ 1268963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625151 w 2892490"/>
                <a:gd name="connsiteY0" fmla="*/ 149290 h 1455575"/>
                <a:gd name="connsiteX1" fmla="*/ 139960 w 2892490"/>
                <a:gd name="connsiteY1" fmla="*/ 149289 h 1455575"/>
                <a:gd name="connsiteX2" fmla="*/ 0 w 2892490"/>
                <a:gd name="connsiteY2" fmla="*/ 1268963 h 1455575"/>
                <a:gd name="connsiteX3" fmla="*/ 503854 w 2892490"/>
                <a:gd name="connsiteY3" fmla="*/ 1250302 h 1455575"/>
                <a:gd name="connsiteX4" fmla="*/ 933062 w 2892490"/>
                <a:gd name="connsiteY4" fmla="*/ 1352939 h 1455575"/>
                <a:gd name="connsiteX5" fmla="*/ 1819470 w 2892490"/>
                <a:gd name="connsiteY5" fmla="*/ 1380930 h 1455575"/>
                <a:gd name="connsiteX6" fmla="*/ 2892490 w 2892490"/>
                <a:gd name="connsiteY6" fmla="*/ 1455575 h 1455575"/>
                <a:gd name="connsiteX7" fmla="*/ 2593911 w 2892490"/>
                <a:gd name="connsiteY7" fmla="*/ 55983 h 1455575"/>
                <a:gd name="connsiteX8" fmla="*/ 1772817 w 2892490"/>
                <a:gd name="connsiteY8" fmla="*/ 102637 h 1455575"/>
                <a:gd name="connsiteX9" fmla="*/ 1063690 w 2892490"/>
                <a:gd name="connsiteY9" fmla="*/ 0 h 1455575"/>
                <a:gd name="connsiteX10" fmla="*/ 625151 w 2892490"/>
                <a:gd name="connsiteY10" fmla="*/ 149290 h 14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92490" h="1455575">
                  <a:moveTo>
                    <a:pt x="625151" y="149290"/>
                  </a:moveTo>
                  <a:lnTo>
                    <a:pt x="139960" y="149289"/>
                  </a:lnTo>
                  <a:lnTo>
                    <a:pt x="0" y="1268963"/>
                  </a:lnTo>
                  <a:lnTo>
                    <a:pt x="503854" y="1250302"/>
                  </a:lnTo>
                  <a:lnTo>
                    <a:pt x="933062" y="1352939"/>
                  </a:lnTo>
                  <a:lnTo>
                    <a:pt x="1819470" y="1380930"/>
                  </a:lnTo>
                  <a:lnTo>
                    <a:pt x="2892490" y="1455575"/>
                  </a:lnTo>
                  <a:lnTo>
                    <a:pt x="2593911" y="55983"/>
                  </a:lnTo>
                  <a:lnTo>
                    <a:pt x="1772817" y="102637"/>
                  </a:lnTo>
                  <a:lnTo>
                    <a:pt x="1063690" y="0"/>
                  </a:lnTo>
                  <a:lnTo>
                    <a:pt x="625151" y="14929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E95525E3-1A32-4CDD-A7A8-94715EC5902B}"/>
                </a:ext>
              </a:extLst>
            </p:cNvPr>
            <p:cNvSpPr/>
            <p:nvPr/>
          </p:nvSpPr>
          <p:spPr>
            <a:xfrm>
              <a:off x="2297132" y="1220204"/>
              <a:ext cx="4105469" cy="1667847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  <a:gd name="connsiteX0" fmla="*/ 3107094 w 3107094"/>
                <a:gd name="connsiteY0" fmla="*/ 3116425 h 3806890"/>
                <a:gd name="connsiteX1" fmla="*/ 2677886 w 3107094"/>
                <a:gd name="connsiteY1" fmla="*/ 1194319 h 3806890"/>
                <a:gd name="connsiteX2" fmla="*/ 849086 w 3107094"/>
                <a:gd name="connsiteY2" fmla="*/ 0 h 3806890"/>
                <a:gd name="connsiteX3" fmla="*/ 709127 w 3107094"/>
                <a:gd name="connsiteY3" fmla="*/ 317241 h 3806890"/>
                <a:gd name="connsiteX4" fmla="*/ 634482 w 3107094"/>
                <a:gd name="connsiteY4" fmla="*/ 1026368 h 3806890"/>
                <a:gd name="connsiteX5" fmla="*/ 0 w 3107094"/>
                <a:gd name="connsiteY5" fmla="*/ 1436915 h 3806890"/>
                <a:gd name="connsiteX6" fmla="*/ 1101012 w 3107094"/>
                <a:gd name="connsiteY6" fmla="*/ 1688841 h 3806890"/>
                <a:gd name="connsiteX7" fmla="*/ 1931437 w 3107094"/>
                <a:gd name="connsiteY7" fmla="*/ 3806890 h 3806890"/>
                <a:gd name="connsiteX8" fmla="*/ 2174033 w 3107094"/>
                <a:gd name="connsiteY8" fmla="*/ 3788229 h 3806890"/>
                <a:gd name="connsiteX9" fmla="*/ 2295331 w 3107094"/>
                <a:gd name="connsiteY9" fmla="*/ 3489649 h 3806890"/>
                <a:gd name="connsiteX10" fmla="*/ 2547257 w 3107094"/>
                <a:gd name="connsiteY10" fmla="*/ 3750907 h 3806890"/>
                <a:gd name="connsiteX11" fmla="*/ 3107094 w 3107094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1063690 w 3536302"/>
                <a:gd name="connsiteY4" fmla="*/ 1026368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63894 w 3536302"/>
                <a:gd name="connsiteY4" fmla="*/ 1278295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82555 w 3536302"/>
                <a:gd name="connsiteY4" fmla="*/ 765111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601617 w 3601617"/>
                <a:gd name="connsiteY0" fmla="*/ 3116425 h 3806890"/>
                <a:gd name="connsiteX1" fmla="*/ 3172409 w 3601617"/>
                <a:gd name="connsiteY1" fmla="*/ 1194319 h 3806890"/>
                <a:gd name="connsiteX2" fmla="*/ 1343609 w 3601617"/>
                <a:gd name="connsiteY2" fmla="*/ 0 h 3806890"/>
                <a:gd name="connsiteX3" fmla="*/ 1203650 w 3601617"/>
                <a:gd name="connsiteY3" fmla="*/ 317241 h 3806890"/>
                <a:gd name="connsiteX4" fmla="*/ 447870 w 3601617"/>
                <a:gd name="connsiteY4" fmla="*/ 765111 h 3806890"/>
                <a:gd name="connsiteX5" fmla="*/ 0 w 3601617"/>
                <a:gd name="connsiteY5" fmla="*/ 681136 h 3806890"/>
                <a:gd name="connsiteX6" fmla="*/ 1595535 w 3601617"/>
                <a:gd name="connsiteY6" fmla="*/ 1688841 h 3806890"/>
                <a:gd name="connsiteX7" fmla="*/ 2425960 w 3601617"/>
                <a:gd name="connsiteY7" fmla="*/ 3806890 h 3806890"/>
                <a:gd name="connsiteX8" fmla="*/ 2668556 w 3601617"/>
                <a:gd name="connsiteY8" fmla="*/ 3788229 h 3806890"/>
                <a:gd name="connsiteX9" fmla="*/ 2789854 w 3601617"/>
                <a:gd name="connsiteY9" fmla="*/ 3489649 h 3806890"/>
                <a:gd name="connsiteX10" fmla="*/ 3041780 w 3601617"/>
                <a:gd name="connsiteY10" fmla="*/ 3750907 h 3806890"/>
                <a:gd name="connsiteX11" fmla="*/ 3601617 w 3601617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66531 w 3620278"/>
                <a:gd name="connsiteY4" fmla="*/ 765111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34483 w 3620278"/>
                <a:gd name="connsiteY7" fmla="*/ 1630524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1660850 w 3620278"/>
                <a:gd name="connsiteY8" fmla="*/ 1705169 h 3806890"/>
                <a:gd name="connsiteX9" fmla="*/ 2444621 w 3620278"/>
                <a:gd name="connsiteY9" fmla="*/ 3806890 h 3806890"/>
                <a:gd name="connsiteX10" fmla="*/ 2687217 w 3620278"/>
                <a:gd name="connsiteY10" fmla="*/ 3788229 h 3806890"/>
                <a:gd name="connsiteX11" fmla="*/ 2808515 w 3620278"/>
                <a:gd name="connsiteY11" fmla="*/ 3489649 h 3806890"/>
                <a:gd name="connsiteX12" fmla="*/ 3060441 w 3620278"/>
                <a:gd name="connsiteY12" fmla="*/ 3750907 h 3806890"/>
                <a:gd name="connsiteX13" fmla="*/ 3620278 w 3620278"/>
                <a:gd name="connsiteY13" fmla="*/ 3116425 h 3806890"/>
                <a:gd name="connsiteX0" fmla="*/ 3620278 w 3620278"/>
                <a:gd name="connsiteY0" fmla="*/ 3116425 h 3788229"/>
                <a:gd name="connsiteX1" fmla="*/ 3191070 w 3620278"/>
                <a:gd name="connsiteY1" fmla="*/ 1194319 h 3788229"/>
                <a:gd name="connsiteX2" fmla="*/ 1362270 w 3620278"/>
                <a:gd name="connsiteY2" fmla="*/ 0 h 3788229"/>
                <a:gd name="connsiteX3" fmla="*/ 1222311 w 3620278"/>
                <a:gd name="connsiteY3" fmla="*/ 317241 h 3788229"/>
                <a:gd name="connsiteX4" fmla="*/ 401217 w 3620278"/>
                <a:gd name="connsiteY4" fmla="*/ 699797 h 3788229"/>
                <a:gd name="connsiteX5" fmla="*/ 27991 w 3620278"/>
                <a:gd name="connsiteY5" fmla="*/ 653145 h 3788229"/>
                <a:gd name="connsiteX6" fmla="*/ 0 w 3620278"/>
                <a:gd name="connsiteY6" fmla="*/ 961053 h 3788229"/>
                <a:gd name="connsiteX7" fmla="*/ 671806 w 3620278"/>
                <a:gd name="connsiteY7" fmla="*/ 1546548 h 3788229"/>
                <a:gd name="connsiteX8" fmla="*/ 1660850 w 3620278"/>
                <a:gd name="connsiteY8" fmla="*/ 1705169 h 3788229"/>
                <a:gd name="connsiteX9" fmla="*/ 2593911 w 3620278"/>
                <a:gd name="connsiteY9" fmla="*/ 1334277 h 3788229"/>
                <a:gd name="connsiteX10" fmla="*/ 2687217 w 3620278"/>
                <a:gd name="connsiteY10" fmla="*/ 3788229 h 3788229"/>
                <a:gd name="connsiteX11" fmla="*/ 2808515 w 3620278"/>
                <a:gd name="connsiteY11" fmla="*/ 3489649 h 3788229"/>
                <a:gd name="connsiteX12" fmla="*/ 3060441 w 3620278"/>
                <a:gd name="connsiteY12" fmla="*/ 3750907 h 3788229"/>
                <a:gd name="connsiteX13" fmla="*/ 3620278 w 3620278"/>
                <a:gd name="connsiteY13" fmla="*/ 3116425 h 3788229"/>
                <a:gd name="connsiteX0" fmla="*/ 3620278 w 3620278"/>
                <a:gd name="connsiteY0" fmla="*/ 3116425 h 3750907"/>
                <a:gd name="connsiteX1" fmla="*/ 3191070 w 3620278"/>
                <a:gd name="connsiteY1" fmla="*/ 1194319 h 3750907"/>
                <a:gd name="connsiteX2" fmla="*/ 1362270 w 3620278"/>
                <a:gd name="connsiteY2" fmla="*/ 0 h 3750907"/>
                <a:gd name="connsiteX3" fmla="*/ 1222311 w 3620278"/>
                <a:gd name="connsiteY3" fmla="*/ 317241 h 3750907"/>
                <a:gd name="connsiteX4" fmla="*/ 401217 w 3620278"/>
                <a:gd name="connsiteY4" fmla="*/ 699797 h 3750907"/>
                <a:gd name="connsiteX5" fmla="*/ 27991 w 3620278"/>
                <a:gd name="connsiteY5" fmla="*/ 653145 h 3750907"/>
                <a:gd name="connsiteX6" fmla="*/ 0 w 3620278"/>
                <a:gd name="connsiteY6" fmla="*/ 961053 h 3750907"/>
                <a:gd name="connsiteX7" fmla="*/ 671806 w 3620278"/>
                <a:gd name="connsiteY7" fmla="*/ 1546548 h 3750907"/>
                <a:gd name="connsiteX8" fmla="*/ 1660850 w 3620278"/>
                <a:gd name="connsiteY8" fmla="*/ 1705169 h 3750907"/>
                <a:gd name="connsiteX9" fmla="*/ 2593911 w 3620278"/>
                <a:gd name="connsiteY9" fmla="*/ 1334277 h 3750907"/>
                <a:gd name="connsiteX10" fmla="*/ 2864499 w 3620278"/>
                <a:gd name="connsiteY10" fmla="*/ 1278295 h 3750907"/>
                <a:gd name="connsiteX11" fmla="*/ 2808515 w 3620278"/>
                <a:gd name="connsiteY11" fmla="*/ 3489649 h 3750907"/>
                <a:gd name="connsiteX12" fmla="*/ 3060441 w 3620278"/>
                <a:gd name="connsiteY12" fmla="*/ 3750907 h 3750907"/>
                <a:gd name="connsiteX13" fmla="*/ 3620278 w 3620278"/>
                <a:gd name="connsiteY13" fmla="*/ 3116425 h 3750907"/>
                <a:gd name="connsiteX0" fmla="*/ 3620278 w 4096139"/>
                <a:gd name="connsiteY0" fmla="*/ 3116425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620278 w 4096139"/>
                <a:gd name="connsiteY13" fmla="*/ 3116425 h 3750907"/>
                <a:gd name="connsiteX0" fmla="*/ 3909527 w 4096139"/>
                <a:gd name="connsiteY0" fmla="*/ 1315616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909527 w 4096139"/>
                <a:gd name="connsiteY13" fmla="*/ 1315616 h 3750907"/>
                <a:gd name="connsiteX0" fmla="*/ 3909527 w 4096139"/>
                <a:gd name="connsiteY0" fmla="*/ 1315616 h 3489649"/>
                <a:gd name="connsiteX1" fmla="*/ 4096139 w 4096139"/>
                <a:gd name="connsiteY1" fmla="*/ 158621 h 3489649"/>
                <a:gd name="connsiteX2" fmla="*/ 1362270 w 4096139"/>
                <a:gd name="connsiteY2" fmla="*/ 0 h 3489649"/>
                <a:gd name="connsiteX3" fmla="*/ 1222311 w 4096139"/>
                <a:gd name="connsiteY3" fmla="*/ 317241 h 3489649"/>
                <a:gd name="connsiteX4" fmla="*/ 401217 w 4096139"/>
                <a:gd name="connsiteY4" fmla="*/ 699797 h 3489649"/>
                <a:gd name="connsiteX5" fmla="*/ 27991 w 4096139"/>
                <a:gd name="connsiteY5" fmla="*/ 653145 h 3489649"/>
                <a:gd name="connsiteX6" fmla="*/ 0 w 4096139"/>
                <a:gd name="connsiteY6" fmla="*/ 961053 h 3489649"/>
                <a:gd name="connsiteX7" fmla="*/ 671806 w 4096139"/>
                <a:gd name="connsiteY7" fmla="*/ 1546548 h 3489649"/>
                <a:gd name="connsiteX8" fmla="*/ 1660850 w 4096139"/>
                <a:gd name="connsiteY8" fmla="*/ 1705169 h 3489649"/>
                <a:gd name="connsiteX9" fmla="*/ 2593911 w 4096139"/>
                <a:gd name="connsiteY9" fmla="*/ 1334277 h 3489649"/>
                <a:gd name="connsiteX10" fmla="*/ 2864499 w 4096139"/>
                <a:gd name="connsiteY10" fmla="*/ 1278295 h 3489649"/>
                <a:gd name="connsiteX11" fmla="*/ 2808515 w 4096139"/>
                <a:gd name="connsiteY11" fmla="*/ 3489649 h 3489649"/>
                <a:gd name="connsiteX12" fmla="*/ 3415005 w 4096139"/>
                <a:gd name="connsiteY12" fmla="*/ 1343609 h 3489649"/>
                <a:gd name="connsiteX13" fmla="*/ 3909527 w 4096139"/>
                <a:gd name="connsiteY13" fmla="*/ 1315616 h 348964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15005 w 4096139"/>
                <a:gd name="connsiteY12" fmla="*/ 1343609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70989 w 4096139"/>
                <a:gd name="connsiteY12" fmla="*/ 1175658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643813 w 4096139"/>
                <a:gd name="connsiteY3" fmla="*/ 37322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43609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34278 w 4096139"/>
                <a:gd name="connsiteY2" fmla="*/ 83976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34484 w 4096139"/>
                <a:gd name="connsiteY7" fmla="*/ 1527888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18857 w 4105469"/>
                <a:gd name="connsiteY0" fmla="*/ 1278294 h 1667847"/>
                <a:gd name="connsiteX1" fmla="*/ 4105469 w 4105469"/>
                <a:gd name="connsiteY1" fmla="*/ 121299 h 1667847"/>
                <a:gd name="connsiteX2" fmla="*/ 1371600 w 4105469"/>
                <a:gd name="connsiteY2" fmla="*/ 27992 h 1667847"/>
                <a:gd name="connsiteX3" fmla="*/ 653143 w 4105469"/>
                <a:gd name="connsiteY3" fmla="*/ 0 h 1667847"/>
                <a:gd name="connsiteX4" fmla="*/ 410547 w 4105469"/>
                <a:gd name="connsiteY4" fmla="*/ 662475 h 1667847"/>
                <a:gd name="connsiteX5" fmla="*/ 37321 w 4105469"/>
                <a:gd name="connsiteY5" fmla="*/ 615823 h 1667847"/>
                <a:gd name="connsiteX6" fmla="*/ 0 w 4105469"/>
                <a:gd name="connsiteY6" fmla="*/ 951723 h 1667847"/>
                <a:gd name="connsiteX7" fmla="*/ 643814 w 4105469"/>
                <a:gd name="connsiteY7" fmla="*/ 1527888 h 1667847"/>
                <a:gd name="connsiteX8" fmla="*/ 1670180 w 4105469"/>
                <a:gd name="connsiteY8" fmla="*/ 1667847 h 1667847"/>
                <a:gd name="connsiteX9" fmla="*/ 2202024 w 4105469"/>
                <a:gd name="connsiteY9" fmla="*/ 1548882 h 1667847"/>
                <a:gd name="connsiteX10" fmla="*/ 2416629 w 4105469"/>
                <a:gd name="connsiteY10" fmla="*/ 1371601 h 1667847"/>
                <a:gd name="connsiteX11" fmla="*/ 2836506 w 4105469"/>
                <a:gd name="connsiteY11" fmla="*/ 1231642 h 1667847"/>
                <a:gd name="connsiteX12" fmla="*/ 3433665 w 4105469"/>
                <a:gd name="connsiteY12" fmla="*/ 1240972 h 1667847"/>
                <a:gd name="connsiteX13" fmla="*/ 3918857 w 4105469"/>
                <a:gd name="connsiteY13" fmla="*/ 1278294 h 166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05469" h="1667847">
                  <a:moveTo>
                    <a:pt x="3918857" y="1278294"/>
                  </a:moveTo>
                  <a:lnTo>
                    <a:pt x="4105469" y="121299"/>
                  </a:lnTo>
                  <a:lnTo>
                    <a:pt x="1371600" y="27992"/>
                  </a:lnTo>
                  <a:lnTo>
                    <a:pt x="653143" y="0"/>
                  </a:lnTo>
                  <a:lnTo>
                    <a:pt x="410547" y="662475"/>
                  </a:lnTo>
                  <a:lnTo>
                    <a:pt x="37321" y="615823"/>
                  </a:lnTo>
                  <a:lnTo>
                    <a:pt x="0" y="951723"/>
                  </a:lnTo>
                  <a:cubicBezTo>
                    <a:pt x="183503" y="1162439"/>
                    <a:pt x="460311" y="1317172"/>
                    <a:pt x="643814" y="1527888"/>
                  </a:cubicBezTo>
                  <a:cubicBezTo>
                    <a:pt x="762002" y="1692729"/>
                    <a:pt x="1551992" y="1503006"/>
                    <a:pt x="1670180" y="1667847"/>
                  </a:cubicBezTo>
                  <a:lnTo>
                    <a:pt x="2202024" y="1548882"/>
                  </a:lnTo>
                  <a:lnTo>
                    <a:pt x="2416629" y="1371601"/>
                  </a:lnTo>
                  <a:lnTo>
                    <a:pt x="2836506" y="1231642"/>
                  </a:lnTo>
                  <a:lnTo>
                    <a:pt x="3433665" y="1240972"/>
                  </a:lnTo>
                  <a:lnTo>
                    <a:pt x="3918857" y="127829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4" name="자유형: 도형 273">
              <a:extLst>
                <a:ext uri="{FF2B5EF4-FFF2-40B4-BE49-F238E27FC236}">
                  <a16:creationId xmlns:a16="http://schemas.microsoft.com/office/drawing/2014/main" id="{659F474C-26FE-47C8-B942-962433B7484E}"/>
                </a:ext>
              </a:extLst>
            </p:cNvPr>
            <p:cNvSpPr/>
            <p:nvPr/>
          </p:nvSpPr>
          <p:spPr>
            <a:xfrm>
              <a:off x="8761445" y="1285097"/>
              <a:ext cx="1660849" cy="2174033"/>
            </a:xfrm>
            <a:custGeom>
              <a:avLst/>
              <a:gdLst>
                <a:gd name="connsiteX0" fmla="*/ 0 w 1660849"/>
                <a:gd name="connsiteY0" fmla="*/ 18662 h 2174033"/>
                <a:gd name="connsiteX1" fmla="*/ 1194318 w 1660849"/>
                <a:gd name="connsiteY1" fmla="*/ 0 h 2174033"/>
                <a:gd name="connsiteX2" fmla="*/ 1660849 w 1660849"/>
                <a:gd name="connsiteY2" fmla="*/ 485192 h 2174033"/>
                <a:gd name="connsiteX3" fmla="*/ 895739 w 1660849"/>
                <a:gd name="connsiteY3" fmla="*/ 1847462 h 2174033"/>
                <a:gd name="connsiteX4" fmla="*/ 597159 w 1660849"/>
                <a:gd name="connsiteY4" fmla="*/ 2174033 h 2174033"/>
                <a:gd name="connsiteX5" fmla="*/ 317241 w 1660849"/>
                <a:gd name="connsiteY5" fmla="*/ 1408923 h 2174033"/>
                <a:gd name="connsiteX6" fmla="*/ 0 w 1660849"/>
                <a:gd name="connsiteY6" fmla="*/ 18662 h 217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0849" h="2174033">
                  <a:moveTo>
                    <a:pt x="0" y="18662"/>
                  </a:moveTo>
                  <a:lnTo>
                    <a:pt x="1194318" y="0"/>
                  </a:lnTo>
                  <a:lnTo>
                    <a:pt x="1660849" y="485192"/>
                  </a:lnTo>
                  <a:lnTo>
                    <a:pt x="895739" y="1847462"/>
                  </a:lnTo>
                  <a:lnTo>
                    <a:pt x="597159" y="2174033"/>
                  </a:lnTo>
                  <a:lnTo>
                    <a:pt x="317241" y="1408923"/>
                  </a:lnTo>
                  <a:lnTo>
                    <a:pt x="0" y="18662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270B6F3B-07C4-4E84-828C-82A815C4F798}"/>
                </a:ext>
              </a:extLst>
            </p:cNvPr>
            <p:cNvSpPr/>
            <p:nvPr/>
          </p:nvSpPr>
          <p:spPr>
            <a:xfrm>
              <a:off x="9638522" y="1749451"/>
              <a:ext cx="1540307" cy="1383108"/>
            </a:xfrm>
            <a:custGeom>
              <a:avLst/>
              <a:gdLst>
                <a:gd name="connsiteX0" fmla="*/ 765111 w 1352939"/>
                <a:gd name="connsiteY0" fmla="*/ 0 h 1352939"/>
                <a:gd name="connsiteX1" fmla="*/ 0 w 1352939"/>
                <a:gd name="connsiteY1" fmla="*/ 1352939 h 1352939"/>
                <a:gd name="connsiteX2" fmla="*/ 1343609 w 1352939"/>
                <a:gd name="connsiteY2" fmla="*/ 1166326 h 1352939"/>
                <a:gd name="connsiteX3" fmla="*/ 1352939 w 1352939"/>
                <a:gd name="connsiteY3" fmla="*/ 167951 h 1352939"/>
                <a:gd name="connsiteX4" fmla="*/ 1045029 w 1352939"/>
                <a:gd name="connsiteY4" fmla="*/ 270588 h 1352939"/>
                <a:gd name="connsiteX5" fmla="*/ 765111 w 1352939"/>
                <a:gd name="connsiteY5" fmla="*/ 0 h 1352939"/>
                <a:gd name="connsiteX0" fmla="*/ 765111 w 1530221"/>
                <a:gd name="connsiteY0" fmla="*/ 0 h 1352939"/>
                <a:gd name="connsiteX1" fmla="*/ 0 w 1530221"/>
                <a:gd name="connsiteY1" fmla="*/ 1352939 h 1352939"/>
                <a:gd name="connsiteX2" fmla="*/ 1343609 w 1530221"/>
                <a:gd name="connsiteY2" fmla="*/ 1166326 h 1352939"/>
                <a:gd name="connsiteX3" fmla="*/ 1530221 w 1530221"/>
                <a:gd name="connsiteY3" fmla="*/ 830424 h 1352939"/>
                <a:gd name="connsiteX4" fmla="*/ 1352939 w 1530221"/>
                <a:gd name="connsiteY4" fmla="*/ 167951 h 1352939"/>
                <a:gd name="connsiteX5" fmla="*/ 1045029 w 1530221"/>
                <a:gd name="connsiteY5" fmla="*/ 270588 h 1352939"/>
                <a:gd name="connsiteX6" fmla="*/ 765111 w 1530221"/>
                <a:gd name="connsiteY6" fmla="*/ 0 h 1352939"/>
                <a:gd name="connsiteX0" fmla="*/ 765111 w 1540307"/>
                <a:gd name="connsiteY0" fmla="*/ 0 h 1352939"/>
                <a:gd name="connsiteX1" fmla="*/ 0 w 1540307"/>
                <a:gd name="connsiteY1" fmla="*/ 1352939 h 1352939"/>
                <a:gd name="connsiteX2" fmla="*/ 1343609 w 1540307"/>
                <a:gd name="connsiteY2" fmla="*/ 1166326 h 1352939"/>
                <a:gd name="connsiteX3" fmla="*/ 1530221 w 1540307"/>
                <a:gd name="connsiteY3" fmla="*/ 830424 h 1352939"/>
                <a:gd name="connsiteX4" fmla="*/ 1352939 w 1540307"/>
                <a:gd name="connsiteY4" fmla="*/ 167951 h 1352939"/>
                <a:gd name="connsiteX5" fmla="*/ 1045029 w 1540307"/>
                <a:gd name="connsiteY5" fmla="*/ 270588 h 1352939"/>
                <a:gd name="connsiteX6" fmla="*/ 765111 w 1540307"/>
                <a:gd name="connsiteY6" fmla="*/ 0 h 1352939"/>
                <a:gd name="connsiteX0" fmla="*/ 765111 w 1540307"/>
                <a:gd name="connsiteY0" fmla="*/ 11352 h 1364291"/>
                <a:gd name="connsiteX1" fmla="*/ 0 w 1540307"/>
                <a:gd name="connsiteY1" fmla="*/ 1364291 h 1364291"/>
                <a:gd name="connsiteX2" fmla="*/ 1343609 w 1540307"/>
                <a:gd name="connsiteY2" fmla="*/ 1177678 h 1364291"/>
                <a:gd name="connsiteX3" fmla="*/ 1530221 w 1540307"/>
                <a:gd name="connsiteY3" fmla="*/ 841776 h 1364291"/>
                <a:gd name="connsiteX4" fmla="*/ 1352939 w 1540307"/>
                <a:gd name="connsiteY4" fmla="*/ 179303 h 1364291"/>
                <a:gd name="connsiteX5" fmla="*/ 1067889 w 1540307"/>
                <a:gd name="connsiteY5" fmla="*/ 0 h 1364291"/>
                <a:gd name="connsiteX6" fmla="*/ 765111 w 1540307"/>
                <a:gd name="connsiteY6" fmla="*/ 11352 h 1364291"/>
                <a:gd name="connsiteX0" fmla="*/ 765111 w 1540307"/>
                <a:gd name="connsiteY0" fmla="*/ 30169 h 1383108"/>
                <a:gd name="connsiteX1" fmla="*/ 0 w 1540307"/>
                <a:gd name="connsiteY1" fmla="*/ 1383108 h 1383108"/>
                <a:gd name="connsiteX2" fmla="*/ 1343609 w 1540307"/>
                <a:gd name="connsiteY2" fmla="*/ 1196495 h 1383108"/>
                <a:gd name="connsiteX3" fmla="*/ 1530221 w 1540307"/>
                <a:gd name="connsiteY3" fmla="*/ 860593 h 1383108"/>
                <a:gd name="connsiteX4" fmla="*/ 1322459 w 1540307"/>
                <a:gd name="connsiteY4" fmla="*/ 0 h 1383108"/>
                <a:gd name="connsiteX5" fmla="*/ 1067889 w 1540307"/>
                <a:gd name="connsiteY5" fmla="*/ 18817 h 1383108"/>
                <a:gd name="connsiteX6" fmla="*/ 765111 w 1540307"/>
                <a:gd name="connsiteY6" fmla="*/ 30169 h 138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0307" h="1383108">
                  <a:moveTo>
                    <a:pt x="765111" y="30169"/>
                  </a:moveTo>
                  <a:lnTo>
                    <a:pt x="0" y="1383108"/>
                  </a:lnTo>
                  <a:lnTo>
                    <a:pt x="1343609" y="1196495"/>
                  </a:lnTo>
                  <a:cubicBezTo>
                    <a:pt x="1346719" y="1068977"/>
                    <a:pt x="1592425" y="1212045"/>
                    <a:pt x="1530221" y="860593"/>
                  </a:cubicBezTo>
                  <a:lnTo>
                    <a:pt x="1322459" y="0"/>
                  </a:lnTo>
                  <a:lnTo>
                    <a:pt x="1067889" y="18817"/>
                  </a:lnTo>
                  <a:lnTo>
                    <a:pt x="765111" y="3016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0BEB87AD-026B-4557-A1E1-3AA9827AC453}"/>
                </a:ext>
              </a:extLst>
            </p:cNvPr>
            <p:cNvSpPr/>
            <p:nvPr/>
          </p:nvSpPr>
          <p:spPr>
            <a:xfrm>
              <a:off x="2593910" y="2722012"/>
              <a:ext cx="2099388" cy="1903445"/>
            </a:xfrm>
            <a:custGeom>
              <a:avLst/>
              <a:gdLst>
                <a:gd name="connsiteX0" fmla="*/ 317241 w 2099388"/>
                <a:gd name="connsiteY0" fmla="*/ 0 h 1903445"/>
                <a:gd name="connsiteX1" fmla="*/ 419878 w 2099388"/>
                <a:gd name="connsiteY1" fmla="*/ 102636 h 1903445"/>
                <a:gd name="connsiteX2" fmla="*/ 1184988 w 2099388"/>
                <a:gd name="connsiteY2" fmla="*/ 74645 h 1903445"/>
                <a:gd name="connsiteX3" fmla="*/ 1380931 w 2099388"/>
                <a:gd name="connsiteY3" fmla="*/ 158620 h 1903445"/>
                <a:gd name="connsiteX4" fmla="*/ 1847461 w 2099388"/>
                <a:gd name="connsiteY4" fmla="*/ 74645 h 1903445"/>
                <a:gd name="connsiteX5" fmla="*/ 1847461 w 2099388"/>
                <a:gd name="connsiteY5" fmla="*/ 531845 h 1903445"/>
                <a:gd name="connsiteX6" fmla="*/ 1763486 w 2099388"/>
                <a:gd name="connsiteY6" fmla="*/ 765110 h 1903445"/>
                <a:gd name="connsiteX7" fmla="*/ 2099388 w 2099388"/>
                <a:gd name="connsiteY7" fmla="*/ 1539551 h 1903445"/>
                <a:gd name="connsiteX8" fmla="*/ 793102 w 2099388"/>
                <a:gd name="connsiteY8" fmla="*/ 1903445 h 1903445"/>
                <a:gd name="connsiteX9" fmla="*/ 681135 w 2099388"/>
                <a:gd name="connsiteY9" fmla="*/ 1399592 h 1903445"/>
                <a:gd name="connsiteX10" fmla="*/ 0 w 2099388"/>
                <a:gd name="connsiteY10" fmla="*/ 970383 h 1903445"/>
                <a:gd name="connsiteX11" fmla="*/ 317241 w 2099388"/>
                <a:gd name="connsiteY11" fmla="*/ 0 h 190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9388" h="1903445">
                  <a:moveTo>
                    <a:pt x="317241" y="0"/>
                  </a:moveTo>
                  <a:lnTo>
                    <a:pt x="419878" y="102636"/>
                  </a:lnTo>
                  <a:lnTo>
                    <a:pt x="1184988" y="74645"/>
                  </a:lnTo>
                  <a:lnTo>
                    <a:pt x="1380931" y="158620"/>
                  </a:lnTo>
                  <a:lnTo>
                    <a:pt x="1847461" y="74645"/>
                  </a:lnTo>
                  <a:lnTo>
                    <a:pt x="1847461" y="531845"/>
                  </a:lnTo>
                  <a:lnTo>
                    <a:pt x="1763486" y="765110"/>
                  </a:lnTo>
                  <a:lnTo>
                    <a:pt x="2099388" y="1539551"/>
                  </a:lnTo>
                  <a:lnTo>
                    <a:pt x="793102" y="1903445"/>
                  </a:lnTo>
                  <a:lnTo>
                    <a:pt x="681135" y="1399592"/>
                  </a:lnTo>
                  <a:lnTo>
                    <a:pt x="0" y="970383"/>
                  </a:lnTo>
                  <a:lnTo>
                    <a:pt x="317241" y="0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33638215-0D52-4712-B188-2D3DB9F534C3}"/>
                </a:ext>
              </a:extLst>
            </p:cNvPr>
            <p:cNvSpPr/>
            <p:nvPr/>
          </p:nvSpPr>
          <p:spPr>
            <a:xfrm>
              <a:off x="5243412" y="3762375"/>
              <a:ext cx="1772816" cy="914400"/>
            </a:xfrm>
            <a:custGeom>
              <a:avLst/>
              <a:gdLst>
                <a:gd name="connsiteX0" fmla="*/ 0 w 1772816"/>
                <a:gd name="connsiteY0" fmla="*/ 335902 h 914400"/>
                <a:gd name="connsiteX1" fmla="*/ 494522 w 1772816"/>
                <a:gd name="connsiteY1" fmla="*/ 914400 h 914400"/>
                <a:gd name="connsiteX2" fmla="*/ 1688841 w 1772816"/>
                <a:gd name="connsiteY2" fmla="*/ 849085 h 914400"/>
                <a:gd name="connsiteX3" fmla="*/ 1772816 w 1772816"/>
                <a:gd name="connsiteY3" fmla="*/ 0 h 914400"/>
                <a:gd name="connsiteX4" fmla="*/ 606490 w 1772816"/>
                <a:gd name="connsiteY4" fmla="*/ 130628 h 914400"/>
                <a:gd name="connsiteX5" fmla="*/ 0 w 1772816"/>
                <a:gd name="connsiteY5" fmla="*/ 33590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2816" h="914400">
                  <a:moveTo>
                    <a:pt x="0" y="335902"/>
                  </a:moveTo>
                  <a:lnTo>
                    <a:pt x="494522" y="914400"/>
                  </a:lnTo>
                  <a:lnTo>
                    <a:pt x="1688841" y="849085"/>
                  </a:lnTo>
                  <a:lnTo>
                    <a:pt x="1772816" y="0"/>
                  </a:lnTo>
                  <a:lnTo>
                    <a:pt x="606490" y="130628"/>
                  </a:lnTo>
                  <a:lnTo>
                    <a:pt x="0" y="33590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자유형: 도형 277">
              <a:extLst>
                <a:ext uri="{FF2B5EF4-FFF2-40B4-BE49-F238E27FC236}">
                  <a16:creationId xmlns:a16="http://schemas.microsoft.com/office/drawing/2014/main" id="{7620048A-3068-4295-B253-CF6231E7BF57}"/>
                </a:ext>
              </a:extLst>
            </p:cNvPr>
            <p:cNvSpPr/>
            <p:nvPr/>
          </p:nvSpPr>
          <p:spPr>
            <a:xfrm>
              <a:off x="4366727" y="2470085"/>
              <a:ext cx="1819469" cy="989045"/>
            </a:xfrm>
            <a:custGeom>
              <a:avLst/>
              <a:gdLst>
                <a:gd name="connsiteX0" fmla="*/ 1819469 w 1819469"/>
                <a:gd name="connsiteY0" fmla="*/ 37323 h 989045"/>
                <a:gd name="connsiteX1" fmla="*/ 783771 w 1819469"/>
                <a:gd name="connsiteY1" fmla="*/ 0 h 989045"/>
                <a:gd name="connsiteX2" fmla="*/ 298579 w 1819469"/>
                <a:gd name="connsiteY2" fmla="*/ 121298 h 989045"/>
                <a:gd name="connsiteX3" fmla="*/ 102636 w 1819469"/>
                <a:gd name="connsiteY3" fmla="*/ 410547 h 989045"/>
                <a:gd name="connsiteX4" fmla="*/ 74644 w 1819469"/>
                <a:gd name="connsiteY4" fmla="*/ 737119 h 989045"/>
                <a:gd name="connsiteX5" fmla="*/ 0 w 1819469"/>
                <a:gd name="connsiteY5" fmla="*/ 989045 h 9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9469" h="989045">
                  <a:moveTo>
                    <a:pt x="1819469" y="37323"/>
                  </a:moveTo>
                  <a:lnTo>
                    <a:pt x="783771" y="0"/>
                  </a:lnTo>
                  <a:lnTo>
                    <a:pt x="298579" y="121298"/>
                  </a:lnTo>
                  <a:lnTo>
                    <a:pt x="102636" y="410547"/>
                  </a:lnTo>
                  <a:lnTo>
                    <a:pt x="74644" y="737119"/>
                  </a:lnTo>
                  <a:lnTo>
                    <a:pt x="0" y="98904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A7854535-6925-4509-A2FF-E47636F95AFA}"/>
                </a:ext>
              </a:extLst>
            </p:cNvPr>
            <p:cNvSpPr/>
            <p:nvPr/>
          </p:nvSpPr>
          <p:spPr>
            <a:xfrm>
              <a:off x="4506686" y="2460755"/>
              <a:ext cx="2603241" cy="1772816"/>
            </a:xfrm>
            <a:custGeom>
              <a:avLst/>
              <a:gdLst>
                <a:gd name="connsiteX0" fmla="*/ 2164702 w 2603241"/>
                <a:gd name="connsiteY0" fmla="*/ 0 h 1772816"/>
                <a:gd name="connsiteX1" fmla="*/ 2603241 w 2603241"/>
                <a:gd name="connsiteY1" fmla="*/ 139959 h 1772816"/>
                <a:gd name="connsiteX2" fmla="*/ 2453951 w 2603241"/>
                <a:gd name="connsiteY2" fmla="*/ 746449 h 1772816"/>
                <a:gd name="connsiteX3" fmla="*/ 2491273 w 2603241"/>
                <a:gd name="connsiteY3" fmla="*/ 1315616 h 1772816"/>
                <a:gd name="connsiteX4" fmla="*/ 1408922 w 2603241"/>
                <a:gd name="connsiteY4" fmla="*/ 1427583 h 1772816"/>
                <a:gd name="connsiteX5" fmla="*/ 186612 w 2603241"/>
                <a:gd name="connsiteY5" fmla="*/ 1772816 h 1772816"/>
                <a:gd name="connsiteX6" fmla="*/ 0 w 2603241"/>
                <a:gd name="connsiteY6" fmla="*/ 1380930 h 177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3241" h="1772816">
                  <a:moveTo>
                    <a:pt x="2164702" y="0"/>
                  </a:moveTo>
                  <a:lnTo>
                    <a:pt x="2603241" y="139959"/>
                  </a:lnTo>
                  <a:lnTo>
                    <a:pt x="2453951" y="746449"/>
                  </a:lnTo>
                  <a:lnTo>
                    <a:pt x="2491273" y="1315616"/>
                  </a:lnTo>
                  <a:lnTo>
                    <a:pt x="1408922" y="1427583"/>
                  </a:lnTo>
                  <a:lnTo>
                    <a:pt x="186612" y="1772816"/>
                  </a:lnTo>
                  <a:lnTo>
                    <a:pt x="0" y="138093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3363717E-5B76-4140-ACD5-243C1B5DE9A1}"/>
                </a:ext>
              </a:extLst>
            </p:cNvPr>
            <p:cNvSpPr/>
            <p:nvPr/>
          </p:nvSpPr>
          <p:spPr>
            <a:xfrm>
              <a:off x="5281127" y="379503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39F6FE99-EED1-4C59-9C31-0553DE2A22B7}"/>
                </a:ext>
              </a:extLst>
            </p:cNvPr>
            <p:cNvSpPr/>
            <p:nvPr/>
          </p:nvSpPr>
          <p:spPr>
            <a:xfrm>
              <a:off x="5262465" y="411227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BFFFBFFE-62CE-4CBE-84B3-4611877747DE}"/>
                </a:ext>
              </a:extLst>
            </p:cNvPr>
            <p:cNvSpPr/>
            <p:nvPr/>
          </p:nvSpPr>
          <p:spPr>
            <a:xfrm>
              <a:off x="3396343" y="450415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B6C845B5-A695-4F1F-AF97-5D9EC4D4924D}"/>
                </a:ext>
              </a:extLst>
            </p:cNvPr>
            <p:cNvSpPr/>
            <p:nvPr/>
          </p:nvSpPr>
          <p:spPr>
            <a:xfrm>
              <a:off x="4264090" y="426156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4DCCF8A1-56D0-4D43-9BD0-897A01FCDFC9}"/>
                </a:ext>
              </a:extLst>
            </p:cNvPr>
            <p:cNvSpPr/>
            <p:nvPr/>
          </p:nvSpPr>
          <p:spPr>
            <a:xfrm>
              <a:off x="3610947" y="544655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649F6DF9-7638-4E32-833F-8A117822309B}"/>
                </a:ext>
              </a:extLst>
            </p:cNvPr>
            <p:cNvSpPr/>
            <p:nvPr/>
          </p:nvSpPr>
          <p:spPr>
            <a:xfrm>
              <a:off x="7744408" y="372971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573CDD1D-ED07-4B0E-904C-BC8C489D779E}"/>
                </a:ext>
              </a:extLst>
            </p:cNvPr>
            <p:cNvSpPr/>
            <p:nvPr/>
          </p:nvSpPr>
          <p:spPr>
            <a:xfrm>
              <a:off x="7016620" y="376704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E94F3B54-2688-4CD7-9BAA-224901D6201D}"/>
                </a:ext>
              </a:extLst>
            </p:cNvPr>
            <p:cNvSpPr/>
            <p:nvPr/>
          </p:nvSpPr>
          <p:spPr>
            <a:xfrm>
              <a:off x="9647853" y="2516738"/>
              <a:ext cx="475861" cy="625151"/>
            </a:xfrm>
            <a:custGeom>
              <a:avLst/>
              <a:gdLst>
                <a:gd name="connsiteX0" fmla="*/ 307910 w 475861"/>
                <a:gd name="connsiteY0" fmla="*/ 0 h 625151"/>
                <a:gd name="connsiteX1" fmla="*/ 0 w 475861"/>
                <a:gd name="connsiteY1" fmla="*/ 625151 h 625151"/>
                <a:gd name="connsiteX2" fmla="*/ 475861 w 475861"/>
                <a:gd name="connsiteY2" fmla="*/ 550506 h 62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861" h="625151">
                  <a:moveTo>
                    <a:pt x="307910" y="0"/>
                  </a:moveTo>
                  <a:lnTo>
                    <a:pt x="0" y="625151"/>
                  </a:lnTo>
                  <a:lnTo>
                    <a:pt x="475861" y="55050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12590F79-8B0F-4CA8-B03A-2B00BA13B997}"/>
                </a:ext>
              </a:extLst>
            </p:cNvPr>
            <p:cNvSpPr/>
            <p:nvPr/>
          </p:nvSpPr>
          <p:spPr>
            <a:xfrm>
              <a:off x="10189029" y="1760647"/>
              <a:ext cx="998375" cy="1231951"/>
            </a:xfrm>
            <a:custGeom>
              <a:avLst/>
              <a:gdLst>
                <a:gd name="connsiteX0" fmla="*/ 363893 w 998375"/>
                <a:gd name="connsiteY0" fmla="*/ 1222310 h 1222310"/>
                <a:gd name="connsiteX1" fmla="*/ 858416 w 998375"/>
                <a:gd name="connsiteY1" fmla="*/ 1156996 h 1222310"/>
                <a:gd name="connsiteX2" fmla="*/ 989044 w 998375"/>
                <a:gd name="connsiteY2" fmla="*/ 989045 h 1222310"/>
                <a:gd name="connsiteX3" fmla="*/ 998375 w 998375"/>
                <a:gd name="connsiteY3" fmla="*/ 886408 h 1222310"/>
                <a:gd name="connsiteX4" fmla="*/ 774440 w 998375"/>
                <a:gd name="connsiteY4" fmla="*/ 167951 h 1222310"/>
                <a:gd name="connsiteX5" fmla="*/ 485191 w 998375"/>
                <a:gd name="connsiteY5" fmla="*/ 279919 h 1222310"/>
                <a:gd name="connsiteX6" fmla="*/ 214604 w 998375"/>
                <a:gd name="connsiteY6" fmla="*/ 0 h 1222310"/>
                <a:gd name="connsiteX7" fmla="*/ 0 w 998375"/>
                <a:gd name="connsiteY7" fmla="*/ 354564 h 1222310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74440 w 998375"/>
                <a:gd name="connsiteY4" fmla="*/ 17759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66820 w 998375"/>
                <a:gd name="connsiteY4" fmla="*/ 995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8375" h="1231951">
                  <a:moveTo>
                    <a:pt x="363893" y="1231951"/>
                  </a:moveTo>
                  <a:lnTo>
                    <a:pt x="858416" y="1166637"/>
                  </a:lnTo>
                  <a:lnTo>
                    <a:pt x="989044" y="998686"/>
                  </a:lnTo>
                  <a:lnTo>
                    <a:pt x="998375" y="896049"/>
                  </a:lnTo>
                  <a:lnTo>
                    <a:pt x="766820" y="9952"/>
                  </a:lnTo>
                  <a:lnTo>
                    <a:pt x="500431" y="0"/>
                  </a:lnTo>
                  <a:lnTo>
                    <a:pt x="214604" y="9641"/>
                  </a:lnTo>
                  <a:lnTo>
                    <a:pt x="0" y="36420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6AF6C544-1170-4B54-90D9-87EF69660118}"/>
                </a:ext>
              </a:extLst>
            </p:cNvPr>
            <p:cNvSpPr/>
            <p:nvPr/>
          </p:nvSpPr>
          <p:spPr>
            <a:xfrm>
              <a:off x="9265298" y="3132559"/>
              <a:ext cx="363894" cy="335902"/>
            </a:xfrm>
            <a:custGeom>
              <a:avLst/>
              <a:gdLst>
                <a:gd name="connsiteX0" fmla="*/ 363894 w 363894"/>
                <a:gd name="connsiteY0" fmla="*/ 0 h 335902"/>
                <a:gd name="connsiteX1" fmla="*/ 121298 w 363894"/>
                <a:gd name="connsiteY1" fmla="*/ 335902 h 335902"/>
                <a:gd name="connsiteX2" fmla="*/ 0 w 363894"/>
                <a:gd name="connsiteY2" fmla="*/ 65314 h 33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894" h="335902">
                  <a:moveTo>
                    <a:pt x="363894" y="0"/>
                  </a:moveTo>
                  <a:lnTo>
                    <a:pt x="121298" y="335902"/>
                  </a:lnTo>
                  <a:lnTo>
                    <a:pt x="0" y="653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0" name="직선 연결선 289">
              <a:extLst>
                <a:ext uri="{FF2B5EF4-FFF2-40B4-BE49-F238E27FC236}">
                  <a16:creationId xmlns:a16="http://schemas.microsoft.com/office/drawing/2014/main" id="{457B4496-E9CB-404A-8BAE-DD88B138B845}"/>
                </a:ext>
              </a:extLst>
            </p:cNvPr>
            <p:cNvCxnSpPr>
              <a:cxnSpLocks/>
            </p:cNvCxnSpPr>
            <p:nvPr/>
          </p:nvCxnSpPr>
          <p:spPr>
            <a:xfrm>
              <a:off x="9022702" y="2456089"/>
              <a:ext cx="111968" cy="39655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1" name="자유형: 도형 290">
              <a:extLst>
                <a:ext uri="{FF2B5EF4-FFF2-40B4-BE49-F238E27FC236}">
                  <a16:creationId xmlns:a16="http://schemas.microsoft.com/office/drawing/2014/main" id="{01A10F62-EFE3-4ACE-B258-5128F6460CE4}"/>
                </a:ext>
              </a:extLst>
            </p:cNvPr>
            <p:cNvSpPr/>
            <p:nvPr/>
          </p:nvSpPr>
          <p:spPr>
            <a:xfrm>
              <a:off x="8752114" y="1285097"/>
              <a:ext cx="1623527" cy="746449"/>
            </a:xfrm>
            <a:custGeom>
              <a:avLst/>
              <a:gdLst>
                <a:gd name="connsiteX0" fmla="*/ 158621 w 1623527"/>
                <a:gd name="connsiteY0" fmla="*/ 746449 h 746449"/>
                <a:gd name="connsiteX1" fmla="*/ 0 w 1623527"/>
                <a:gd name="connsiteY1" fmla="*/ 9331 h 746449"/>
                <a:gd name="connsiteX2" fmla="*/ 1212980 w 1623527"/>
                <a:gd name="connsiteY2" fmla="*/ 0 h 746449"/>
                <a:gd name="connsiteX3" fmla="*/ 1623527 w 1623527"/>
                <a:gd name="connsiteY3" fmla="*/ 429209 h 74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3527" h="746449">
                  <a:moveTo>
                    <a:pt x="158621" y="746449"/>
                  </a:moveTo>
                  <a:lnTo>
                    <a:pt x="0" y="9331"/>
                  </a:lnTo>
                  <a:lnTo>
                    <a:pt x="1212980" y="0"/>
                  </a:lnTo>
                  <a:lnTo>
                    <a:pt x="1623527" y="42920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자유형: 도형 291">
              <a:extLst>
                <a:ext uri="{FF2B5EF4-FFF2-40B4-BE49-F238E27FC236}">
                  <a16:creationId xmlns:a16="http://schemas.microsoft.com/office/drawing/2014/main" id="{A4EB5393-C1C3-4FD2-9B6E-2C7A391223C0}"/>
                </a:ext>
              </a:extLst>
            </p:cNvPr>
            <p:cNvSpPr/>
            <p:nvPr/>
          </p:nvSpPr>
          <p:spPr>
            <a:xfrm>
              <a:off x="1474237" y="2190167"/>
              <a:ext cx="793102" cy="998375"/>
            </a:xfrm>
            <a:custGeom>
              <a:avLst/>
              <a:gdLst>
                <a:gd name="connsiteX0" fmla="*/ 793102 w 793102"/>
                <a:gd name="connsiteY0" fmla="*/ 0 h 998375"/>
                <a:gd name="connsiteX1" fmla="*/ 0 w 793102"/>
                <a:gd name="connsiteY1" fmla="*/ 774441 h 998375"/>
                <a:gd name="connsiteX2" fmla="*/ 391885 w 793102"/>
                <a:gd name="connsiteY2" fmla="*/ 998375 h 99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3102" h="998375">
                  <a:moveTo>
                    <a:pt x="793102" y="0"/>
                  </a:moveTo>
                  <a:lnTo>
                    <a:pt x="0" y="774441"/>
                  </a:lnTo>
                  <a:lnTo>
                    <a:pt x="391885" y="99837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F77AF219-30A1-4DB7-945E-4B93D6E98FB1}"/>
                </a:ext>
              </a:extLst>
            </p:cNvPr>
            <p:cNvSpPr/>
            <p:nvPr/>
          </p:nvSpPr>
          <p:spPr>
            <a:xfrm>
              <a:off x="2258008" y="2180836"/>
              <a:ext cx="214604" cy="139959"/>
            </a:xfrm>
            <a:custGeom>
              <a:avLst/>
              <a:gdLst>
                <a:gd name="connsiteX0" fmla="*/ 0 w 214604"/>
                <a:gd name="connsiteY0" fmla="*/ 0 h 139959"/>
                <a:gd name="connsiteX1" fmla="*/ 214604 w 214604"/>
                <a:gd name="connsiteY1" fmla="*/ 139959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604" h="139959">
                  <a:moveTo>
                    <a:pt x="0" y="0"/>
                  </a:moveTo>
                  <a:lnTo>
                    <a:pt x="214604" y="13995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자유형: 도형 293">
              <a:extLst>
                <a:ext uri="{FF2B5EF4-FFF2-40B4-BE49-F238E27FC236}">
                  <a16:creationId xmlns:a16="http://schemas.microsoft.com/office/drawing/2014/main" id="{F9B318CF-69F3-4DAC-938B-9720982C56AB}"/>
                </a:ext>
              </a:extLst>
            </p:cNvPr>
            <p:cNvSpPr/>
            <p:nvPr/>
          </p:nvSpPr>
          <p:spPr>
            <a:xfrm>
              <a:off x="2687216" y="2526069"/>
              <a:ext cx="251927" cy="522514"/>
            </a:xfrm>
            <a:custGeom>
              <a:avLst/>
              <a:gdLst>
                <a:gd name="connsiteX0" fmla="*/ 0 w 251927"/>
                <a:gd name="connsiteY0" fmla="*/ 0 h 522514"/>
                <a:gd name="connsiteX1" fmla="*/ 251927 w 251927"/>
                <a:gd name="connsiteY1" fmla="*/ 223935 h 522514"/>
                <a:gd name="connsiteX2" fmla="*/ 121298 w 251927"/>
                <a:gd name="connsiteY2" fmla="*/ 522514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27" h="522514">
                  <a:moveTo>
                    <a:pt x="0" y="0"/>
                  </a:moveTo>
                  <a:lnTo>
                    <a:pt x="251927" y="223935"/>
                  </a:lnTo>
                  <a:lnTo>
                    <a:pt x="121298" y="5225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자유형: 도형 294">
              <a:extLst>
                <a:ext uri="{FF2B5EF4-FFF2-40B4-BE49-F238E27FC236}">
                  <a16:creationId xmlns:a16="http://schemas.microsoft.com/office/drawing/2014/main" id="{7D24A7E3-B89B-4CB9-AFCC-DFD6AA7954A6}"/>
                </a:ext>
              </a:extLst>
            </p:cNvPr>
            <p:cNvSpPr/>
            <p:nvPr/>
          </p:nvSpPr>
          <p:spPr>
            <a:xfrm>
              <a:off x="2174033" y="3309840"/>
              <a:ext cx="522514" cy="401217"/>
            </a:xfrm>
            <a:custGeom>
              <a:avLst/>
              <a:gdLst>
                <a:gd name="connsiteX0" fmla="*/ 522514 w 522514"/>
                <a:gd name="connsiteY0" fmla="*/ 0 h 401217"/>
                <a:gd name="connsiteX1" fmla="*/ 438538 w 522514"/>
                <a:gd name="connsiteY1" fmla="*/ 401217 h 401217"/>
                <a:gd name="connsiteX2" fmla="*/ 0 w 522514"/>
                <a:gd name="connsiteY2" fmla="*/ 83976 h 40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401217">
                  <a:moveTo>
                    <a:pt x="522514" y="0"/>
                  </a:moveTo>
                  <a:lnTo>
                    <a:pt x="438538" y="401217"/>
                  </a:lnTo>
                  <a:lnTo>
                    <a:pt x="0" y="8397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자유형: 도형 295">
              <a:extLst>
                <a:ext uri="{FF2B5EF4-FFF2-40B4-BE49-F238E27FC236}">
                  <a16:creationId xmlns:a16="http://schemas.microsoft.com/office/drawing/2014/main" id="{8BD1E904-D027-4DA5-A98D-934EFFC90718}"/>
                </a:ext>
              </a:extLst>
            </p:cNvPr>
            <p:cNvSpPr/>
            <p:nvPr/>
          </p:nvSpPr>
          <p:spPr>
            <a:xfrm>
              <a:off x="5719665" y="5642493"/>
              <a:ext cx="2435290" cy="1007706"/>
            </a:xfrm>
            <a:custGeom>
              <a:avLst/>
              <a:gdLst>
                <a:gd name="connsiteX0" fmla="*/ 0 w 2435290"/>
                <a:gd name="connsiteY0" fmla="*/ 709127 h 1007706"/>
                <a:gd name="connsiteX1" fmla="*/ 214604 w 2435290"/>
                <a:gd name="connsiteY1" fmla="*/ 0 h 1007706"/>
                <a:gd name="connsiteX2" fmla="*/ 1380931 w 2435290"/>
                <a:gd name="connsiteY2" fmla="*/ 46653 h 1007706"/>
                <a:gd name="connsiteX3" fmla="*/ 2435290 w 2435290"/>
                <a:gd name="connsiteY3" fmla="*/ 419878 h 1007706"/>
                <a:gd name="connsiteX4" fmla="*/ 1866123 w 2435290"/>
                <a:gd name="connsiteY4" fmla="*/ 961053 h 1007706"/>
                <a:gd name="connsiteX5" fmla="*/ 979715 w 2435290"/>
                <a:gd name="connsiteY5" fmla="*/ 1007706 h 1007706"/>
                <a:gd name="connsiteX6" fmla="*/ 0 w 2435290"/>
                <a:gd name="connsiteY6" fmla="*/ 709127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5290" h="1007706">
                  <a:moveTo>
                    <a:pt x="0" y="709127"/>
                  </a:moveTo>
                  <a:lnTo>
                    <a:pt x="214604" y="0"/>
                  </a:lnTo>
                  <a:lnTo>
                    <a:pt x="1380931" y="46653"/>
                  </a:lnTo>
                  <a:lnTo>
                    <a:pt x="2435290" y="419878"/>
                  </a:lnTo>
                  <a:lnTo>
                    <a:pt x="1866123" y="961053"/>
                  </a:lnTo>
                  <a:lnTo>
                    <a:pt x="979715" y="1007706"/>
                  </a:lnTo>
                  <a:lnTo>
                    <a:pt x="0" y="70912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DD142913-2BFB-43AF-B2CA-843757497140}"/>
                </a:ext>
              </a:extLst>
            </p:cNvPr>
            <p:cNvSpPr/>
            <p:nvPr/>
          </p:nvSpPr>
          <p:spPr>
            <a:xfrm>
              <a:off x="5728996" y="564249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141836DC-0F9B-4C62-A60E-FFEDCA4202B1}"/>
                </a:ext>
              </a:extLst>
            </p:cNvPr>
            <p:cNvSpPr/>
            <p:nvPr/>
          </p:nvSpPr>
          <p:spPr>
            <a:xfrm>
              <a:off x="3261482" y="3202372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12DD8D5D-7642-449F-AA19-16EEAF005714}"/>
                </a:ext>
              </a:extLst>
            </p:cNvPr>
            <p:cNvSpPr/>
            <p:nvPr/>
          </p:nvSpPr>
          <p:spPr>
            <a:xfrm>
              <a:off x="3702307" y="3784528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DABC5E61-DAD8-4C10-A6A8-A3E29AB66645}"/>
                </a:ext>
              </a:extLst>
            </p:cNvPr>
            <p:cNvSpPr/>
            <p:nvPr/>
          </p:nvSpPr>
          <p:spPr>
            <a:xfrm>
              <a:off x="9229156" y="4709654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A7130453-DE35-47C1-9435-30D6A601C789}"/>
                </a:ext>
              </a:extLst>
            </p:cNvPr>
            <p:cNvSpPr/>
            <p:nvPr/>
          </p:nvSpPr>
          <p:spPr>
            <a:xfrm>
              <a:off x="10229843" y="341976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A31A70F0-2F74-4352-BD8A-86BD3672BEF3}"/>
                </a:ext>
              </a:extLst>
            </p:cNvPr>
            <p:cNvSpPr/>
            <p:nvPr/>
          </p:nvSpPr>
          <p:spPr>
            <a:xfrm>
              <a:off x="9546061" y="4016047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75D75E54-983C-4DC1-832A-8EF710BEEDA8}"/>
                </a:ext>
              </a:extLst>
            </p:cNvPr>
            <p:cNvSpPr/>
            <p:nvPr/>
          </p:nvSpPr>
          <p:spPr>
            <a:xfrm>
              <a:off x="4002833" y="5614502"/>
              <a:ext cx="1922106" cy="942391"/>
            </a:xfrm>
            <a:custGeom>
              <a:avLst/>
              <a:gdLst>
                <a:gd name="connsiteX0" fmla="*/ 475861 w 1922106"/>
                <a:gd name="connsiteY0" fmla="*/ 895738 h 942391"/>
                <a:gd name="connsiteX1" fmla="*/ 0 w 1922106"/>
                <a:gd name="connsiteY1" fmla="*/ 914400 h 942391"/>
                <a:gd name="connsiteX2" fmla="*/ 177281 w 1922106"/>
                <a:gd name="connsiteY2" fmla="*/ 391885 h 942391"/>
                <a:gd name="connsiteX3" fmla="*/ 1054359 w 1922106"/>
                <a:gd name="connsiteY3" fmla="*/ 326571 h 942391"/>
                <a:gd name="connsiteX4" fmla="*/ 1194318 w 1922106"/>
                <a:gd name="connsiteY4" fmla="*/ 0 h 942391"/>
                <a:gd name="connsiteX5" fmla="*/ 1922106 w 1922106"/>
                <a:gd name="connsiteY5" fmla="*/ 27991 h 942391"/>
                <a:gd name="connsiteX6" fmla="*/ 1726163 w 1922106"/>
                <a:gd name="connsiteY6" fmla="*/ 765110 h 942391"/>
                <a:gd name="connsiteX7" fmla="*/ 961053 w 1922106"/>
                <a:gd name="connsiteY7" fmla="*/ 942391 h 942391"/>
                <a:gd name="connsiteX8" fmla="*/ 410547 w 1922106"/>
                <a:gd name="connsiteY8" fmla="*/ 895738 h 942391"/>
                <a:gd name="connsiteX9" fmla="*/ 475861 w 1922106"/>
                <a:gd name="connsiteY9" fmla="*/ 895738 h 9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2106" h="942391">
                  <a:moveTo>
                    <a:pt x="475861" y="895738"/>
                  </a:moveTo>
                  <a:lnTo>
                    <a:pt x="0" y="914400"/>
                  </a:lnTo>
                  <a:lnTo>
                    <a:pt x="177281" y="391885"/>
                  </a:lnTo>
                  <a:lnTo>
                    <a:pt x="1054359" y="326571"/>
                  </a:lnTo>
                  <a:lnTo>
                    <a:pt x="1194318" y="0"/>
                  </a:lnTo>
                  <a:lnTo>
                    <a:pt x="1922106" y="27991"/>
                  </a:lnTo>
                  <a:lnTo>
                    <a:pt x="1726163" y="765110"/>
                  </a:lnTo>
                  <a:lnTo>
                    <a:pt x="961053" y="942391"/>
                  </a:lnTo>
                  <a:lnTo>
                    <a:pt x="410547" y="895738"/>
                  </a:lnTo>
                  <a:lnTo>
                    <a:pt x="475861" y="89573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0E32579A-90CF-4A92-BBD6-ABB44938D325}"/>
                </a:ext>
              </a:extLst>
            </p:cNvPr>
            <p:cNvSpPr/>
            <p:nvPr/>
          </p:nvSpPr>
          <p:spPr>
            <a:xfrm>
              <a:off x="4012163" y="563316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자유형: 도형 304">
              <a:extLst>
                <a:ext uri="{FF2B5EF4-FFF2-40B4-BE49-F238E27FC236}">
                  <a16:creationId xmlns:a16="http://schemas.microsoft.com/office/drawing/2014/main" id="{078775DC-1CF5-4829-A7C0-B4482E59A61E}"/>
                </a:ext>
              </a:extLst>
            </p:cNvPr>
            <p:cNvSpPr/>
            <p:nvPr/>
          </p:nvSpPr>
          <p:spPr>
            <a:xfrm>
              <a:off x="1240971" y="3515114"/>
              <a:ext cx="2286000" cy="3247053"/>
            </a:xfrm>
            <a:custGeom>
              <a:avLst/>
              <a:gdLst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203650 w 2286000"/>
                <a:gd name="connsiteY11" fmla="*/ 1810139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86000" h="3247053">
                  <a:moveTo>
                    <a:pt x="27992" y="93306"/>
                  </a:moveTo>
                  <a:lnTo>
                    <a:pt x="0" y="457200"/>
                  </a:lnTo>
                  <a:lnTo>
                    <a:pt x="317241" y="1203649"/>
                  </a:lnTo>
                  <a:lnTo>
                    <a:pt x="447870" y="1156996"/>
                  </a:lnTo>
                  <a:lnTo>
                    <a:pt x="1296956" y="3247053"/>
                  </a:lnTo>
                  <a:lnTo>
                    <a:pt x="1558213" y="3209730"/>
                  </a:lnTo>
                  <a:lnTo>
                    <a:pt x="1651519" y="2948473"/>
                  </a:lnTo>
                  <a:lnTo>
                    <a:pt x="1903445" y="3172408"/>
                  </a:lnTo>
                  <a:lnTo>
                    <a:pt x="2286000" y="2724539"/>
                  </a:lnTo>
                  <a:cubicBezTo>
                    <a:pt x="2186474" y="2634343"/>
                    <a:pt x="2366865" y="2394857"/>
                    <a:pt x="1987421" y="2453951"/>
                  </a:cubicBezTo>
                  <a:cubicBezTo>
                    <a:pt x="1822580" y="2441510"/>
                    <a:pt x="1620417" y="3072881"/>
                    <a:pt x="1492898" y="2416628"/>
                  </a:cubicBezTo>
                  <a:cubicBezTo>
                    <a:pt x="1474237" y="2170922"/>
                    <a:pt x="1063691" y="2662335"/>
                    <a:pt x="1203650" y="1810139"/>
                  </a:cubicBezTo>
                  <a:cubicBezTo>
                    <a:pt x="662475" y="1359160"/>
                    <a:pt x="1418254" y="1076130"/>
                    <a:pt x="877078" y="1194318"/>
                  </a:cubicBezTo>
                  <a:cubicBezTo>
                    <a:pt x="494523" y="989044"/>
                    <a:pt x="821094" y="746449"/>
                    <a:pt x="793102" y="522514"/>
                  </a:cubicBezTo>
                  <a:cubicBezTo>
                    <a:pt x="646923" y="466530"/>
                    <a:pt x="678025" y="307911"/>
                    <a:pt x="354564" y="354563"/>
                  </a:cubicBezTo>
                  <a:cubicBezTo>
                    <a:pt x="329682" y="236375"/>
                    <a:pt x="416768" y="127519"/>
                    <a:pt x="279919" y="0"/>
                  </a:cubicBezTo>
                  <a:lnTo>
                    <a:pt x="27992" y="9330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자유형: 도형 305">
              <a:extLst>
                <a:ext uri="{FF2B5EF4-FFF2-40B4-BE49-F238E27FC236}">
                  <a16:creationId xmlns:a16="http://schemas.microsoft.com/office/drawing/2014/main" id="{F01E9625-2F22-4FE5-BDB2-559C68912E2E}"/>
                </a:ext>
              </a:extLst>
            </p:cNvPr>
            <p:cNvSpPr/>
            <p:nvPr/>
          </p:nvSpPr>
          <p:spPr>
            <a:xfrm>
              <a:off x="2724539" y="1210453"/>
              <a:ext cx="3163077" cy="828572"/>
            </a:xfrm>
            <a:custGeom>
              <a:avLst/>
              <a:gdLst>
                <a:gd name="connsiteX0" fmla="*/ 0 w 3163077"/>
                <a:gd name="connsiteY0" fmla="*/ 681134 h 709126"/>
                <a:gd name="connsiteX1" fmla="*/ 699796 w 3163077"/>
                <a:gd name="connsiteY1" fmla="*/ 709126 h 709126"/>
                <a:gd name="connsiteX2" fmla="*/ 1166326 w 3163077"/>
                <a:gd name="connsiteY2" fmla="*/ 401216 h 709126"/>
                <a:gd name="connsiteX3" fmla="*/ 1968759 w 3163077"/>
                <a:gd name="connsiteY3" fmla="*/ 475861 h 709126"/>
                <a:gd name="connsiteX4" fmla="*/ 2696547 w 3163077"/>
                <a:gd name="connsiteY4" fmla="*/ 363893 h 709126"/>
                <a:gd name="connsiteX5" fmla="*/ 3163077 w 3163077"/>
                <a:gd name="connsiteY5" fmla="*/ 102636 h 709126"/>
                <a:gd name="connsiteX6" fmla="*/ 223934 w 3163077"/>
                <a:gd name="connsiteY6" fmla="*/ 0 h 709126"/>
                <a:gd name="connsiteX7" fmla="*/ 0 w 3163077"/>
                <a:gd name="connsiteY7" fmla="*/ 681134 h 709126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49894 w 3163077"/>
                <a:gd name="connsiteY4" fmla="*/ 233265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63077" h="828572">
                  <a:moveTo>
                    <a:pt x="0" y="681134"/>
                  </a:moveTo>
                  <a:cubicBezTo>
                    <a:pt x="233265" y="690465"/>
                    <a:pt x="317242" y="989044"/>
                    <a:pt x="699796" y="709126"/>
                  </a:cubicBezTo>
                  <a:cubicBezTo>
                    <a:pt x="1032588" y="690464"/>
                    <a:pt x="1010816" y="503853"/>
                    <a:pt x="1166326" y="401216"/>
                  </a:cubicBezTo>
                  <a:cubicBezTo>
                    <a:pt x="1555102" y="136849"/>
                    <a:pt x="1701281" y="450979"/>
                    <a:pt x="1968759" y="475861"/>
                  </a:cubicBezTo>
                  <a:cubicBezTo>
                    <a:pt x="2267339" y="643811"/>
                    <a:pt x="2407298" y="270588"/>
                    <a:pt x="2649894" y="233265"/>
                  </a:cubicBezTo>
                  <a:cubicBezTo>
                    <a:pt x="3131976" y="276807"/>
                    <a:pt x="3007567" y="189722"/>
                    <a:pt x="3163077" y="102636"/>
                  </a:cubicBezTo>
                  <a:lnTo>
                    <a:pt x="223934" y="0"/>
                  </a:lnTo>
                  <a:lnTo>
                    <a:pt x="0" y="681134"/>
                  </a:lnTo>
                  <a:close/>
                </a:path>
              </a:pathLst>
            </a:cu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타원 306">
              <a:extLst>
                <a:ext uri="{FF2B5EF4-FFF2-40B4-BE49-F238E27FC236}">
                  <a16:creationId xmlns:a16="http://schemas.microsoft.com/office/drawing/2014/main" id="{678096EE-4428-483B-82F7-0A94FA5C83EC}"/>
                </a:ext>
              </a:extLst>
            </p:cNvPr>
            <p:cNvSpPr/>
            <p:nvPr/>
          </p:nvSpPr>
          <p:spPr>
            <a:xfrm>
              <a:off x="2435290" y="1951650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8" name="타원 307">
              <a:extLst>
                <a:ext uri="{FF2B5EF4-FFF2-40B4-BE49-F238E27FC236}">
                  <a16:creationId xmlns:a16="http://schemas.microsoft.com/office/drawing/2014/main" id="{3C961040-2F1E-4448-A067-810B2C1D14E9}"/>
                </a:ext>
              </a:extLst>
            </p:cNvPr>
            <p:cNvSpPr/>
            <p:nvPr/>
          </p:nvSpPr>
          <p:spPr>
            <a:xfrm>
              <a:off x="2435290" y="429805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09" name="타원 308">
              <a:extLst>
                <a:ext uri="{FF2B5EF4-FFF2-40B4-BE49-F238E27FC236}">
                  <a16:creationId xmlns:a16="http://schemas.microsoft.com/office/drawing/2014/main" id="{DB35D5B2-F67F-41DD-BB96-B5F458E2B4BD}"/>
                </a:ext>
              </a:extLst>
            </p:cNvPr>
            <p:cNvSpPr/>
            <p:nvPr/>
          </p:nvSpPr>
          <p:spPr>
            <a:xfrm>
              <a:off x="4295186" y="2373859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0" name="타원 309">
              <a:extLst>
                <a:ext uri="{FF2B5EF4-FFF2-40B4-BE49-F238E27FC236}">
                  <a16:creationId xmlns:a16="http://schemas.microsoft.com/office/drawing/2014/main" id="{1297FB3D-ED4B-4F8F-827A-3E12F7E7B514}"/>
                </a:ext>
              </a:extLst>
            </p:cNvPr>
            <p:cNvSpPr/>
            <p:nvPr/>
          </p:nvSpPr>
          <p:spPr>
            <a:xfrm>
              <a:off x="2842917" y="5061076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1" name="타원 310">
              <a:extLst>
                <a:ext uri="{FF2B5EF4-FFF2-40B4-BE49-F238E27FC236}">
                  <a16:creationId xmlns:a16="http://schemas.microsoft.com/office/drawing/2014/main" id="{DD98CC68-6985-4A5C-B0EB-67B66F3DB055}"/>
                </a:ext>
              </a:extLst>
            </p:cNvPr>
            <p:cNvSpPr/>
            <p:nvPr/>
          </p:nvSpPr>
          <p:spPr>
            <a:xfrm>
              <a:off x="2349661" y="4222702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EDE94CB4-71B7-4923-8DC7-C14B68367BFF}"/>
                </a:ext>
              </a:extLst>
            </p:cNvPr>
            <p:cNvSpPr/>
            <p:nvPr/>
          </p:nvSpPr>
          <p:spPr>
            <a:xfrm>
              <a:off x="2759815" y="4977974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73BAE121-70DF-4EB5-95DD-ADAC2EBCF45A}"/>
                </a:ext>
              </a:extLst>
            </p:cNvPr>
            <p:cNvSpPr/>
            <p:nvPr/>
          </p:nvSpPr>
          <p:spPr>
            <a:xfrm>
              <a:off x="2355877" y="186133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C265A53E-4C24-4A7E-A7A9-2654D83C9E2A}"/>
                </a:ext>
              </a:extLst>
            </p:cNvPr>
            <p:cNvSpPr/>
            <p:nvPr/>
          </p:nvSpPr>
          <p:spPr>
            <a:xfrm>
              <a:off x="4214462" y="229047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84622FB6-3431-439C-9FC3-F03DDEDEB337}"/>
                </a:ext>
              </a:extLst>
            </p:cNvPr>
            <p:cNvSpPr/>
            <p:nvPr/>
          </p:nvSpPr>
          <p:spPr>
            <a:xfrm>
              <a:off x="9457883" y="39329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541CD6EF-3077-497D-BD46-2737905DC7AD}"/>
                </a:ext>
              </a:extLst>
            </p:cNvPr>
            <p:cNvSpPr/>
            <p:nvPr/>
          </p:nvSpPr>
          <p:spPr>
            <a:xfrm>
              <a:off x="10146741" y="334337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25C55FEE-FFF3-4262-B6CE-EFE072608CD5}"/>
                </a:ext>
              </a:extLst>
            </p:cNvPr>
            <p:cNvSpPr/>
            <p:nvPr/>
          </p:nvSpPr>
          <p:spPr>
            <a:xfrm>
              <a:off x="9145470" y="46198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ED61C56C-695B-43D8-A66F-06DBB271F90A}"/>
                </a:ext>
              </a:extLst>
            </p:cNvPr>
            <p:cNvSpPr/>
            <p:nvPr/>
          </p:nvSpPr>
          <p:spPr>
            <a:xfrm>
              <a:off x="3174533" y="313255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82E81945-E5F5-4EB6-B040-D29B8FEE8BCA}"/>
                </a:ext>
              </a:extLst>
            </p:cNvPr>
            <p:cNvSpPr/>
            <p:nvPr/>
          </p:nvSpPr>
          <p:spPr>
            <a:xfrm>
              <a:off x="3610073" y="3720007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자유형: 도형 319">
              <a:extLst>
                <a:ext uri="{FF2B5EF4-FFF2-40B4-BE49-F238E27FC236}">
                  <a16:creationId xmlns:a16="http://schemas.microsoft.com/office/drawing/2014/main" id="{5EFDAE32-CE34-44E3-88E7-45AC8AD942AD}"/>
                </a:ext>
              </a:extLst>
            </p:cNvPr>
            <p:cNvSpPr/>
            <p:nvPr/>
          </p:nvSpPr>
          <p:spPr>
            <a:xfrm>
              <a:off x="1257300" y="3503295"/>
              <a:ext cx="2278380" cy="3192780"/>
            </a:xfrm>
            <a:custGeom>
              <a:avLst/>
              <a:gdLst>
                <a:gd name="connsiteX0" fmla="*/ 0 w 2278380"/>
                <a:gd name="connsiteY0" fmla="*/ 45720 h 3192780"/>
                <a:gd name="connsiteX1" fmla="*/ 304800 w 2278380"/>
                <a:gd name="connsiteY1" fmla="*/ 0 h 3192780"/>
                <a:gd name="connsiteX2" fmla="*/ 350520 w 2278380"/>
                <a:gd name="connsiteY2" fmla="*/ 121920 h 3192780"/>
                <a:gd name="connsiteX3" fmla="*/ 358140 w 2278380"/>
                <a:gd name="connsiteY3" fmla="*/ 365760 h 3192780"/>
                <a:gd name="connsiteX4" fmla="*/ 548640 w 2278380"/>
                <a:gd name="connsiteY4" fmla="*/ 342900 h 3192780"/>
                <a:gd name="connsiteX5" fmla="*/ 800100 w 2278380"/>
                <a:gd name="connsiteY5" fmla="*/ 548640 h 3192780"/>
                <a:gd name="connsiteX6" fmla="*/ 693420 w 2278380"/>
                <a:gd name="connsiteY6" fmla="*/ 937260 h 3192780"/>
                <a:gd name="connsiteX7" fmla="*/ 807720 w 2278380"/>
                <a:gd name="connsiteY7" fmla="*/ 1181100 h 3192780"/>
                <a:gd name="connsiteX8" fmla="*/ 1066800 w 2278380"/>
                <a:gd name="connsiteY8" fmla="*/ 1158240 h 3192780"/>
                <a:gd name="connsiteX9" fmla="*/ 1120140 w 2278380"/>
                <a:gd name="connsiteY9" fmla="*/ 1257300 h 3192780"/>
                <a:gd name="connsiteX10" fmla="*/ 1013460 w 2278380"/>
                <a:gd name="connsiteY10" fmla="*/ 1463040 h 3192780"/>
                <a:gd name="connsiteX11" fmla="*/ 1089660 w 2278380"/>
                <a:gd name="connsiteY11" fmla="*/ 1706880 h 3192780"/>
                <a:gd name="connsiteX12" fmla="*/ 1226820 w 2278380"/>
                <a:gd name="connsiteY12" fmla="*/ 1813560 h 3192780"/>
                <a:gd name="connsiteX13" fmla="*/ 1188720 w 2278380"/>
                <a:gd name="connsiteY13" fmla="*/ 2255520 h 3192780"/>
                <a:gd name="connsiteX14" fmla="*/ 1234440 w 2278380"/>
                <a:gd name="connsiteY14" fmla="*/ 2324100 h 3192780"/>
                <a:gd name="connsiteX15" fmla="*/ 1447800 w 2278380"/>
                <a:gd name="connsiteY15" fmla="*/ 2324100 h 3192780"/>
                <a:gd name="connsiteX16" fmla="*/ 1508760 w 2278380"/>
                <a:gd name="connsiteY16" fmla="*/ 2415540 h 3192780"/>
                <a:gd name="connsiteX17" fmla="*/ 1546860 w 2278380"/>
                <a:gd name="connsiteY17" fmla="*/ 2636520 h 3192780"/>
                <a:gd name="connsiteX18" fmla="*/ 1630680 w 2278380"/>
                <a:gd name="connsiteY18" fmla="*/ 2720340 h 3192780"/>
                <a:gd name="connsiteX19" fmla="*/ 1760220 w 2278380"/>
                <a:gd name="connsiteY19" fmla="*/ 2613660 h 3192780"/>
                <a:gd name="connsiteX20" fmla="*/ 1882140 w 2278380"/>
                <a:gd name="connsiteY20" fmla="*/ 2438400 h 3192780"/>
                <a:gd name="connsiteX21" fmla="*/ 2194560 w 2278380"/>
                <a:gd name="connsiteY21" fmla="*/ 2438400 h 3192780"/>
                <a:gd name="connsiteX22" fmla="*/ 2278380 w 2278380"/>
                <a:gd name="connsiteY22" fmla="*/ 2567940 h 3192780"/>
                <a:gd name="connsiteX23" fmla="*/ 2263140 w 2278380"/>
                <a:gd name="connsiteY23" fmla="*/ 2689860 h 3192780"/>
                <a:gd name="connsiteX24" fmla="*/ 2270760 w 2278380"/>
                <a:gd name="connsiteY24" fmla="*/ 2758440 h 3192780"/>
                <a:gd name="connsiteX25" fmla="*/ 1874520 w 2278380"/>
                <a:gd name="connsiteY25" fmla="*/ 3192780 h 3192780"/>
                <a:gd name="connsiteX26" fmla="*/ 1653540 w 2278380"/>
                <a:gd name="connsiteY26" fmla="*/ 2948940 h 319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78380" h="3192780">
                  <a:moveTo>
                    <a:pt x="0" y="45720"/>
                  </a:moveTo>
                  <a:lnTo>
                    <a:pt x="304800" y="0"/>
                  </a:lnTo>
                  <a:lnTo>
                    <a:pt x="350520" y="121920"/>
                  </a:lnTo>
                  <a:lnTo>
                    <a:pt x="358140" y="365760"/>
                  </a:lnTo>
                  <a:lnTo>
                    <a:pt x="548640" y="342900"/>
                  </a:lnTo>
                  <a:lnTo>
                    <a:pt x="800100" y="548640"/>
                  </a:lnTo>
                  <a:lnTo>
                    <a:pt x="693420" y="937260"/>
                  </a:lnTo>
                  <a:lnTo>
                    <a:pt x="807720" y="1181100"/>
                  </a:lnTo>
                  <a:lnTo>
                    <a:pt x="1066800" y="1158240"/>
                  </a:lnTo>
                  <a:lnTo>
                    <a:pt x="1120140" y="1257300"/>
                  </a:lnTo>
                  <a:lnTo>
                    <a:pt x="1013460" y="1463040"/>
                  </a:lnTo>
                  <a:lnTo>
                    <a:pt x="1089660" y="1706880"/>
                  </a:lnTo>
                  <a:lnTo>
                    <a:pt x="1226820" y="1813560"/>
                  </a:lnTo>
                  <a:lnTo>
                    <a:pt x="1188720" y="2255520"/>
                  </a:lnTo>
                  <a:lnTo>
                    <a:pt x="1234440" y="2324100"/>
                  </a:lnTo>
                  <a:lnTo>
                    <a:pt x="1447800" y="2324100"/>
                  </a:lnTo>
                  <a:lnTo>
                    <a:pt x="1508760" y="2415540"/>
                  </a:lnTo>
                  <a:lnTo>
                    <a:pt x="1546860" y="2636520"/>
                  </a:lnTo>
                  <a:lnTo>
                    <a:pt x="1630680" y="2720340"/>
                  </a:lnTo>
                  <a:lnTo>
                    <a:pt x="1760220" y="2613660"/>
                  </a:lnTo>
                  <a:lnTo>
                    <a:pt x="1882140" y="2438400"/>
                  </a:lnTo>
                  <a:lnTo>
                    <a:pt x="2194560" y="2438400"/>
                  </a:lnTo>
                  <a:lnTo>
                    <a:pt x="2278380" y="2567940"/>
                  </a:lnTo>
                  <a:lnTo>
                    <a:pt x="2263140" y="2689860"/>
                  </a:lnTo>
                  <a:lnTo>
                    <a:pt x="2270760" y="2758440"/>
                  </a:lnTo>
                  <a:lnTo>
                    <a:pt x="1874520" y="3192780"/>
                  </a:lnTo>
                  <a:lnTo>
                    <a:pt x="1653540" y="294894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1" name="자유형: 도형 320">
              <a:extLst>
                <a:ext uri="{FF2B5EF4-FFF2-40B4-BE49-F238E27FC236}">
                  <a16:creationId xmlns:a16="http://schemas.microsoft.com/office/drawing/2014/main" id="{1A7B706C-C44E-4D4F-A868-270E37B1238C}"/>
                </a:ext>
              </a:extLst>
            </p:cNvPr>
            <p:cNvSpPr/>
            <p:nvPr/>
          </p:nvSpPr>
          <p:spPr>
            <a:xfrm rot="519003">
              <a:off x="6145785" y="3314583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육각형 321">
              <a:extLst>
                <a:ext uri="{FF2B5EF4-FFF2-40B4-BE49-F238E27FC236}">
                  <a16:creationId xmlns:a16="http://schemas.microsoft.com/office/drawing/2014/main" id="{CCF481E8-89B6-44B7-8449-0488051C8F73}"/>
                </a:ext>
              </a:extLst>
            </p:cNvPr>
            <p:cNvSpPr/>
            <p:nvPr/>
          </p:nvSpPr>
          <p:spPr>
            <a:xfrm>
              <a:off x="5884745" y="3077800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육각형 322">
              <a:extLst>
                <a:ext uri="{FF2B5EF4-FFF2-40B4-BE49-F238E27FC236}">
                  <a16:creationId xmlns:a16="http://schemas.microsoft.com/office/drawing/2014/main" id="{5742A86B-66D8-4A3D-B095-CEA7A6B4F9C9}"/>
                </a:ext>
              </a:extLst>
            </p:cNvPr>
            <p:cNvSpPr/>
            <p:nvPr/>
          </p:nvSpPr>
          <p:spPr>
            <a:xfrm>
              <a:off x="5065664" y="3349345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27EA1BE4-73F2-47EF-A30C-D466233874C7}"/>
                </a:ext>
              </a:extLst>
            </p:cNvPr>
            <p:cNvSpPr/>
            <p:nvPr/>
          </p:nvSpPr>
          <p:spPr>
            <a:xfrm>
              <a:off x="5215813" y="565655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7414284D-E4B2-48A6-925F-A99E2BD01D6D}"/>
                </a:ext>
              </a:extLst>
            </p:cNvPr>
            <p:cNvSpPr/>
            <p:nvPr/>
          </p:nvSpPr>
          <p:spPr>
            <a:xfrm rot="21261823">
              <a:off x="5964507" y="386839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6" name="그룹 325">
              <a:extLst>
                <a:ext uri="{FF2B5EF4-FFF2-40B4-BE49-F238E27FC236}">
                  <a16:creationId xmlns:a16="http://schemas.microsoft.com/office/drawing/2014/main" id="{DCC48415-F2B4-462D-AAFC-180ED9DE2D13}"/>
                </a:ext>
              </a:extLst>
            </p:cNvPr>
            <p:cNvGrpSpPr/>
            <p:nvPr/>
          </p:nvGrpSpPr>
          <p:grpSpPr>
            <a:xfrm rot="20775601">
              <a:off x="5442045" y="4072005"/>
              <a:ext cx="347099" cy="470432"/>
              <a:chOff x="5441500" y="3228082"/>
              <a:chExt cx="347099" cy="470432"/>
            </a:xfrm>
          </p:grpSpPr>
          <p:sp>
            <p:nvSpPr>
              <p:cNvPr id="381" name="직사각형 380">
                <a:extLst>
                  <a:ext uri="{FF2B5EF4-FFF2-40B4-BE49-F238E27FC236}">
                    <a16:creationId xmlns:a16="http://schemas.microsoft.com/office/drawing/2014/main" id="{57B05D3A-B25E-4FF5-86D3-0A7A0EF73995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>
                <a:extLst>
                  <a:ext uri="{FF2B5EF4-FFF2-40B4-BE49-F238E27FC236}">
                    <a16:creationId xmlns:a16="http://schemas.microsoft.com/office/drawing/2014/main" id="{806A17F1-A34E-426C-ADA6-02AE691DC07C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7" name="육각형 326">
              <a:extLst>
                <a:ext uri="{FF2B5EF4-FFF2-40B4-BE49-F238E27FC236}">
                  <a16:creationId xmlns:a16="http://schemas.microsoft.com/office/drawing/2014/main" id="{88F4ABE5-15F9-403D-A58B-38DDC1F6660F}"/>
                </a:ext>
              </a:extLst>
            </p:cNvPr>
            <p:cNvSpPr/>
            <p:nvPr/>
          </p:nvSpPr>
          <p:spPr>
            <a:xfrm>
              <a:off x="7408506" y="1765221"/>
              <a:ext cx="453083" cy="390589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501EFE6A-9582-48D6-8954-701F88E32C67}"/>
                </a:ext>
              </a:extLst>
            </p:cNvPr>
            <p:cNvSpPr/>
            <p:nvPr/>
          </p:nvSpPr>
          <p:spPr>
            <a:xfrm>
              <a:off x="9078686" y="130721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BD68F893-6877-44EB-99F0-0F93589B3CC4}"/>
                </a:ext>
              </a:extLst>
            </p:cNvPr>
            <p:cNvSpPr/>
            <p:nvPr/>
          </p:nvSpPr>
          <p:spPr>
            <a:xfrm rot="17544413">
              <a:off x="9489551" y="256237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C46CA412-674E-496A-AB89-6DCC212378AF}"/>
                </a:ext>
              </a:extLst>
            </p:cNvPr>
            <p:cNvSpPr/>
            <p:nvPr/>
          </p:nvSpPr>
          <p:spPr>
            <a:xfrm rot="18913024">
              <a:off x="1793052" y="25216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84E2574A-471F-4EF8-AB23-B1DBAE8F12D2}"/>
                </a:ext>
              </a:extLst>
            </p:cNvPr>
            <p:cNvSpPr/>
            <p:nvPr/>
          </p:nvSpPr>
          <p:spPr>
            <a:xfrm>
              <a:off x="10451428" y="1792497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BAF2CCBA-9FEA-4D4F-BB5D-A7E648000FFB}"/>
                </a:ext>
              </a:extLst>
            </p:cNvPr>
            <p:cNvSpPr/>
            <p:nvPr/>
          </p:nvSpPr>
          <p:spPr>
            <a:xfrm>
              <a:off x="7848600" y="3739515"/>
              <a:ext cx="1089660" cy="1226820"/>
            </a:xfrm>
            <a:custGeom>
              <a:avLst/>
              <a:gdLst>
                <a:gd name="connsiteX0" fmla="*/ 0 w 1089660"/>
                <a:gd name="connsiteY0" fmla="*/ 22860 h 1226820"/>
                <a:gd name="connsiteX1" fmla="*/ 60960 w 1089660"/>
                <a:gd name="connsiteY1" fmla="*/ 678180 h 1226820"/>
                <a:gd name="connsiteX2" fmla="*/ 868680 w 1089660"/>
                <a:gd name="connsiteY2" fmla="*/ 1226820 h 1226820"/>
                <a:gd name="connsiteX3" fmla="*/ 1089660 w 1089660"/>
                <a:gd name="connsiteY3" fmla="*/ 419100 h 1226820"/>
                <a:gd name="connsiteX4" fmla="*/ 83820 w 1089660"/>
                <a:gd name="connsiteY4" fmla="*/ 0 h 1226820"/>
                <a:gd name="connsiteX5" fmla="*/ 0 w 1089660"/>
                <a:gd name="connsiteY5" fmla="*/ 22860 h 12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26820">
                  <a:moveTo>
                    <a:pt x="0" y="22860"/>
                  </a:moveTo>
                  <a:lnTo>
                    <a:pt x="60960" y="678180"/>
                  </a:lnTo>
                  <a:lnTo>
                    <a:pt x="868680" y="1226820"/>
                  </a:lnTo>
                  <a:lnTo>
                    <a:pt x="1089660" y="419100"/>
                  </a:lnTo>
                  <a:lnTo>
                    <a:pt x="83820" y="0"/>
                  </a:lnTo>
                  <a:lnTo>
                    <a:pt x="0" y="2286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5D74BC77-C3E1-46FD-8F12-967928E56B91}"/>
                </a:ext>
              </a:extLst>
            </p:cNvPr>
            <p:cNvSpPr/>
            <p:nvPr/>
          </p:nvSpPr>
          <p:spPr>
            <a:xfrm rot="1496229">
              <a:off x="8131026" y="394819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4" name="자유형: 도형 333">
              <a:extLst>
                <a:ext uri="{FF2B5EF4-FFF2-40B4-BE49-F238E27FC236}">
                  <a16:creationId xmlns:a16="http://schemas.microsoft.com/office/drawing/2014/main" id="{DF6983CF-6150-4260-BA5E-4F70E1D675ED}"/>
                </a:ext>
              </a:extLst>
            </p:cNvPr>
            <p:cNvSpPr/>
            <p:nvPr/>
          </p:nvSpPr>
          <p:spPr>
            <a:xfrm>
              <a:off x="7833360" y="372427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1633B0E4-41D3-4DAC-9E59-BEB4FDE9CC87}"/>
                </a:ext>
              </a:extLst>
            </p:cNvPr>
            <p:cNvSpPr/>
            <p:nvPr/>
          </p:nvSpPr>
          <p:spPr>
            <a:xfrm>
              <a:off x="7330440" y="5324475"/>
              <a:ext cx="1196340" cy="762000"/>
            </a:xfrm>
            <a:custGeom>
              <a:avLst/>
              <a:gdLst>
                <a:gd name="connsiteX0" fmla="*/ 1173480 w 1196340"/>
                <a:gd name="connsiteY0" fmla="*/ 167640 h 762000"/>
                <a:gd name="connsiteX1" fmla="*/ 403860 w 1196340"/>
                <a:gd name="connsiteY1" fmla="*/ 0 h 762000"/>
                <a:gd name="connsiteX2" fmla="*/ 0 w 1196340"/>
                <a:gd name="connsiteY2" fmla="*/ 419100 h 762000"/>
                <a:gd name="connsiteX3" fmla="*/ 815340 w 1196340"/>
                <a:gd name="connsiteY3" fmla="*/ 762000 h 762000"/>
                <a:gd name="connsiteX4" fmla="*/ 1196340 w 1196340"/>
                <a:gd name="connsiteY4" fmla="*/ 388620 h 762000"/>
                <a:gd name="connsiteX5" fmla="*/ 1173480 w 1196340"/>
                <a:gd name="connsiteY5" fmla="*/ 16764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340" h="762000">
                  <a:moveTo>
                    <a:pt x="1173480" y="167640"/>
                  </a:moveTo>
                  <a:lnTo>
                    <a:pt x="403860" y="0"/>
                  </a:lnTo>
                  <a:lnTo>
                    <a:pt x="0" y="419100"/>
                  </a:lnTo>
                  <a:lnTo>
                    <a:pt x="815340" y="762000"/>
                  </a:lnTo>
                  <a:lnTo>
                    <a:pt x="1196340" y="388620"/>
                  </a:lnTo>
                  <a:lnTo>
                    <a:pt x="1173480" y="16764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26C1F18A-C369-471F-855A-BE26934488FD}"/>
                </a:ext>
              </a:extLst>
            </p:cNvPr>
            <p:cNvSpPr/>
            <p:nvPr/>
          </p:nvSpPr>
          <p:spPr>
            <a:xfrm>
              <a:off x="7330440" y="531685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육각형 336">
              <a:extLst>
                <a:ext uri="{FF2B5EF4-FFF2-40B4-BE49-F238E27FC236}">
                  <a16:creationId xmlns:a16="http://schemas.microsoft.com/office/drawing/2014/main" id="{7756BEE9-6DDE-4B30-89DB-DA62552EF98E}"/>
                </a:ext>
              </a:extLst>
            </p:cNvPr>
            <p:cNvSpPr/>
            <p:nvPr/>
          </p:nvSpPr>
          <p:spPr>
            <a:xfrm>
              <a:off x="6099109" y="263816"/>
              <a:ext cx="2662335" cy="914400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E10EB6BA-169B-4D77-8DCD-5E0E46460D7D}"/>
                </a:ext>
              </a:extLst>
            </p:cNvPr>
            <p:cNvSpPr/>
            <p:nvPr/>
          </p:nvSpPr>
          <p:spPr>
            <a:xfrm>
              <a:off x="6443637" y="1416280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9DC32BF2-7230-4CB7-BEAE-0B665DAFDBDE}"/>
                </a:ext>
              </a:extLst>
            </p:cNvPr>
            <p:cNvSpPr/>
            <p:nvPr/>
          </p:nvSpPr>
          <p:spPr>
            <a:xfrm>
              <a:off x="8177398" y="1368353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2AA58752-6FE6-42F7-BE9C-99075D14CD7F}"/>
                </a:ext>
              </a:extLst>
            </p:cNvPr>
            <p:cNvSpPr/>
            <p:nvPr/>
          </p:nvSpPr>
          <p:spPr>
            <a:xfrm>
              <a:off x="4371975" y="4067175"/>
              <a:ext cx="1371600" cy="847725"/>
            </a:xfrm>
            <a:custGeom>
              <a:avLst/>
              <a:gdLst>
                <a:gd name="connsiteX0" fmla="*/ 28575 w 1390650"/>
                <a:gd name="connsiteY0" fmla="*/ 342900 h 847725"/>
                <a:gd name="connsiteX1" fmla="*/ 123825 w 1390650"/>
                <a:gd name="connsiteY1" fmla="*/ 847725 h 847725"/>
                <a:gd name="connsiteX2" fmla="*/ 1390650 w 1390650"/>
                <a:gd name="connsiteY2" fmla="*/ 647700 h 847725"/>
                <a:gd name="connsiteX3" fmla="*/ 914400 w 1390650"/>
                <a:gd name="connsiteY3" fmla="*/ 0 h 847725"/>
                <a:gd name="connsiteX4" fmla="*/ 0 w 1390650"/>
                <a:gd name="connsiteY4" fmla="*/ 238125 h 847725"/>
                <a:gd name="connsiteX5" fmla="*/ 28575 w 1390650"/>
                <a:gd name="connsiteY5" fmla="*/ 342900 h 847725"/>
                <a:gd name="connsiteX0" fmla="*/ 9525 w 1371600"/>
                <a:gd name="connsiteY0" fmla="*/ 342900 h 847725"/>
                <a:gd name="connsiteX1" fmla="*/ 104775 w 1371600"/>
                <a:gd name="connsiteY1" fmla="*/ 847725 h 847725"/>
                <a:gd name="connsiteX2" fmla="*/ 1371600 w 1371600"/>
                <a:gd name="connsiteY2" fmla="*/ 647700 h 847725"/>
                <a:gd name="connsiteX3" fmla="*/ 895350 w 1371600"/>
                <a:gd name="connsiteY3" fmla="*/ 0 h 847725"/>
                <a:gd name="connsiteX4" fmla="*/ 0 w 1371600"/>
                <a:gd name="connsiteY4" fmla="*/ 295275 h 847725"/>
                <a:gd name="connsiteX5" fmla="*/ 9525 w 1371600"/>
                <a:gd name="connsiteY5" fmla="*/ 34290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847725">
                  <a:moveTo>
                    <a:pt x="9525" y="342900"/>
                  </a:moveTo>
                  <a:lnTo>
                    <a:pt x="104775" y="847725"/>
                  </a:lnTo>
                  <a:lnTo>
                    <a:pt x="1371600" y="647700"/>
                  </a:lnTo>
                  <a:lnTo>
                    <a:pt x="895350" y="0"/>
                  </a:lnTo>
                  <a:lnTo>
                    <a:pt x="0" y="295275"/>
                  </a:lnTo>
                  <a:lnTo>
                    <a:pt x="9525" y="3429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D4FF7E57-467B-46EC-A753-E7E8F576FB27}"/>
                </a:ext>
              </a:extLst>
            </p:cNvPr>
            <p:cNvSpPr/>
            <p:nvPr/>
          </p:nvSpPr>
          <p:spPr>
            <a:xfrm>
              <a:off x="4391025" y="407670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자유형: 도형 341">
              <a:extLst>
                <a:ext uri="{FF2B5EF4-FFF2-40B4-BE49-F238E27FC236}">
                  <a16:creationId xmlns:a16="http://schemas.microsoft.com/office/drawing/2014/main" id="{2CD50F9A-D8E6-4439-A509-0F39F3E5B1DA}"/>
                </a:ext>
              </a:extLst>
            </p:cNvPr>
            <p:cNvSpPr/>
            <p:nvPr/>
          </p:nvSpPr>
          <p:spPr>
            <a:xfrm rot="11732750">
              <a:off x="5079521" y="2412198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타원 342">
              <a:extLst>
                <a:ext uri="{FF2B5EF4-FFF2-40B4-BE49-F238E27FC236}">
                  <a16:creationId xmlns:a16="http://schemas.microsoft.com/office/drawing/2014/main" id="{FB66EB80-EBC1-4D50-AE00-DFF8739C5FB2}"/>
                </a:ext>
              </a:extLst>
            </p:cNvPr>
            <p:cNvSpPr/>
            <p:nvPr/>
          </p:nvSpPr>
          <p:spPr>
            <a:xfrm rot="20672867">
              <a:off x="6017037" y="3222179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타원 343">
              <a:extLst>
                <a:ext uri="{FF2B5EF4-FFF2-40B4-BE49-F238E27FC236}">
                  <a16:creationId xmlns:a16="http://schemas.microsoft.com/office/drawing/2014/main" id="{C13BA411-251E-4245-AB65-E16826832C4F}"/>
                </a:ext>
              </a:extLst>
            </p:cNvPr>
            <p:cNvSpPr/>
            <p:nvPr/>
          </p:nvSpPr>
          <p:spPr>
            <a:xfrm>
              <a:off x="4956475" y="2451403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CEF23D62-6DCF-4E41-9DCE-A386EFB66D89}"/>
                </a:ext>
              </a:extLst>
            </p:cNvPr>
            <p:cNvSpPr/>
            <p:nvPr/>
          </p:nvSpPr>
          <p:spPr>
            <a:xfrm rot="21216243">
              <a:off x="5879922" y="385695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1815C8CB-6925-43F8-9B31-D18DEF54D9A8}"/>
                </a:ext>
              </a:extLst>
            </p:cNvPr>
            <p:cNvSpPr/>
            <p:nvPr/>
          </p:nvSpPr>
          <p:spPr>
            <a:xfrm rot="1331206">
              <a:off x="8055436" y="397009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D03FA5B4-7AB6-4125-9373-61A1D6FAB94A}"/>
                </a:ext>
              </a:extLst>
            </p:cNvPr>
            <p:cNvSpPr/>
            <p:nvPr/>
          </p:nvSpPr>
          <p:spPr>
            <a:xfrm rot="18808797">
              <a:off x="1737523" y="25111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7EA5202B-2F44-417C-91A8-9B7048F48E72}"/>
                </a:ext>
              </a:extLst>
            </p:cNvPr>
            <p:cNvSpPr/>
            <p:nvPr/>
          </p:nvSpPr>
          <p:spPr>
            <a:xfrm>
              <a:off x="5173308" y="566134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1C2BEEB1-36F2-4745-BC22-F8A86474D557}"/>
                </a:ext>
              </a:extLst>
            </p:cNvPr>
            <p:cNvSpPr/>
            <p:nvPr/>
          </p:nvSpPr>
          <p:spPr>
            <a:xfrm rot="1499535">
              <a:off x="6984298" y="570657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E6D07A7F-BDFF-488F-B35C-4A79EC54C67A}"/>
                </a:ext>
              </a:extLst>
            </p:cNvPr>
            <p:cNvSpPr/>
            <p:nvPr/>
          </p:nvSpPr>
          <p:spPr>
            <a:xfrm rot="1499535">
              <a:off x="7275672" y="58343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6E415F15-DB52-4945-A0E3-E2DC08253940}"/>
                </a:ext>
              </a:extLst>
            </p:cNvPr>
            <p:cNvSpPr/>
            <p:nvPr/>
          </p:nvSpPr>
          <p:spPr>
            <a:xfrm rot="1499535">
              <a:off x="7602243" y="59546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52" name="그룹 351">
              <a:extLst>
                <a:ext uri="{FF2B5EF4-FFF2-40B4-BE49-F238E27FC236}">
                  <a16:creationId xmlns:a16="http://schemas.microsoft.com/office/drawing/2014/main" id="{0EAD5633-05B4-4846-B1E2-87A61462A258}"/>
                </a:ext>
              </a:extLst>
            </p:cNvPr>
            <p:cNvGrpSpPr/>
            <p:nvPr/>
          </p:nvGrpSpPr>
          <p:grpSpPr>
            <a:xfrm>
              <a:off x="7010043" y="5598278"/>
              <a:ext cx="276567" cy="452814"/>
              <a:chOff x="7010043" y="5598278"/>
              <a:chExt cx="276567" cy="452814"/>
            </a:xfrm>
          </p:grpSpPr>
          <p:sp>
            <p:nvSpPr>
              <p:cNvPr id="376" name="순서도: 자기 디스크 375">
                <a:extLst>
                  <a:ext uri="{FF2B5EF4-FFF2-40B4-BE49-F238E27FC236}">
                    <a16:creationId xmlns:a16="http://schemas.microsoft.com/office/drawing/2014/main" id="{55040411-6C94-4AD8-BC0E-349B5C7BC310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77" name="그룹 376">
                <a:extLst>
                  <a:ext uri="{FF2B5EF4-FFF2-40B4-BE49-F238E27FC236}">
                    <a16:creationId xmlns:a16="http://schemas.microsoft.com/office/drawing/2014/main" id="{FBF27256-562B-4756-A9F5-785027E58898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378" name="직사각형 377">
                  <a:extLst>
                    <a:ext uri="{FF2B5EF4-FFF2-40B4-BE49-F238E27FC236}">
                      <a16:creationId xmlns:a16="http://schemas.microsoft.com/office/drawing/2014/main" id="{879A125F-8E63-44A5-BF8E-BC0190A13284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9" name="평행 사변형 378">
                  <a:extLst>
                    <a:ext uri="{FF2B5EF4-FFF2-40B4-BE49-F238E27FC236}">
                      <a16:creationId xmlns:a16="http://schemas.microsoft.com/office/drawing/2014/main" id="{984BC0B1-D8C3-488B-BA93-E1B7D3FFF828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자유형: 도형 379">
                  <a:extLst>
                    <a:ext uri="{FF2B5EF4-FFF2-40B4-BE49-F238E27FC236}">
                      <a16:creationId xmlns:a16="http://schemas.microsoft.com/office/drawing/2014/main" id="{FF0E4FFA-F946-48AF-9E43-ABAEE398F980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53" name="그룹 352">
              <a:extLst>
                <a:ext uri="{FF2B5EF4-FFF2-40B4-BE49-F238E27FC236}">
                  <a16:creationId xmlns:a16="http://schemas.microsoft.com/office/drawing/2014/main" id="{EB14E313-B29A-40FC-B423-5EC9FBD00220}"/>
                </a:ext>
              </a:extLst>
            </p:cNvPr>
            <p:cNvGrpSpPr/>
            <p:nvPr/>
          </p:nvGrpSpPr>
          <p:grpSpPr>
            <a:xfrm>
              <a:off x="7286610" y="5713044"/>
              <a:ext cx="270905" cy="453081"/>
              <a:chOff x="7286610" y="5713044"/>
              <a:chExt cx="270905" cy="453081"/>
            </a:xfrm>
          </p:grpSpPr>
          <p:sp>
            <p:nvSpPr>
              <p:cNvPr id="371" name="순서도: 자기 디스크 370">
                <a:extLst>
                  <a:ext uri="{FF2B5EF4-FFF2-40B4-BE49-F238E27FC236}">
                    <a16:creationId xmlns:a16="http://schemas.microsoft.com/office/drawing/2014/main" id="{29AB539B-5395-414E-B785-8FEC09BD9D9B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72" name="그룹 371">
                <a:extLst>
                  <a:ext uri="{FF2B5EF4-FFF2-40B4-BE49-F238E27FC236}">
                    <a16:creationId xmlns:a16="http://schemas.microsoft.com/office/drawing/2014/main" id="{7D1CFB21-4635-4A5B-983B-C7297FB64DEC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373" name="직사각형 372">
                  <a:extLst>
                    <a:ext uri="{FF2B5EF4-FFF2-40B4-BE49-F238E27FC236}">
                      <a16:creationId xmlns:a16="http://schemas.microsoft.com/office/drawing/2014/main" id="{97F2A3B8-5FF7-40F8-843D-6B509A298732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4" name="평행 사변형 373">
                  <a:extLst>
                    <a:ext uri="{FF2B5EF4-FFF2-40B4-BE49-F238E27FC236}">
                      <a16:creationId xmlns:a16="http://schemas.microsoft.com/office/drawing/2014/main" id="{FB004E1F-7226-4B2A-9F12-596343F53215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5" name="자유형: 도형 374">
                  <a:extLst>
                    <a:ext uri="{FF2B5EF4-FFF2-40B4-BE49-F238E27FC236}">
                      <a16:creationId xmlns:a16="http://schemas.microsoft.com/office/drawing/2014/main" id="{0D478610-5386-435A-88E8-847D73B00D05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54" name="그룹 353">
              <a:extLst>
                <a:ext uri="{FF2B5EF4-FFF2-40B4-BE49-F238E27FC236}">
                  <a16:creationId xmlns:a16="http://schemas.microsoft.com/office/drawing/2014/main" id="{99F3DCD1-ADB2-4078-B578-681B256CA07D}"/>
                </a:ext>
              </a:extLst>
            </p:cNvPr>
            <p:cNvGrpSpPr/>
            <p:nvPr/>
          </p:nvGrpSpPr>
          <p:grpSpPr>
            <a:xfrm>
              <a:off x="7566846" y="5825227"/>
              <a:ext cx="276176" cy="422480"/>
              <a:chOff x="7566846" y="5825227"/>
              <a:chExt cx="276176" cy="422480"/>
            </a:xfrm>
          </p:grpSpPr>
          <p:sp>
            <p:nvSpPr>
              <p:cNvPr id="366" name="순서도: 자기 디스크 365">
                <a:extLst>
                  <a:ext uri="{FF2B5EF4-FFF2-40B4-BE49-F238E27FC236}">
                    <a16:creationId xmlns:a16="http://schemas.microsoft.com/office/drawing/2014/main" id="{045FD501-9C44-4BE3-885D-EC64B9C7D9B6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67" name="그룹 366">
                <a:extLst>
                  <a:ext uri="{FF2B5EF4-FFF2-40B4-BE49-F238E27FC236}">
                    <a16:creationId xmlns:a16="http://schemas.microsoft.com/office/drawing/2014/main" id="{BA4C97B2-550E-4868-9940-69A016DC2781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368" name="직사각형 367">
                  <a:extLst>
                    <a:ext uri="{FF2B5EF4-FFF2-40B4-BE49-F238E27FC236}">
                      <a16:creationId xmlns:a16="http://schemas.microsoft.com/office/drawing/2014/main" id="{02E2932C-E0E5-4D6C-9F25-F8427DE7CA88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9" name="평행 사변형 368">
                  <a:extLst>
                    <a:ext uri="{FF2B5EF4-FFF2-40B4-BE49-F238E27FC236}">
                      <a16:creationId xmlns:a16="http://schemas.microsoft.com/office/drawing/2014/main" id="{DD3D71DA-216C-4992-8E11-346DF4EF9274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0" name="자유형: 도형 369">
                  <a:extLst>
                    <a:ext uri="{FF2B5EF4-FFF2-40B4-BE49-F238E27FC236}">
                      <a16:creationId xmlns:a16="http://schemas.microsoft.com/office/drawing/2014/main" id="{17269411-2363-441D-B5A9-DC6F50E4214C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BA07652C-AF3E-436F-A887-E555F4686ABB}"/>
                </a:ext>
              </a:extLst>
            </p:cNvPr>
            <p:cNvSpPr/>
            <p:nvPr/>
          </p:nvSpPr>
          <p:spPr>
            <a:xfrm rot="17771797">
              <a:off x="9422712" y="2536808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62F7563A-2229-4743-8F9B-9443AE63C7AA}"/>
                </a:ext>
              </a:extLst>
            </p:cNvPr>
            <p:cNvSpPr/>
            <p:nvPr/>
          </p:nvSpPr>
          <p:spPr>
            <a:xfrm>
              <a:off x="9023477" y="12954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AFFBB7AF-F848-4878-94BD-FABD4528A7F7}"/>
                </a:ext>
              </a:extLst>
            </p:cNvPr>
            <p:cNvSpPr/>
            <p:nvPr/>
          </p:nvSpPr>
          <p:spPr>
            <a:xfrm>
              <a:off x="10396873" y="180208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EBB79840-EE62-4D40-B209-A50F698B231C}"/>
                </a:ext>
              </a:extLst>
            </p:cNvPr>
            <p:cNvSpPr/>
            <p:nvPr/>
          </p:nvSpPr>
          <p:spPr>
            <a:xfrm>
              <a:off x="2677886" y="1334278"/>
              <a:ext cx="3247053" cy="802432"/>
            </a:xfrm>
            <a:custGeom>
              <a:avLst/>
              <a:gdLst>
                <a:gd name="connsiteX0" fmla="*/ 0 w 3247053"/>
                <a:gd name="connsiteY0" fmla="*/ 569167 h 802432"/>
                <a:gd name="connsiteX1" fmla="*/ 522514 w 3247053"/>
                <a:gd name="connsiteY1" fmla="*/ 802432 h 802432"/>
                <a:gd name="connsiteX2" fmla="*/ 1156996 w 3247053"/>
                <a:gd name="connsiteY2" fmla="*/ 485191 h 802432"/>
                <a:gd name="connsiteX3" fmla="*/ 1362269 w 3247053"/>
                <a:gd name="connsiteY3" fmla="*/ 307910 h 802432"/>
                <a:gd name="connsiteX4" fmla="*/ 1586204 w 3247053"/>
                <a:gd name="connsiteY4" fmla="*/ 251926 h 802432"/>
                <a:gd name="connsiteX5" fmla="*/ 1968759 w 3247053"/>
                <a:gd name="connsiteY5" fmla="*/ 410546 h 802432"/>
                <a:gd name="connsiteX6" fmla="*/ 2258008 w 3247053"/>
                <a:gd name="connsiteY6" fmla="*/ 485191 h 802432"/>
                <a:gd name="connsiteX7" fmla="*/ 2537926 w 3247053"/>
                <a:gd name="connsiteY7" fmla="*/ 270587 h 802432"/>
                <a:gd name="connsiteX8" fmla="*/ 2715208 w 3247053"/>
                <a:gd name="connsiteY8" fmla="*/ 186612 h 802432"/>
                <a:gd name="connsiteX9" fmla="*/ 3097763 w 3247053"/>
                <a:gd name="connsiteY9" fmla="*/ 167951 h 802432"/>
                <a:gd name="connsiteX10" fmla="*/ 3247053 w 3247053"/>
                <a:gd name="connsiteY10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7053" h="802432">
                  <a:moveTo>
                    <a:pt x="0" y="569167"/>
                  </a:moveTo>
                  <a:lnTo>
                    <a:pt x="522514" y="802432"/>
                  </a:lnTo>
                  <a:lnTo>
                    <a:pt x="1156996" y="485191"/>
                  </a:lnTo>
                  <a:lnTo>
                    <a:pt x="1362269" y="307910"/>
                  </a:lnTo>
                  <a:lnTo>
                    <a:pt x="1586204" y="251926"/>
                  </a:lnTo>
                  <a:lnTo>
                    <a:pt x="1968759" y="410546"/>
                  </a:lnTo>
                  <a:lnTo>
                    <a:pt x="2258008" y="485191"/>
                  </a:lnTo>
                  <a:lnTo>
                    <a:pt x="2537926" y="270587"/>
                  </a:lnTo>
                  <a:lnTo>
                    <a:pt x="2715208" y="186612"/>
                  </a:lnTo>
                  <a:lnTo>
                    <a:pt x="3097763" y="167951"/>
                  </a:lnTo>
                  <a:lnTo>
                    <a:pt x="3247053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2FBAE931-3794-4DE1-8F21-3132245615DA}"/>
                </a:ext>
              </a:extLst>
            </p:cNvPr>
            <p:cNvSpPr/>
            <p:nvPr/>
          </p:nvSpPr>
          <p:spPr>
            <a:xfrm>
              <a:off x="6941976" y="1343608"/>
              <a:ext cx="1045028" cy="65314"/>
            </a:xfrm>
            <a:custGeom>
              <a:avLst/>
              <a:gdLst>
                <a:gd name="connsiteX0" fmla="*/ 0 w 1045028"/>
                <a:gd name="connsiteY0" fmla="*/ 9331 h 65314"/>
                <a:gd name="connsiteX1" fmla="*/ 849085 w 1045028"/>
                <a:gd name="connsiteY1" fmla="*/ 65314 h 65314"/>
                <a:gd name="connsiteX2" fmla="*/ 1045028 w 1045028"/>
                <a:gd name="connsiteY2" fmla="*/ 0 h 6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5028" h="65314">
                  <a:moveTo>
                    <a:pt x="0" y="9331"/>
                  </a:moveTo>
                  <a:lnTo>
                    <a:pt x="849085" y="65314"/>
                  </a:lnTo>
                  <a:lnTo>
                    <a:pt x="1045028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1A55EEEC-5427-44C0-8353-D9BC1919333B}"/>
                </a:ext>
              </a:extLst>
            </p:cNvPr>
            <p:cNvSpPr/>
            <p:nvPr/>
          </p:nvSpPr>
          <p:spPr>
            <a:xfrm rot="20509255">
              <a:off x="4633580" y="42528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1" name="직사각형 360">
              <a:extLst>
                <a:ext uri="{FF2B5EF4-FFF2-40B4-BE49-F238E27FC236}">
                  <a16:creationId xmlns:a16="http://schemas.microsoft.com/office/drawing/2014/main" id="{E9AB570C-B428-4148-9C60-3573E6E7B13C}"/>
                </a:ext>
              </a:extLst>
            </p:cNvPr>
            <p:cNvSpPr/>
            <p:nvPr/>
          </p:nvSpPr>
          <p:spPr>
            <a:xfrm rot="20405028">
              <a:off x="4578051" y="42423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7E34B01A-B69F-4672-A369-2039AC35C93E}"/>
                </a:ext>
              </a:extLst>
            </p:cNvPr>
            <p:cNvSpPr/>
            <p:nvPr/>
          </p:nvSpPr>
          <p:spPr>
            <a:xfrm rot="19192136">
              <a:off x="8113597" y="566817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원호 362">
              <a:extLst>
                <a:ext uri="{FF2B5EF4-FFF2-40B4-BE49-F238E27FC236}">
                  <a16:creationId xmlns:a16="http://schemas.microsoft.com/office/drawing/2014/main" id="{42079525-B624-47FC-880F-430146247540}"/>
                </a:ext>
              </a:extLst>
            </p:cNvPr>
            <p:cNvSpPr/>
            <p:nvPr/>
          </p:nvSpPr>
          <p:spPr>
            <a:xfrm>
              <a:off x="7295625" y="2776477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원호 363">
              <a:extLst>
                <a:ext uri="{FF2B5EF4-FFF2-40B4-BE49-F238E27FC236}">
                  <a16:creationId xmlns:a16="http://schemas.microsoft.com/office/drawing/2014/main" id="{78DAEF99-4050-4174-92CF-720426CAF789}"/>
                </a:ext>
              </a:extLst>
            </p:cNvPr>
            <p:cNvSpPr/>
            <p:nvPr/>
          </p:nvSpPr>
          <p:spPr>
            <a:xfrm>
              <a:off x="7286295" y="3113898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원호 364">
              <a:extLst>
                <a:ext uri="{FF2B5EF4-FFF2-40B4-BE49-F238E27FC236}">
                  <a16:creationId xmlns:a16="http://schemas.microsoft.com/office/drawing/2014/main" id="{876D2B95-A7AF-428C-8455-C3D33C158674}"/>
                </a:ext>
              </a:extLst>
            </p:cNvPr>
            <p:cNvSpPr/>
            <p:nvPr/>
          </p:nvSpPr>
          <p:spPr>
            <a:xfrm>
              <a:off x="7287205" y="3434125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471C8D6-8BD5-43D7-8977-9D195161C1C2}"/>
              </a:ext>
            </a:extLst>
          </p:cNvPr>
          <p:cNvSpPr txBox="1"/>
          <p:nvPr/>
        </p:nvSpPr>
        <p:spPr>
          <a:xfrm>
            <a:off x="418141" y="3158682"/>
            <a:ext cx="1470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맵은 반투명하게</a:t>
            </a:r>
            <a:endParaRPr lang="en-US" altLang="ko-KR" sz="1200" dirty="0"/>
          </a:p>
          <a:p>
            <a:r>
              <a:rPr lang="ko-KR" altLang="en-US" sz="1200" dirty="0"/>
              <a:t>버튼은 불투명하게</a:t>
            </a:r>
            <a:endParaRPr lang="en-US" altLang="ko-KR" sz="1200" dirty="0"/>
          </a:p>
          <a:p>
            <a:r>
              <a:rPr lang="ko-KR" altLang="en-US" sz="1200" dirty="0"/>
              <a:t>그리기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2AAB583-9933-4ABD-B293-CB142191442F}"/>
              </a:ext>
            </a:extLst>
          </p:cNvPr>
          <p:cNvGrpSpPr/>
          <p:nvPr/>
        </p:nvGrpSpPr>
        <p:grpSpPr>
          <a:xfrm>
            <a:off x="8390044" y="4255046"/>
            <a:ext cx="465269" cy="465269"/>
            <a:chOff x="8468139" y="4675350"/>
            <a:chExt cx="465269" cy="465269"/>
          </a:xfrm>
        </p:grpSpPr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C5BA126C-0E82-445F-8B88-2471D5322B5E}"/>
                </a:ext>
              </a:extLst>
            </p:cNvPr>
            <p:cNvSpPr/>
            <p:nvPr/>
          </p:nvSpPr>
          <p:spPr>
            <a:xfrm>
              <a:off x="8468139" y="4675350"/>
              <a:ext cx="465269" cy="46526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5" name="Picture 14" descr="불꽃 - 무료 자연개 아이콘">
              <a:extLst>
                <a:ext uri="{FF2B5EF4-FFF2-40B4-BE49-F238E27FC236}">
                  <a16:creationId xmlns:a16="http://schemas.microsoft.com/office/drawing/2014/main" id="{D2E5FCE6-B6F8-488F-8A28-7E77281B06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5918" y="4729113"/>
              <a:ext cx="302475" cy="30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5899FD7-0DE3-454C-B0D4-13CED227C471}"/>
              </a:ext>
            </a:extLst>
          </p:cNvPr>
          <p:cNvGrpSpPr/>
          <p:nvPr/>
        </p:nvGrpSpPr>
        <p:grpSpPr>
          <a:xfrm>
            <a:off x="8983610" y="4229636"/>
            <a:ext cx="481018" cy="481018"/>
            <a:chOff x="8680671" y="4614646"/>
            <a:chExt cx="834430" cy="834430"/>
          </a:xfrm>
        </p:grpSpPr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52AD3C57-3CD5-40EF-BF57-736EF06CE8FB}"/>
                </a:ext>
              </a:extLst>
            </p:cNvPr>
            <p:cNvSpPr/>
            <p:nvPr/>
          </p:nvSpPr>
          <p:spPr>
            <a:xfrm>
              <a:off x="8680671" y="4614646"/>
              <a:ext cx="834430" cy="8344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7" name="Picture 8" descr="문 무료 아이콘 - Icon-Icons.com">
              <a:extLst>
                <a:ext uri="{FF2B5EF4-FFF2-40B4-BE49-F238E27FC236}">
                  <a16:creationId xmlns:a16="http://schemas.microsoft.com/office/drawing/2014/main" id="{4BAEC65E-0331-49D5-867E-39A0A1C5F9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55556" y1="15556" x2="33778" y2="46222"/>
                          <a14:foregroundMark x1="33778" y1="46222" x2="37778" y2="72889"/>
                          <a14:foregroundMark x1="37778" y1="72889" x2="60000" y2="62222"/>
                          <a14:foregroundMark x1="60000" y1="62222" x2="64000" y2="51556"/>
                          <a14:foregroundMark x1="32000" y1="26667" x2="56889" y2="14667"/>
                          <a14:foregroundMark x1="56889" y1="14667" x2="68889" y2="56000"/>
                          <a14:foregroundMark x1="68889" y1="56000" x2="69333" y2="82667"/>
                          <a14:foregroundMark x1="69333" y1="82667" x2="39111" y2="83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8773" y="4704771"/>
              <a:ext cx="669317" cy="669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8" name="Picture 10" descr="자물쇠 무료 아이콘 - Icon-Icons.com">
              <a:extLst>
                <a:ext uri="{FF2B5EF4-FFF2-40B4-BE49-F238E27FC236}">
                  <a16:creationId xmlns:a16="http://schemas.microsoft.com/office/drawing/2014/main" id="{9B0B9FE9-CE18-4E7C-BE08-2B2F3FD105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5778" b="98222" l="9778" r="89778">
                          <a14:foregroundMark x1="32532" y1="24889" x2="28889" y2="33333"/>
                          <a14:foregroundMark x1="33107" y1="23556" x2="32532" y2="24889"/>
                          <a14:foregroundMark x1="33490" y1="22667" x2="33107" y2="23556"/>
                          <a14:foregroundMark x1="34066" y1="21333" x2="33490" y2="22667"/>
                          <a14:foregroundMark x1="34156" y1="21125" x2="34066" y2="21333"/>
                          <a14:foregroundMark x1="34257" y1="20889" x2="34237" y2="20936"/>
                          <a14:foregroundMark x1="34622" y1="20043" x2="34257" y2="20889"/>
                          <a14:foregroundMark x1="28889" y1="33333" x2="29333" y2="41333"/>
                          <a14:foregroundMark x1="52307" y1="8748" x2="59556" y2="6222"/>
                          <a14:foregroundMark x1="32549" y1="15633" x2="33824" y2="15189"/>
                          <a14:foregroundMark x1="30222" y1="16444" x2="32422" y2="15678"/>
                          <a14:foregroundMark x1="59556" y1="6222" x2="68444" y2="12000"/>
                          <a14:foregroundMark x1="25778" y1="44444" x2="20000" y2="77778"/>
                          <a14:foregroundMark x1="22222" y1="91556" x2="64000" y2="93778"/>
                          <a14:foregroundMark x1="64000" y1="93778" x2="78222" y2="90667"/>
                          <a14:foregroundMark x1="31111" y1="98222" x2="56000" y2="98222"/>
                          <a14:foregroundMark x1="56000" y1="98222" x2="70222" y2="98222"/>
                          <a14:foregroundMark x1="50667" y1="64000" x2="50667" y2="64000"/>
                          <a14:backgroundMark x1="49778" y1="10222" x2="37333" y2="22222"/>
                          <a14:backgroundMark x1="51556" y1="10222" x2="48444" y2="10222"/>
                          <a14:backgroundMark x1="52889" y1="10222" x2="50222" y2="10222"/>
                          <a14:backgroundMark x1="52889" y1="9778" x2="50667" y2="9333"/>
                          <a14:backgroundMark x1="52000" y1="9333" x2="52000" y2="9333"/>
                          <a14:backgroundMark x1="36000" y1="19556" x2="36000" y2="19556"/>
                          <a14:backgroundMark x1="34667" y1="21333" x2="34667" y2="21333"/>
                          <a14:backgroundMark x1="34222" y1="20889" x2="34222" y2="20889"/>
                          <a14:backgroundMark x1="34667" y1="20000" x2="34667" y2="20000"/>
                          <a14:backgroundMark x1="33778" y1="22667" x2="33778" y2="22667"/>
                          <a14:backgroundMark x1="33778" y1="23556" x2="33778" y2="23556"/>
                          <a14:backgroundMark x1="33778" y1="24889" x2="33778" y2="24889"/>
                          <a14:backgroundMark x1="34222" y1="21333" x2="34222" y2="20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6395" y="4886472"/>
              <a:ext cx="342981" cy="342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F094521-970E-476F-B0CA-577EF2C4C4D0}"/>
              </a:ext>
            </a:extLst>
          </p:cNvPr>
          <p:cNvCxnSpPr>
            <a:cxnSpLocks/>
            <a:stCxn id="16" idx="3"/>
            <a:endCxn id="265" idx="6"/>
          </p:cNvCxnSpPr>
          <p:nvPr/>
        </p:nvCxnSpPr>
        <p:spPr>
          <a:xfrm>
            <a:off x="1888415" y="3481848"/>
            <a:ext cx="2486537" cy="220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타원 389">
            <a:extLst>
              <a:ext uri="{FF2B5EF4-FFF2-40B4-BE49-F238E27FC236}">
                <a16:creationId xmlns:a16="http://schemas.microsoft.com/office/drawing/2014/main" id="{953E60E5-5B11-4B0B-BC11-E9AE9A3EA99C}"/>
              </a:ext>
            </a:extLst>
          </p:cNvPr>
          <p:cNvSpPr/>
          <p:nvPr/>
        </p:nvSpPr>
        <p:spPr>
          <a:xfrm>
            <a:off x="8399747" y="4792290"/>
            <a:ext cx="465269" cy="46526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래픽 36" descr="물병 단색으로 채워진">
            <a:extLst>
              <a:ext uri="{FF2B5EF4-FFF2-40B4-BE49-F238E27FC236}">
                <a16:creationId xmlns:a16="http://schemas.microsoft.com/office/drawing/2014/main" id="{71BDC31F-A9F6-4328-884E-A0637BBF57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45043" y="4854118"/>
            <a:ext cx="375520" cy="375520"/>
          </a:xfrm>
          <a:prstGeom prst="rect">
            <a:avLst/>
          </a:prstGeom>
        </p:spPr>
      </p:pic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4F7477D-9C40-4A5B-93A9-807B58C589C5}"/>
              </a:ext>
            </a:extLst>
          </p:cNvPr>
          <p:cNvCxnSpPr/>
          <p:nvPr/>
        </p:nvCxnSpPr>
        <p:spPr>
          <a:xfrm flipH="1">
            <a:off x="8477823" y="4890472"/>
            <a:ext cx="302475" cy="292461"/>
          </a:xfrm>
          <a:prstGeom prst="line">
            <a:avLst/>
          </a:prstGeom>
          <a:ln w="38100">
            <a:solidFill>
              <a:srgbClr val="D711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타원 392">
            <a:extLst>
              <a:ext uri="{FF2B5EF4-FFF2-40B4-BE49-F238E27FC236}">
                <a16:creationId xmlns:a16="http://schemas.microsoft.com/office/drawing/2014/main" id="{57C0C10B-E601-48E0-96CF-19542321334A}"/>
              </a:ext>
            </a:extLst>
          </p:cNvPr>
          <p:cNvSpPr/>
          <p:nvPr/>
        </p:nvSpPr>
        <p:spPr>
          <a:xfrm>
            <a:off x="9011348" y="4810896"/>
            <a:ext cx="465269" cy="46526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래픽 40" descr="눈 단색으로 채워진">
            <a:extLst>
              <a:ext uri="{FF2B5EF4-FFF2-40B4-BE49-F238E27FC236}">
                <a16:creationId xmlns:a16="http://schemas.microsoft.com/office/drawing/2014/main" id="{B750A46B-C358-41AC-BC74-E86CC75B70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69688" y="4877673"/>
            <a:ext cx="352177" cy="352177"/>
          </a:xfrm>
          <a:prstGeom prst="rect">
            <a:avLst/>
          </a:prstGeom>
        </p:spPr>
      </p:pic>
      <p:cxnSp>
        <p:nvCxnSpPr>
          <p:cNvPr id="396" name="직선 연결선 395">
            <a:extLst>
              <a:ext uri="{FF2B5EF4-FFF2-40B4-BE49-F238E27FC236}">
                <a16:creationId xmlns:a16="http://schemas.microsoft.com/office/drawing/2014/main" id="{78A49622-3453-474E-9986-7848CFF1F37D}"/>
              </a:ext>
            </a:extLst>
          </p:cNvPr>
          <p:cNvCxnSpPr/>
          <p:nvPr/>
        </p:nvCxnSpPr>
        <p:spPr>
          <a:xfrm flipH="1">
            <a:off x="9087682" y="4916677"/>
            <a:ext cx="302475" cy="292461"/>
          </a:xfrm>
          <a:prstGeom prst="line">
            <a:avLst/>
          </a:prstGeom>
          <a:ln w="38100">
            <a:solidFill>
              <a:srgbClr val="D711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903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36F57A3C-7645-4DFF-870E-2C77AEF69AD5}"/>
              </a:ext>
            </a:extLst>
          </p:cNvPr>
          <p:cNvGrpSpPr/>
          <p:nvPr/>
        </p:nvGrpSpPr>
        <p:grpSpPr>
          <a:xfrm>
            <a:off x="1404215" y="2137389"/>
            <a:ext cx="1177420" cy="1177420"/>
            <a:chOff x="8468139" y="4675350"/>
            <a:chExt cx="465269" cy="465269"/>
          </a:xfrm>
        </p:grpSpPr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0BA15D3C-0730-4426-B31E-1231EFBB1E95}"/>
                </a:ext>
              </a:extLst>
            </p:cNvPr>
            <p:cNvSpPr/>
            <p:nvPr/>
          </p:nvSpPr>
          <p:spPr>
            <a:xfrm>
              <a:off x="8468139" y="4675350"/>
              <a:ext cx="465269" cy="46526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3" name="Picture 14" descr="불꽃 - 무료 자연개 아이콘">
              <a:extLst>
                <a:ext uri="{FF2B5EF4-FFF2-40B4-BE49-F238E27FC236}">
                  <a16:creationId xmlns:a16="http://schemas.microsoft.com/office/drawing/2014/main" id="{CAECFCD7-0347-4E8B-98BB-4447BF9093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5918" y="4729113"/>
              <a:ext cx="302475" cy="30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D4EF543-B09A-47B7-98E5-694F9C69DFF6}"/>
              </a:ext>
            </a:extLst>
          </p:cNvPr>
          <p:cNvSpPr txBox="1"/>
          <p:nvPr/>
        </p:nvSpPr>
        <p:spPr>
          <a:xfrm>
            <a:off x="3868900" y="2449838"/>
            <a:ext cx="7148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모든 제련소에 불을 낸다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 </a:t>
            </a:r>
            <a:r>
              <a:rPr lang="en-US" altLang="ko-KR" sz="1400" dirty="0"/>
              <a:t>40</a:t>
            </a:r>
            <a:r>
              <a:rPr lang="ko-KR" altLang="en-US" sz="1400" dirty="0"/>
              <a:t>초안에 불을 못 끄면 일반 시민 팀 패배 </a:t>
            </a:r>
            <a:r>
              <a:rPr lang="en-US" altLang="ko-KR" sz="1400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제련소 둘 중 한 곳과 배에 불을 낸다</a:t>
            </a:r>
            <a:r>
              <a:rPr lang="en-US" altLang="ko-KR" sz="1400" dirty="0"/>
              <a:t>. (</a:t>
            </a:r>
            <a:r>
              <a:rPr lang="ko-KR" altLang="en-US" sz="1400" dirty="0"/>
              <a:t> </a:t>
            </a:r>
            <a:r>
              <a:rPr lang="en-US" altLang="ko-KR" sz="1400" dirty="0"/>
              <a:t>40</a:t>
            </a:r>
            <a:r>
              <a:rPr lang="ko-KR" altLang="en-US" sz="1400" dirty="0"/>
              <a:t>초안에 불을 못 끄면 일반 시민 팀 패배 </a:t>
            </a:r>
            <a:r>
              <a:rPr lang="en-US" altLang="ko-KR" sz="1400" dirty="0"/>
              <a:t>)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8080AD2-3142-4BBD-A3E2-DBFE4C35C2C4}"/>
              </a:ext>
            </a:extLst>
          </p:cNvPr>
          <p:cNvGrpSpPr/>
          <p:nvPr/>
        </p:nvGrpSpPr>
        <p:grpSpPr>
          <a:xfrm>
            <a:off x="4195323" y="3150190"/>
            <a:ext cx="2197096" cy="1174229"/>
            <a:chOff x="2533581" y="2653306"/>
            <a:chExt cx="2774268" cy="148269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A245329-9051-4392-87BE-B34E901DBB1C}"/>
                </a:ext>
              </a:extLst>
            </p:cNvPr>
            <p:cNvSpPr/>
            <p:nvPr/>
          </p:nvSpPr>
          <p:spPr>
            <a:xfrm>
              <a:off x="2533581" y="2653306"/>
              <a:ext cx="2774268" cy="14826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 descr="컨테이너, 상자, 닫기이(가) 표시된 사진&#10;&#10;자동 생성된 설명">
              <a:extLst>
                <a:ext uri="{FF2B5EF4-FFF2-40B4-BE49-F238E27FC236}">
                  <a16:creationId xmlns:a16="http://schemas.microsoft.com/office/drawing/2014/main" id="{9808E1F1-8E2D-4155-A797-291CBC8BE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129" y="2946751"/>
              <a:ext cx="2331389" cy="887288"/>
            </a:xfrm>
            <a:prstGeom prst="rect">
              <a:avLst/>
            </a:prstGeom>
          </p:spPr>
        </p:pic>
        <p:pic>
          <p:nvPicPr>
            <p:cNvPr id="183" name="Picture 14" descr="불꽃 - 무료 자연개 아이콘">
              <a:extLst>
                <a:ext uri="{FF2B5EF4-FFF2-40B4-BE49-F238E27FC236}">
                  <a16:creationId xmlns:a16="http://schemas.microsoft.com/office/drawing/2014/main" id="{E201CF4E-7010-47FF-9EE2-DF2EAB8126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344" y="3066258"/>
              <a:ext cx="302475" cy="30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" name="Picture 14" descr="불꽃 - 무료 자연개 아이콘">
              <a:extLst>
                <a:ext uri="{FF2B5EF4-FFF2-40B4-BE49-F238E27FC236}">
                  <a16:creationId xmlns:a16="http://schemas.microsoft.com/office/drawing/2014/main" id="{340DAFC9-DA0F-46E8-BD95-551AEF4708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4801" y="3276313"/>
              <a:ext cx="302475" cy="30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CA4ABA40-3AE5-4EE1-A48F-9063490C4B89}"/>
              </a:ext>
            </a:extLst>
          </p:cNvPr>
          <p:cNvSpPr/>
          <p:nvPr/>
        </p:nvSpPr>
        <p:spPr>
          <a:xfrm rot="5400000">
            <a:off x="4451905" y="2210462"/>
            <a:ext cx="1683933" cy="335363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5" name="표 16">
            <a:extLst>
              <a:ext uri="{FF2B5EF4-FFF2-40B4-BE49-F238E27FC236}">
                <a16:creationId xmlns:a16="http://schemas.microsoft.com/office/drawing/2014/main" id="{FCF955B4-26CB-4A8F-8A47-F82A114E6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69604"/>
              </p:ext>
            </p:extLst>
          </p:nvPr>
        </p:nvGraphicFramePr>
        <p:xfrm>
          <a:off x="4387640" y="4383683"/>
          <a:ext cx="1812461" cy="253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23">
                  <a:extLst>
                    <a:ext uri="{9D8B030D-6E8A-4147-A177-3AD203B41FA5}">
                      <a16:colId xmlns:a16="http://schemas.microsoft.com/office/drawing/2014/main" val="3610789580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431333110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3778128147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2879602924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3856533664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817079065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902839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84823"/>
                  </a:ext>
                </a:extLst>
              </a:tr>
            </a:tbl>
          </a:graphicData>
        </a:graphic>
      </p:graphicFrame>
      <p:pic>
        <p:nvPicPr>
          <p:cNvPr id="19" name="그림 18" descr="컵, 실내, 유리, 어두운이(가) 표시된 사진&#10;&#10;자동 생성된 설명">
            <a:extLst>
              <a:ext uri="{FF2B5EF4-FFF2-40B4-BE49-F238E27FC236}">
                <a16:creationId xmlns:a16="http://schemas.microsoft.com/office/drawing/2014/main" id="{0CD6902E-C174-4713-A117-6E92D84E4C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071" y="4384393"/>
            <a:ext cx="251665" cy="251665"/>
          </a:xfrm>
          <a:prstGeom prst="rect">
            <a:avLst/>
          </a:prstGeom>
        </p:spPr>
      </p:pic>
      <p:pic>
        <p:nvPicPr>
          <p:cNvPr id="21" name="그래픽 20" descr="오른쪽을 가리키는 검지  단색으로 채워진">
            <a:extLst>
              <a:ext uri="{FF2B5EF4-FFF2-40B4-BE49-F238E27FC236}">
                <a16:creationId xmlns:a16="http://schemas.microsoft.com/office/drawing/2014/main" id="{F7093973-D000-406E-8160-80CF2D1A73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902511">
            <a:off x="4250205" y="4584269"/>
            <a:ext cx="664049" cy="664049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7C83009-4854-455B-A588-9FB7EA164695}"/>
              </a:ext>
            </a:extLst>
          </p:cNvPr>
          <p:cNvCxnSpPr>
            <a:stCxn id="21" idx="3"/>
            <a:endCxn id="184" idx="1"/>
          </p:cNvCxnSpPr>
          <p:nvPr/>
        </p:nvCxnSpPr>
        <p:spPr>
          <a:xfrm flipV="1">
            <a:off x="4553534" y="3763358"/>
            <a:ext cx="268400" cy="822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" name="그래픽 193" descr="오른쪽을 가리키는 검지  단색으로 채워진">
            <a:extLst>
              <a:ext uri="{FF2B5EF4-FFF2-40B4-BE49-F238E27FC236}">
                <a16:creationId xmlns:a16="http://schemas.microsoft.com/office/drawing/2014/main" id="{51F43319-8478-4013-A986-4C88EFE954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902511">
            <a:off x="4657116" y="3719898"/>
            <a:ext cx="664049" cy="664049"/>
          </a:xfrm>
          <a:prstGeom prst="rect">
            <a:avLst/>
          </a:prstGeom>
        </p:spPr>
      </p:pic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18F8F4CB-5205-438E-B196-9ACE69A6402B}"/>
              </a:ext>
            </a:extLst>
          </p:cNvPr>
          <p:cNvSpPr/>
          <p:nvPr/>
        </p:nvSpPr>
        <p:spPr>
          <a:xfrm>
            <a:off x="7981727" y="3188795"/>
            <a:ext cx="2197096" cy="11742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사각형: 둥근 모서리 224">
            <a:extLst>
              <a:ext uri="{FF2B5EF4-FFF2-40B4-BE49-F238E27FC236}">
                <a16:creationId xmlns:a16="http://schemas.microsoft.com/office/drawing/2014/main" id="{281D1F5D-A6AD-4E1F-9A68-56D926EA505D}"/>
              </a:ext>
            </a:extLst>
          </p:cNvPr>
          <p:cNvSpPr/>
          <p:nvPr/>
        </p:nvSpPr>
        <p:spPr>
          <a:xfrm rot="5400000">
            <a:off x="8238309" y="2249067"/>
            <a:ext cx="1683933" cy="335363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26" name="표 16">
            <a:extLst>
              <a:ext uri="{FF2B5EF4-FFF2-40B4-BE49-F238E27FC236}">
                <a16:creationId xmlns:a16="http://schemas.microsoft.com/office/drawing/2014/main" id="{6D4202E6-3488-443D-AA63-8C660A72B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42871"/>
              </p:ext>
            </p:extLst>
          </p:nvPr>
        </p:nvGraphicFramePr>
        <p:xfrm>
          <a:off x="8174044" y="4422288"/>
          <a:ext cx="1812461" cy="253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23">
                  <a:extLst>
                    <a:ext uri="{9D8B030D-6E8A-4147-A177-3AD203B41FA5}">
                      <a16:colId xmlns:a16="http://schemas.microsoft.com/office/drawing/2014/main" val="3610789580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431333110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3778128147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2879602924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3856533664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817079065"/>
                    </a:ext>
                  </a:extLst>
                </a:gridCol>
                <a:gridCol w="258923">
                  <a:extLst>
                    <a:ext uri="{9D8B030D-6E8A-4147-A177-3AD203B41FA5}">
                      <a16:colId xmlns:a16="http://schemas.microsoft.com/office/drawing/2014/main" val="902839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85446" marR="85446" marT="42723" marB="42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84823"/>
                  </a:ext>
                </a:extLst>
              </a:tr>
            </a:tbl>
          </a:graphicData>
        </a:graphic>
      </p:graphicFrame>
      <p:pic>
        <p:nvPicPr>
          <p:cNvPr id="230" name="그림 229">
            <a:extLst>
              <a:ext uri="{FF2B5EF4-FFF2-40B4-BE49-F238E27FC236}">
                <a16:creationId xmlns:a16="http://schemas.microsoft.com/office/drawing/2014/main" id="{4765FF7F-16C4-4AB9-A626-65C5DDB45F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6085">
            <a:off x="8709672" y="3215415"/>
            <a:ext cx="965377" cy="1020103"/>
          </a:xfrm>
          <a:prstGeom prst="rect">
            <a:avLst/>
          </a:prstGeom>
        </p:spPr>
      </p:pic>
      <p:pic>
        <p:nvPicPr>
          <p:cNvPr id="231" name="Picture 14" descr="불꽃 - 무료 자연개 아이콘">
            <a:extLst>
              <a:ext uri="{FF2B5EF4-FFF2-40B4-BE49-F238E27FC236}">
                <a16:creationId xmlns:a16="http://schemas.microsoft.com/office/drawing/2014/main" id="{2D0EAFC2-5956-48FF-806C-7ED9F664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202" y="3305881"/>
            <a:ext cx="403921" cy="40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14" descr="불꽃 - 무료 자연개 아이콘">
            <a:extLst>
              <a:ext uri="{FF2B5EF4-FFF2-40B4-BE49-F238E27FC236}">
                <a16:creationId xmlns:a16="http://schemas.microsoft.com/office/drawing/2014/main" id="{B97C53FE-EFE5-4383-9D2F-585830E1C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9593">
            <a:off x="9026825" y="3798168"/>
            <a:ext cx="403921" cy="40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14" descr="불꽃 - 무료 자연개 아이콘">
            <a:extLst>
              <a:ext uri="{FF2B5EF4-FFF2-40B4-BE49-F238E27FC236}">
                <a16:creationId xmlns:a16="http://schemas.microsoft.com/office/drawing/2014/main" id="{63D88B11-5280-4C33-A27F-BB3D0BA05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123" y="3324328"/>
            <a:ext cx="403921" cy="40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그림 233" descr="컵, 실내, 유리, 어두운이(가) 표시된 사진&#10;&#10;자동 생성된 설명">
            <a:extLst>
              <a:ext uri="{FF2B5EF4-FFF2-40B4-BE49-F238E27FC236}">
                <a16:creationId xmlns:a16="http://schemas.microsoft.com/office/drawing/2014/main" id="{955E7207-31E5-4399-B08F-DA22F3A7F4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748" y="4411336"/>
            <a:ext cx="251665" cy="251665"/>
          </a:xfrm>
          <a:prstGeom prst="rect">
            <a:avLst/>
          </a:prstGeom>
        </p:spPr>
      </p:pic>
      <p:pic>
        <p:nvPicPr>
          <p:cNvPr id="235" name="그래픽 234" descr="오른쪽을 가리키는 검지  단색으로 채워진">
            <a:extLst>
              <a:ext uri="{FF2B5EF4-FFF2-40B4-BE49-F238E27FC236}">
                <a16:creationId xmlns:a16="http://schemas.microsoft.com/office/drawing/2014/main" id="{09CAE8F9-B306-4E8F-8DCD-D69037CFD0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902511">
            <a:off x="8022964" y="4552912"/>
            <a:ext cx="664049" cy="664049"/>
          </a:xfrm>
          <a:prstGeom prst="rect">
            <a:avLst/>
          </a:prstGeom>
        </p:spPr>
      </p:pic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87109A07-03F8-430C-8666-73CE9B40A3F4}"/>
              </a:ext>
            </a:extLst>
          </p:cNvPr>
          <p:cNvCxnSpPr>
            <a:cxnSpLocks/>
            <a:stCxn id="235" idx="3"/>
          </p:cNvCxnSpPr>
          <p:nvPr/>
        </p:nvCxnSpPr>
        <p:spPr>
          <a:xfrm flipV="1">
            <a:off x="8326293" y="3632452"/>
            <a:ext cx="481902" cy="921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7" name="그래픽 236" descr="오른쪽을 가리키는 검지  단색으로 채워진">
            <a:extLst>
              <a:ext uri="{FF2B5EF4-FFF2-40B4-BE49-F238E27FC236}">
                <a16:creationId xmlns:a16="http://schemas.microsoft.com/office/drawing/2014/main" id="{8381FCEB-1F4E-41CB-8B52-BB50C127E3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902511">
            <a:off x="8541223" y="3653436"/>
            <a:ext cx="664049" cy="664049"/>
          </a:xfrm>
          <a:prstGeom prst="rect">
            <a:avLst/>
          </a:prstGeom>
        </p:spPr>
      </p:pic>
      <p:sp>
        <p:nvSpPr>
          <p:cNvPr id="239" name="TextBox 238">
            <a:extLst>
              <a:ext uri="{FF2B5EF4-FFF2-40B4-BE49-F238E27FC236}">
                <a16:creationId xmlns:a16="http://schemas.microsoft.com/office/drawing/2014/main" id="{D4F7FDFC-5205-4CC3-A58C-AEF85E2376B2}"/>
              </a:ext>
            </a:extLst>
          </p:cNvPr>
          <p:cNvSpPr txBox="1"/>
          <p:nvPr/>
        </p:nvSpPr>
        <p:spPr>
          <a:xfrm>
            <a:off x="3606094" y="5505878"/>
            <a:ext cx="5035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불이 난 곳에 물 아이템을 드래그하면 불이 하나씩 꺼짐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모두 꺼지면 방해 미션 끝</a:t>
            </a:r>
            <a:endParaRPr lang="en-US" altLang="ko-KR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A8DF3B-E4A7-40D9-90C2-CEA14FAF796B}"/>
              </a:ext>
            </a:extLst>
          </p:cNvPr>
          <p:cNvSpPr txBox="1"/>
          <p:nvPr/>
        </p:nvSpPr>
        <p:spPr>
          <a:xfrm>
            <a:off x="999855" y="3399070"/>
            <a:ext cx="27305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배와 제련소에 불을 </a:t>
            </a:r>
            <a:endParaRPr lang="en-US" altLang="ko-KR" sz="1200" dirty="0"/>
          </a:p>
          <a:p>
            <a:r>
              <a:rPr lang="ko-KR" altLang="en-US" sz="1200" dirty="0"/>
              <a:t>냅니다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불을 </a:t>
            </a:r>
            <a:r>
              <a:rPr lang="en-US" altLang="ko-KR" sz="1200" dirty="0"/>
              <a:t>60</a:t>
            </a:r>
            <a:r>
              <a:rPr lang="ko-KR" altLang="en-US" sz="1200" dirty="0"/>
              <a:t>초안에 두 장소에서</a:t>
            </a:r>
            <a:endParaRPr lang="en-US" altLang="ko-KR" sz="1200" dirty="0"/>
          </a:p>
          <a:p>
            <a:r>
              <a:rPr lang="ko-KR" altLang="en-US" sz="1200" dirty="0"/>
              <a:t>끄지 못하면 게임에서</a:t>
            </a:r>
            <a:endParaRPr lang="en-US" altLang="ko-KR" sz="1200" dirty="0"/>
          </a:p>
          <a:p>
            <a:r>
              <a:rPr lang="ko-KR" altLang="en-US" sz="1200" dirty="0"/>
              <a:t>패배합니다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쿨타임 </a:t>
            </a:r>
            <a:r>
              <a:rPr lang="en-US" altLang="ko-KR" sz="1200" dirty="0"/>
              <a:t>– 1</a:t>
            </a:r>
            <a:r>
              <a:rPr lang="ko-KR" altLang="en-US" sz="1200" dirty="0"/>
              <a:t>일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납치자 공동 쿨타임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한명이 쓰면 다른 사람도</a:t>
            </a:r>
            <a:endParaRPr lang="en-US" altLang="ko-KR" sz="1200" dirty="0"/>
          </a:p>
          <a:p>
            <a:r>
              <a:rPr lang="ko-KR" altLang="en-US" sz="1200" dirty="0"/>
              <a:t>쿨타임이 돈다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61023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FD981F5E-EDE9-48D4-8A9C-77D787CE276D}"/>
              </a:ext>
            </a:extLst>
          </p:cNvPr>
          <p:cNvGrpSpPr/>
          <p:nvPr/>
        </p:nvGrpSpPr>
        <p:grpSpPr>
          <a:xfrm>
            <a:off x="1469671" y="2360089"/>
            <a:ext cx="1034267" cy="1113100"/>
            <a:chOff x="8680671" y="4614646"/>
            <a:chExt cx="834430" cy="834430"/>
          </a:xfrm>
        </p:grpSpPr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FBBEAFF0-516F-4C46-82AA-A987DD7C0DA6}"/>
                </a:ext>
              </a:extLst>
            </p:cNvPr>
            <p:cNvSpPr/>
            <p:nvPr/>
          </p:nvSpPr>
          <p:spPr>
            <a:xfrm>
              <a:off x="8680671" y="4614646"/>
              <a:ext cx="834430" cy="83443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6" name="Picture 8" descr="문 무료 아이콘 - Icon-Icons.com">
              <a:extLst>
                <a:ext uri="{FF2B5EF4-FFF2-40B4-BE49-F238E27FC236}">
                  <a16:creationId xmlns:a16="http://schemas.microsoft.com/office/drawing/2014/main" id="{88C89994-A706-42F4-B511-6BA4DC6B22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5556" y1="15556" x2="33778" y2="46222"/>
                          <a14:foregroundMark x1="33778" y1="46222" x2="37778" y2="72889"/>
                          <a14:foregroundMark x1="37778" y1="72889" x2="60000" y2="62222"/>
                          <a14:foregroundMark x1="60000" y1="62222" x2="64000" y2="51556"/>
                          <a14:foregroundMark x1="32000" y1="26667" x2="56889" y2="14667"/>
                          <a14:foregroundMark x1="56889" y1="14667" x2="68889" y2="56000"/>
                          <a14:foregroundMark x1="68889" y1="56000" x2="69333" y2="82667"/>
                          <a14:foregroundMark x1="69333" y1="82667" x2="39111" y2="83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8773" y="4704771"/>
              <a:ext cx="669317" cy="669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10" descr="자물쇠 무료 아이콘 - Icon-Icons.com">
              <a:extLst>
                <a:ext uri="{FF2B5EF4-FFF2-40B4-BE49-F238E27FC236}">
                  <a16:creationId xmlns:a16="http://schemas.microsoft.com/office/drawing/2014/main" id="{8CB3433F-186A-4443-BD4D-F813599FD6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778" b="98222" l="9778" r="89778">
                          <a14:foregroundMark x1="32532" y1="24889" x2="28889" y2="33333"/>
                          <a14:foregroundMark x1="33107" y1="23556" x2="32532" y2="24889"/>
                          <a14:foregroundMark x1="33490" y1="22667" x2="33107" y2="23556"/>
                          <a14:foregroundMark x1="34066" y1="21333" x2="33490" y2="22667"/>
                          <a14:foregroundMark x1="34156" y1="21125" x2="34066" y2="21333"/>
                          <a14:foregroundMark x1="34257" y1="20889" x2="34237" y2="20936"/>
                          <a14:foregroundMark x1="34622" y1="20043" x2="34257" y2="20889"/>
                          <a14:foregroundMark x1="28889" y1="33333" x2="29333" y2="41333"/>
                          <a14:foregroundMark x1="52307" y1="8748" x2="59556" y2="6222"/>
                          <a14:foregroundMark x1="32549" y1="15633" x2="33824" y2="15189"/>
                          <a14:foregroundMark x1="30222" y1="16444" x2="32422" y2="15678"/>
                          <a14:foregroundMark x1="59556" y1="6222" x2="68444" y2="12000"/>
                          <a14:foregroundMark x1="25778" y1="44444" x2="20000" y2="77778"/>
                          <a14:foregroundMark x1="22222" y1="91556" x2="64000" y2="93778"/>
                          <a14:foregroundMark x1="64000" y1="93778" x2="78222" y2="90667"/>
                          <a14:foregroundMark x1="31111" y1="98222" x2="56000" y2="98222"/>
                          <a14:foregroundMark x1="56000" y1="98222" x2="70222" y2="98222"/>
                          <a14:foregroundMark x1="50667" y1="64000" x2="50667" y2="64000"/>
                          <a14:backgroundMark x1="49778" y1="10222" x2="37333" y2="22222"/>
                          <a14:backgroundMark x1="51556" y1="10222" x2="48444" y2="10222"/>
                          <a14:backgroundMark x1="52889" y1="10222" x2="50222" y2="10222"/>
                          <a14:backgroundMark x1="52889" y1="9778" x2="50667" y2="9333"/>
                          <a14:backgroundMark x1="52000" y1="9333" x2="52000" y2="9333"/>
                          <a14:backgroundMark x1="36000" y1="19556" x2="36000" y2="19556"/>
                          <a14:backgroundMark x1="34667" y1="21333" x2="34667" y2="21333"/>
                          <a14:backgroundMark x1="34222" y1="20889" x2="34222" y2="20889"/>
                          <a14:backgroundMark x1="34667" y1="20000" x2="34667" y2="20000"/>
                          <a14:backgroundMark x1="33778" y1="22667" x2="33778" y2="22667"/>
                          <a14:backgroundMark x1="33778" y1="23556" x2="33778" y2="23556"/>
                          <a14:backgroundMark x1="33778" y1="24889" x2="33778" y2="24889"/>
                          <a14:backgroundMark x1="34222" y1="21333" x2="34222" y2="20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6395" y="4886472"/>
              <a:ext cx="342981" cy="342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C2324A5-07D5-44FF-9B6F-89EE5BF4FFE4}"/>
              </a:ext>
            </a:extLst>
          </p:cNvPr>
          <p:cNvSpPr/>
          <p:nvPr/>
        </p:nvSpPr>
        <p:spPr>
          <a:xfrm rot="5400000">
            <a:off x="4462126" y="1216225"/>
            <a:ext cx="1683933" cy="335363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AD21327-9C31-4FE1-8012-F29B8E608A97}"/>
              </a:ext>
            </a:extLst>
          </p:cNvPr>
          <p:cNvSpPr/>
          <p:nvPr/>
        </p:nvSpPr>
        <p:spPr>
          <a:xfrm rot="5400000">
            <a:off x="9081388" y="1218382"/>
            <a:ext cx="1683933" cy="335363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2257D6F-A906-4FDE-867C-4BCAF6A2038C}"/>
              </a:ext>
            </a:extLst>
          </p:cNvPr>
          <p:cNvGrpSpPr/>
          <p:nvPr/>
        </p:nvGrpSpPr>
        <p:grpSpPr>
          <a:xfrm>
            <a:off x="4062125" y="2191104"/>
            <a:ext cx="2482841" cy="1314425"/>
            <a:chOff x="4503840" y="2267395"/>
            <a:chExt cx="5579707" cy="2953916"/>
          </a:xfrm>
        </p:grpSpPr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2E727405-3F45-4271-8C88-55EE76364428}"/>
                </a:ext>
              </a:extLst>
            </p:cNvPr>
            <p:cNvSpPr/>
            <p:nvPr/>
          </p:nvSpPr>
          <p:spPr>
            <a:xfrm>
              <a:off x="4503840" y="2282168"/>
              <a:ext cx="5579707" cy="2920483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FE38D57-63CF-43D5-AA61-80BF16231204}"/>
                </a:ext>
              </a:extLst>
            </p:cNvPr>
            <p:cNvSpPr txBox="1"/>
            <p:nvPr/>
          </p:nvSpPr>
          <p:spPr>
            <a:xfrm>
              <a:off x="7014066" y="2599122"/>
              <a:ext cx="933752" cy="415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통신실</a:t>
              </a: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18D2F37C-D735-41E0-BE5A-A0547AB716E6}"/>
                </a:ext>
              </a:extLst>
            </p:cNvPr>
            <p:cNvSpPr/>
            <p:nvPr/>
          </p:nvSpPr>
          <p:spPr>
            <a:xfrm>
              <a:off x="6388624" y="233815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2677A8C9-3228-4447-BE1C-CBE132D9C31A}"/>
                </a:ext>
              </a:extLst>
            </p:cNvPr>
            <p:cNvSpPr/>
            <p:nvPr/>
          </p:nvSpPr>
          <p:spPr>
            <a:xfrm>
              <a:off x="6369962" y="265539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AF1CE7A0-4E2A-4039-85CB-10CDB3D03E24}"/>
                </a:ext>
              </a:extLst>
            </p:cNvPr>
            <p:cNvSpPr/>
            <p:nvPr/>
          </p:nvSpPr>
          <p:spPr>
            <a:xfrm>
              <a:off x="4503840" y="304727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5A66E26C-D5E4-4800-89BF-52DD1D742B1F}"/>
                </a:ext>
              </a:extLst>
            </p:cNvPr>
            <p:cNvSpPr/>
            <p:nvPr/>
          </p:nvSpPr>
          <p:spPr>
            <a:xfrm>
              <a:off x="5371587" y="280468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099D1152-407C-489E-A0F6-DB9C4DE4ACB8}"/>
                </a:ext>
              </a:extLst>
            </p:cNvPr>
            <p:cNvSpPr/>
            <p:nvPr/>
          </p:nvSpPr>
          <p:spPr>
            <a:xfrm>
              <a:off x="4718444" y="398967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65DA2866-EAAB-41C0-A201-B6EF98DE9D5A}"/>
                </a:ext>
              </a:extLst>
            </p:cNvPr>
            <p:cNvSpPr/>
            <p:nvPr/>
          </p:nvSpPr>
          <p:spPr>
            <a:xfrm>
              <a:off x="8851905" y="227283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E36F6CC3-6435-4E19-B2C8-ECA5955AFA58}"/>
                </a:ext>
              </a:extLst>
            </p:cNvPr>
            <p:cNvSpPr/>
            <p:nvPr/>
          </p:nvSpPr>
          <p:spPr>
            <a:xfrm>
              <a:off x="8124117" y="231016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32B3308-59CC-4373-9C97-D27490F640A5}"/>
                </a:ext>
              </a:extLst>
            </p:cNvPr>
            <p:cNvSpPr txBox="1"/>
            <p:nvPr/>
          </p:nvSpPr>
          <p:spPr>
            <a:xfrm>
              <a:off x="7330207" y="4548733"/>
              <a:ext cx="847293" cy="380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err="1"/>
                <a:t>충전실</a:t>
              </a:r>
              <a:endParaRPr lang="ko-KR" altLang="en-US" sz="500" dirty="0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B227385-194F-4BC8-8A7F-4482A0A6BF4E}"/>
                </a:ext>
              </a:extLst>
            </p:cNvPr>
            <p:cNvSpPr/>
            <p:nvPr/>
          </p:nvSpPr>
          <p:spPr>
            <a:xfrm>
              <a:off x="6836493" y="418561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BF0DA9C2-27C6-456A-B7FB-29DF56832780}"/>
                </a:ext>
              </a:extLst>
            </p:cNvPr>
            <p:cNvSpPr/>
            <p:nvPr/>
          </p:nvSpPr>
          <p:spPr>
            <a:xfrm>
              <a:off x="5119660" y="417628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FB84F12-115D-4B4F-93F0-2E0644DA20E0}"/>
                </a:ext>
              </a:extLst>
            </p:cNvPr>
            <p:cNvSpPr txBox="1"/>
            <p:nvPr/>
          </p:nvSpPr>
          <p:spPr>
            <a:xfrm>
              <a:off x="5772802" y="4609284"/>
              <a:ext cx="847293" cy="380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err="1"/>
                <a:t>발전실</a:t>
              </a:r>
              <a:endParaRPr lang="ko-KR" altLang="en-US" sz="500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7FC6ABE-38F4-4B9F-9D20-0F753609727E}"/>
                </a:ext>
              </a:extLst>
            </p:cNvPr>
            <p:cNvSpPr/>
            <p:nvPr/>
          </p:nvSpPr>
          <p:spPr>
            <a:xfrm>
              <a:off x="6323310" y="419967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897A402-0F64-4B74-907E-E2CC2F4A7C9D}"/>
                </a:ext>
              </a:extLst>
            </p:cNvPr>
            <p:cNvSpPr/>
            <p:nvPr/>
          </p:nvSpPr>
          <p:spPr>
            <a:xfrm rot="21261823">
              <a:off x="7072004" y="241151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8EA0E37B-554D-4C87-AB34-ABAD26E7D163}"/>
                </a:ext>
              </a:extLst>
            </p:cNvPr>
            <p:cNvGrpSpPr/>
            <p:nvPr/>
          </p:nvGrpSpPr>
          <p:grpSpPr>
            <a:xfrm rot="20775601">
              <a:off x="6549542" y="2615125"/>
              <a:ext cx="347099" cy="470432"/>
              <a:chOff x="5441500" y="3228082"/>
              <a:chExt cx="347099" cy="470432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0783203D-5793-464D-887D-7B75AB8FCD98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0ED94023-5FEC-481B-8331-E6BFFEAB176D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2011A28-3C27-410F-9158-2EF8C128E6C6}"/>
                </a:ext>
              </a:extLst>
            </p:cNvPr>
            <p:cNvSpPr txBox="1"/>
            <p:nvPr/>
          </p:nvSpPr>
          <p:spPr>
            <a:xfrm rot="1592004">
              <a:off x="9131818" y="2828042"/>
              <a:ext cx="760835" cy="345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" dirty="0" err="1"/>
                <a:t>정제소</a:t>
              </a:r>
              <a:endParaRPr lang="ko-KR" altLang="en-US" sz="4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C41AD67-24A4-4E96-8D2B-33AA7E10AA0A}"/>
                </a:ext>
              </a:extLst>
            </p:cNvPr>
            <p:cNvSpPr/>
            <p:nvPr/>
          </p:nvSpPr>
          <p:spPr>
            <a:xfrm rot="1496229">
              <a:off x="9238523" y="249131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29705DF1-A976-426F-ABE4-D698EE2C387F}"/>
                </a:ext>
              </a:extLst>
            </p:cNvPr>
            <p:cNvSpPr/>
            <p:nvPr/>
          </p:nvSpPr>
          <p:spPr>
            <a:xfrm>
              <a:off x="8940857" y="226739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1E9ABEE9-A76B-48A0-BB0D-60B8CF69F681}"/>
                </a:ext>
              </a:extLst>
            </p:cNvPr>
            <p:cNvSpPr/>
            <p:nvPr/>
          </p:nvSpPr>
          <p:spPr>
            <a:xfrm>
              <a:off x="8437937" y="385997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126F5A7D-4C13-4BC9-9C4C-A5541CFEF424}"/>
                </a:ext>
              </a:extLst>
            </p:cNvPr>
            <p:cNvSpPr/>
            <p:nvPr/>
          </p:nvSpPr>
          <p:spPr>
            <a:xfrm>
              <a:off x="5498522" y="261982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B2EFACBF-3F8C-4D49-B769-8CA5DBD6983A}"/>
                </a:ext>
              </a:extLst>
            </p:cNvPr>
            <p:cNvSpPr/>
            <p:nvPr/>
          </p:nvSpPr>
          <p:spPr>
            <a:xfrm rot="21216243">
              <a:off x="6987419" y="240007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D54AA52-574E-4062-BC12-11033B2F1C9F}"/>
                </a:ext>
              </a:extLst>
            </p:cNvPr>
            <p:cNvSpPr/>
            <p:nvPr/>
          </p:nvSpPr>
          <p:spPr>
            <a:xfrm rot="1331206">
              <a:off x="9162933" y="25132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6C1469F-9599-48B4-B086-4C8E8AD82EF1}"/>
                </a:ext>
              </a:extLst>
            </p:cNvPr>
            <p:cNvSpPr/>
            <p:nvPr/>
          </p:nvSpPr>
          <p:spPr>
            <a:xfrm>
              <a:off x="6280805" y="420446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DA8E666-83B4-4BFF-9EE9-7A527A79ED3C}"/>
                </a:ext>
              </a:extLst>
            </p:cNvPr>
            <p:cNvSpPr/>
            <p:nvPr/>
          </p:nvSpPr>
          <p:spPr>
            <a:xfrm rot="1499535">
              <a:off x="8091795" y="424969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748DD771-1FDA-434A-8A1B-76E86DC0DED9}"/>
                </a:ext>
              </a:extLst>
            </p:cNvPr>
            <p:cNvSpPr/>
            <p:nvPr/>
          </p:nvSpPr>
          <p:spPr>
            <a:xfrm rot="1499535">
              <a:off x="8383169" y="437751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7752397-1627-40CF-8B88-6AFFACEC8821}"/>
                </a:ext>
              </a:extLst>
            </p:cNvPr>
            <p:cNvSpPr/>
            <p:nvPr/>
          </p:nvSpPr>
          <p:spPr>
            <a:xfrm rot="1499535">
              <a:off x="8709740" y="449781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356F7E50-BDCC-4CAB-B159-9545D797C733}"/>
                </a:ext>
              </a:extLst>
            </p:cNvPr>
            <p:cNvGrpSpPr/>
            <p:nvPr/>
          </p:nvGrpSpPr>
          <p:grpSpPr>
            <a:xfrm>
              <a:off x="8117540" y="4141398"/>
              <a:ext cx="276567" cy="452814"/>
              <a:chOff x="7010043" y="5598278"/>
              <a:chExt cx="276567" cy="452814"/>
            </a:xfrm>
          </p:grpSpPr>
          <p:sp>
            <p:nvSpPr>
              <p:cNvPr id="96" name="순서도: 자기 디스크 95">
                <a:extLst>
                  <a:ext uri="{FF2B5EF4-FFF2-40B4-BE49-F238E27FC236}">
                    <a16:creationId xmlns:a16="http://schemas.microsoft.com/office/drawing/2014/main" id="{D0FF39B3-7996-4AE6-B658-8097EA7D2B03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A0039A0B-55B0-4E78-9FAA-E63B34DF7ED4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5ACA287F-E90B-4507-B343-507A697F502C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평행 사변형 98">
                  <a:extLst>
                    <a:ext uri="{FF2B5EF4-FFF2-40B4-BE49-F238E27FC236}">
                      <a16:creationId xmlns:a16="http://schemas.microsoft.com/office/drawing/2014/main" id="{B6179B28-3495-436F-A363-814924D7C8FB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자유형: 도형 99">
                  <a:extLst>
                    <a:ext uri="{FF2B5EF4-FFF2-40B4-BE49-F238E27FC236}">
                      <a16:creationId xmlns:a16="http://schemas.microsoft.com/office/drawing/2014/main" id="{ADD489AD-3494-490C-960D-B6B85DD40055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16F074C2-C870-4C21-979A-981381C877D0}"/>
                </a:ext>
              </a:extLst>
            </p:cNvPr>
            <p:cNvGrpSpPr/>
            <p:nvPr/>
          </p:nvGrpSpPr>
          <p:grpSpPr>
            <a:xfrm>
              <a:off x="8394107" y="4256164"/>
              <a:ext cx="270905" cy="453081"/>
              <a:chOff x="7286610" y="5713044"/>
              <a:chExt cx="270905" cy="453081"/>
            </a:xfrm>
          </p:grpSpPr>
          <p:sp>
            <p:nvSpPr>
              <p:cNvPr id="102" name="순서도: 자기 디스크 101">
                <a:extLst>
                  <a:ext uri="{FF2B5EF4-FFF2-40B4-BE49-F238E27FC236}">
                    <a16:creationId xmlns:a16="http://schemas.microsoft.com/office/drawing/2014/main" id="{0B09BDF5-A480-49DC-9A7B-8903B119786A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20E444B8-8B77-4C76-B537-542AFE3B64FF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8BB1A153-B988-407E-BF26-08856D91BB7C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평행 사변형 104">
                  <a:extLst>
                    <a:ext uri="{FF2B5EF4-FFF2-40B4-BE49-F238E27FC236}">
                      <a16:creationId xmlns:a16="http://schemas.microsoft.com/office/drawing/2014/main" id="{21885BF7-AD4B-49BA-94A4-13D84262B1EF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자유형: 도형 105">
                  <a:extLst>
                    <a:ext uri="{FF2B5EF4-FFF2-40B4-BE49-F238E27FC236}">
                      <a16:creationId xmlns:a16="http://schemas.microsoft.com/office/drawing/2014/main" id="{0FE9C1EA-C7FA-4367-87E0-E837A22F825B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B4AC36CB-CF5B-450E-B5B3-1235302C76E1}"/>
                </a:ext>
              </a:extLst>
            </p:cNvPr>
            <p:cNvGrpSpPr/>
            <p:nvPr/>
          </p:nvGrpSpPr>
          <p:grpSpPr>
            <a:xfrm>
              <a:off x="8674343" y="4368347"/>
              <a:ext cx="276176" cy="422480"/>
              <a:chOff x="7566846" y="5825227"/>
              <a:chExt cx="276176" cy="422480"/>
            </a:xfrm>
          </p:grpSpPr>
          <p:sp>
            <p:nvSpPr>
              <p:cNvPr id="108" name="순서도: 자기 디스크 107">
                <a:extLst>
                  <a:ext uri="{FF2B5EF4-FFF2-40B4-BE49-F238E27FC236}">
                    <a16:creationId xmlns:a16="http://schemas.microsoft.com/office/drawing/2014/main" id="{B5430FC3-56B5-436D-82B7-C1ED209FAFC1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04AEB49A-A1C5-4A55-B2FB-038B7F8BD483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6CD2503A-84EC-4FF8-B158-E3B33675C985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평행 사변형 110">
                  <a:extLst>
                    <a:ext uri="{FF2B5EF4-FFF2-40B4-BE49-F238E27FC236}">
                      <a16:creationId xmlns:a16="http://schemas.microsoft.com/office/drawing/2014/main" id="{47D14C1C-EAB7-4267-9404-207BC1F37054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자유형: 도형 111">
                  <a:extLst>
                    <a:ext uri="{FF2B5EF4-FFF2-40B4-BE49-F238E27FC236}">
                      <a16:creationId xmlns:a16="http://schemas.microsoft.com/office/drawing/2014/main" id="{FC472DDB-DCBA-45E5-8B7C-F6965D5EEE13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BF60417-F08C-4E0D-8BEB-51F90F1CEA38}"/>
                </a:ext>
              </a:extLst>
            </p:cNvPr>
            <p:cNvSpPr/>
            <p:nvPr/>
          </p:nvSpPr>
          <p:spPr>
            <a:xfrm rot="20509255">
              <a:off x="5741077" y="279598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1A08248-17B1-49D9-A3F7-97E411761EBE}"/>
                </a:ext>
              </a:extLst>
            </p:cNvPr>
            <p:cNvSpPr/>
            <p:nvPr/>
          </p:nvSpPr>
          <p:spPr>
            <a:xfrm rot="20405028">
              <a:off x="5685548" y="278542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ACA92ED-61F6-42AA-9977-F66C4FF8BB53}"/>
                </a:ext>
              </a:extLst>
            </p:cNvPr>
            <p:cNvSpPr/>
            <p:nvPr/>
          </p:nvSpPr>
          <p:spPr>
            <a:xfrm rot="19192136">
              <a:off x="9221094" y="421129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D3BDA11-F67F-4D85-A656-E40D23E18AA8}"/>
                </a:ext>
              </a:extLst>
            </p:cNvPr>
            <p:cNvSpPr txBox="1"/>
            <p:nvPr/>
          </p:nvSpPr>
          <p:spPr>
            <a:xfrm rot="20346948">
              <a:off x="5656239" y="3004296"/>
              <a:ext cx="915742" cy="345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" dirty="0"/>
                <a:t>물통 창고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867A356-D06C-4DF3-A9E0-87D98517D197}"/>
                </a:ext>
              </a:extLst>
            </p:cNvPr>
            <p:cNvSpPr txBox="1"/>
            <p:nvPr/>
          </p:nvSpPr>
          <p:spPr>
            <a:xfrm rot="1352666">
              <a:off x="8753258" y="3977051"/>
              <a:ext cx="709711" cy="415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" dirty="0"/>
                <a:t>배터리 창고</a:t>
              </a: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27BD5402-C5A4-4829-854C-22BF4526854E}"/>
              </a:ext>
            </a:extLst>
          </p:cNvPr>
          <p:cNvGrpSpPr/>
          <p:nvPr/>
        </p:nvGrpSpPr>
        <p:grpSpPr>
          <a:xfrm>
            <a:off x="8681933" y="2319140"/>
            <a:ext cx="2482841" cy="1314425"/>
            <a:chOff x="4503840" y="2267395"/>
            <a:chExt cx="5579707" cy="2953916"/>
          </a:xfrm>
        </p:grpSpPr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A43DBFA1-5D95-40E3-BC7E-303CBE7150A2}"/>
                </a:ext>
              </a:extLst>
            </p:cNvPr>
            <p:cNvSpPr/>
            <p:nvPr/>
          </p:nvSpPr>
          <p:spPr>
            <a:xfrm>
              <a:off x="4503840" y="2282168"/>
              <a:ext cx="5579707" cy="2920483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6B6CB634-BE54-4DCB-B358-BC7445E4A11B}"/>
                </a:ext>
              </a:extLst>
            </p:cNvPr>
            <p:cNvSpPr/>
            <p:nvPr/>
          </p:nvSpPr>
          <p:spPr>
            <a:xfrm>
              <a:off x="6350909" y="2305495"/>
              <a:ext cx="1772816" cy="914400"/>
            </a:xfrm>
            <a:custGeom>
              <a:avLst/>
              <a:gdLst>
                <a:gd name="connsiteX0" fmla="*/ 0 w 1772816"/>
                <a:gd name="connsiteY0" fmla="*/ 335902 h 914400"/>
                <a:gd name="connsiteX1" fmla="*/ 494522 w 1772816"/>
                <a:gd name="connsiteY1" fmla="*/ 914400 h 914400"/>
                <a:gd name="connsiteX2" fmla="*/ 1688841 w 1772816"/>
                <a:gd name="connsiteY2" fmla="*/ 849085 h 914400"/>
                <a:gd name="connsiteX3" fmla="*/ 1772816 w 1772816"/>
                <a:gd name="connsiteY3" fmla="*/ 0 h 914400"/>
                <a:gd name="connsiteX4" fmla="*/ 606490 w 1772816"/>
                <a:gd name="connsiteY4" fmla="*/ 130628 h 914400"/>
                <a:gd name="connsiteX5" fmla="*/ 0 w 1772816"/>
                <a:gd name="connsiteY5" fmla="*/ 33590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2816" h="914400">
                  <a:moveTo>
                    <a:pt x="0" y="335902"/>
                  </a:moveTo>
                  <a:lnTo>
                    <a:pt x="494522" y="914400"/>
                  </a:lnTo>
                  <a:lnTo>
                    <a:pt x="1688841" y="849085"/>
                  </a:lnTo>
                  <a:lnTo>
                    <a:pt x="1772816" y="0"/>
                  </a:lnTo>
                  <a:lnTo>
                    <a:pt x="606490" y="130628"/>
                  </a:lnTo>
                  <a:lnTo>
                    <a:pt x="0" y="33590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5589A24-8FB0-4C84-93F1-7275393A6F5C}"/>
                </a:ext>
              </a:extLst>
            </p:cNvPr>
            <p:cNvSpPr txBox="1"/>
            <p:nvPr/>
          </p:nvSpPr>
          <p:spPr>
            <a:xfrm>
              <a:off x="7014066" y="2599122"/>
              <a:ext cx="933752" cy="415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통신실</a:t>
              </a:r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59320430-2D50-4CC9-AC22-7062C5FC3911}"/>
                </a:ext>
              </a:extLst>
            </p:cNvPr>
            <p:cNvSpPr/>
            <p:nvPr/>
          </p:nvSpPr>
          <p:spPr>
            <a:xfrm>
              <a:off x="6388624" y="233815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D3E14F12-A09E-4FE9-865B-A44FDD6EFDB6}"/>
                </a:ext>
              </a:extLst>
            </p:cNvPr>
            <p:cNvSpPr/>
            <p:nvPr/>
          </p:nvSpPr>
          <p:spPr>
            <a:xfrm>
              <a:off x="6369962" y="265539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89CDCC7E-381E-42C8-9C48-29EBE6E07F83}"/>
                </a:ext>
              </a:extLst>
            </p:cNvPr>
            <p:cNvSpPr/>
            <p:nvPr/>
          </p:nvSpPr>
          <p:spPr>
            <a:xfrm>
              <a:off x="4503840" y="304727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B710D06C-15DC-490D-9523-6552A7A38627}"/>
                </a:ext>
              </a:extLst>
            </p:cNvPr>
            <p:cNvSpPr/>
            <p:nvPr/>
          </p:nvSpPr>
          <p:spPr>
            <a:xfrm>
              <a:off x="5371587" y="280468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381B4EFE-D432-43D3-9AF6-6687F97021E3}"/>
                </a:ext>
              </a:extLst>
            </p:cNvPr>
            <p:cNvSpPr/>
            <p:nvPr/>
          </p:nvSpPr>
          <p:spPr>
            <a:xfrm>
              <a:off x="4718444" y="398967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B4B96BD2-C03C-44C7-9B8E-A4B58E37D8FF}"/>
                </a:ext>
              </a:extLst>
            </p:cNvPr>
            <p:cNvSpPr/>
            <p:nvPr/>
          </p:nvSpPr>
          <p:spPr>
            <a:xfrm>
              <a:off x="8851905" y="227283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EBFD6A35-0473-4EC6-9DC7-7A7ACD66BEB2}"/>
                </a:ext>
              </a:extLst>
            </p:cNvPr>
            <p:cNvSpPr/>
            <p:nvPr/>
          </p:nvSpPr>
          <p:spPr>
            <a:xfrm>
              <a:off x="8124117" y="231016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1F7C9BBC-8C9F-4FAF-87B2-63F35D768D95}"/>
                </a:ext>
              </a:extLst>
            </p:cNvPr>
            <p:cNvSpPr/>
            <p:nvPr/>
          </p:nvSpPr>
          <p:spPr>
            <a:xfrm>
              <a:off x="6827162" y="4185613"/>
              <a:ext cx="2435290" cy="1007706"/>
            </a:xfrm>
            <a:custGeom>
              <a:avLst/>
              <a:gdLst>
                <a:gd name="connsiteX0" fmla="*/ 0 w 2435290"/>
                <a:gd name="connsiteY0" fmla="*/ 709127 h 1007706"/>
                <a:gd name="connsiteX1" fmla="*/ 214604 w 2435290"/>
                <a:gd name="connsiteY1" fmla="*/ 0 h 1007706"/>
                <a:gd name="connsiteX2" fmla="*/ 1380931 w 2435290"/>
                <a:gd name="connsiteY2" fmla="*/ 46653 h 1007706"/>
                <a:gd name="connsiteX3" fmla="*/ 2435290 w 2435290"/>
                <a:gd name="connsiteY3" fmla="*/ 419878 h 1007706"/>
                <a:gd name="connsiteX4" fmla="*/ 1866123 w 2435290"/>
                <a:gd name="connsiteY4" fmla="*/ 961053 h 1007706"/>
                <a:gd name="connsiteX5" fmla="*/ 979715 w 2435290"/>
                <a:gd name="connsiteY5" fmla="*/ 1007706 h 1007706"/>
                <a:gd name="connsiteX6" fmla="*/ 0 w 2435290"/>
                <a:gd name="connsiteY6" fmla="*/ 709127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5290" h="1007706">
                  <a:moveTo>
                    <a:pt x="0" y="709127"/>
                  </a:moveTo>
                  <a:lnTo>
                    <a:pt x="214604" y="0"/>
                  </a:lnTo>
                  <a:lnTo>
                    <a:pt x="1380931" y="46653"/>
                  </a:lnTo>
                  <a:lnTo>
                    <a:pt x="2435290" y="419878"/>
                  </a:lnTo>
                  <a:lnTo>
                    <a:pt x="1866123" y="961053"/>
                  </a:lnTo>
                  <a:lnTo>
                    <a:pt x="979715" y="1007706"/>
                  </a:lnTo>
                  <a:lnTo>
                    <a:pt x="0" y="70912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9637388-4E28-454E-81F6-0732B55CF5FE}"/>
                </a:ext>
              </a:extLst>
            </p:cNvPr>
            <p:cNvSpPr txBox="1"/>
            <p:nvPr/>
          </p:nvSpPr>
          <p:spPr>
            <a:xfrm>
              <a:off x="7330207" y="4548733"/>
              <a:ext cx="847293" cy="380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err="1"/>
                <a:t>충전실</a:t>
              </a:r>
              <a:endParaRPr lang="ko-KR" altLang="en-US" sz="500" dirty="0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80FA5893-954F-4715-A619-9568F6EE02B6}"/>
                </a:ext>
              </a:extLst>
            </p:cNvPr>
            <p:cNvSpPr/>
            <p:nvPr/>
          </p:nvSpPr>
          <p:spPr>
            <a:xfrm>
              <a:off x="6836493" y="418561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D51CEE76-52BA-48DC-B079-BA56C80D0354}"/>
                </a:ext>
              </a:extLst>
            </p:cNvPr>
            <p:cNvSpPr/>
            <p:nvPr/>
          </p:nvSpPr>
          <p:spPr>
            <a:xfrm>
              <a:off x="5110330" y="4157622"/>
              <a:ext cx="1922106" cy="942391"/>
            </a:xfrm>
            <a:custGeom>
              <a:avLst/>
              <a:gdLst>
                <a:gd name="connsiteX0" fmla="*/ 475861 w 1922106"/>
                <a:gd name="connsiteY0" fmla="*/ 895738 h 942391"/>
                <a:gd name="connsiteX1" fmla="*/ 0 w 1922106"/>
                <a:gd name="connsiteY1" fmla="*/ 914400 h 942391"/>
                <a:gd name="connsiteX2" fmla="*/ 177281 w 1922106"/>
                <a:gd name="connsiteY2" fmla="*/ 391885 h 942391"/>
                <a:gd name="connsiteX3" fmla="*/ 1054359 w 1922106"/>
                <a:gd name="connsiteY3" fmla="*/ 326571 h 942391"/>
                <a:gd name="connsiteX4" fmla="*/ 1194318 w 1922106"/>
                <a:gd name="connsiteY4" fmla="*/ 0 h 942391"/>
                <a:gd name="connsiteX5" fmla="*/ 1922106 w 1922106"/>
                <a:gd name="connsiteY5" fmla="*/ 27991 h 942391"/>
                <a:gd name="connsiteX6" fmla="*/ 1726163 w 1922106"/>
                <a:gd name="connsiteY6" fmla="*/ 765110 h 942391"/>
                <a:gd name="connsiteX7" fmla="*/ 961053 w 1922106"/>
                <a:gd name="connsiteY7" fmla="*/ 942391 h 942391"/>
                <a:gd name="connsiteX8" fmla="*/ 410547 w 1922106"/>
                <a:gd name="connsiteY8" fmla="*/ 895738 h 942391"/>
                <a:gd name="connsiteX9" fmla="*/ 475861 w 1922106"/>
                <a:gd name="connsiteY9" fmla="*/ 895738 h 9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2106" h="942391">
                  <a:moveTo>
                    <a:pt x="475861" y="895738"/>
                  </a:moveTo>
                  <a:lnTo>
                    <a:pt x="0" y="914400"/>
                  </a:lnTo>
                  <a:lnTo>
                    <a:pt x="177281" y="391885"/>
                  </a:lnTo>
                  <a:lnTo>
                    <a:pt x="1054359" y="326571"/>
                  </a:lnTo>
                  <a:lnTo>
                    <a:pt x="1194318" y="0"/>
                  </a:lnTo>
                  <a:lnTo>
                    <a:pt x="1922106" y="27991"/>
                  </a:lnTo>
                  <a:lnTo>
                    <a:pt x="1726163" y="765110"/>
                  </a:lnTo>
                  <a:lnTo>
                    <a:pt x="961053" y="942391"/>
                  </a:lnTo>
                  <a:lnTo>
                    <a:pt x="410547" y="895738"/>
                  </a:lnTo>
                  <a:lnTo>
                    <a:pt x="475861" y="89573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81450B95-DAA1-4302-A9D5-D90A9DD3AB8C}"/>
                </a:ext>
              </a:extLst>
            </p:cNvPr>
            <p:cNvSpPr/>
            <p:nvPr/>
          </p:nvSpPr>
          <p:spPr>
            <a:xfrm>
              <a:off x="5119660" y="417628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724842A-5A77-41CF-ACA4-E15DA33210A3}"/>
                </a:ext>
              </a:extLst>
            </p:cNvPr>
            <p:cNvSpPr txBox="1"/>
            <p:nvPr/>
          </p:nvSpPr>
          <p:spPr>
            <a:xfrm>
              <a:off x="5772802" y="4609284"/>
              <a:ext cx="847293" cy="380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err="1"/>
                <a:t>발전실</a:t>
              </a:r>
              <a:endParaRPr lang="ko-KR" altLang="en-US" sz="500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A9312A09-2C87-49B8-8AE1-0E675AA227F1}"/>
                </a:ext>
              </a:extLst>
            </p:cNvPr>
            <p:cNvSpPr/>
            <p:nvPr/>
          </p:nvSpPr>
          <p:spPr>
            <a:xfrm>
              <a:off x="6323310" y="419967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7D21029C-A844-4986-939F-52E6B1D4CD70}"/>
                </a:ext>
              </a:extLst>
            </p:cNvPr>
            <p:cNvSpPr/>
            <p:nvPr/>
          </p:nvSpPr>
          <p:spPr>
            <a:xfrm rot="21261823">
              <a:off x="7072004" y="241151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16687D4C-DFBF-48AC-9665-91FFE26840C1}"/>
                </a:ext>
              </a:extLst>
            </p:cNvPr>
            <p:cNvGrpSpPr/>
            <p:nvPr/>
          </p:nvGrpSpPr>
          <p:grpSpPr>
            <a:xfrm rot="20775601">
              <a:off x="6549542" y="2615125"/>
              <a:ext cx="347099" cy="470432"/>
              <a:chOff x="5441500" y="3228082"/>
              <a:chExt cx="347099" cy="470432"/>
            </a:xfrm>
          </p:grpSpPr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EDBA2B68-4D7A-4A78-B41E-AA64AC3D09FA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070BFA0C-F317-4323-A02C-5FFFE58B31F8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F8CF9C47-298C-48A0-A9EE-B434D562C920}"/>
                </a:ext>
              </a:extLst>
            </p:cNvPr>
            <p:cNvSpPr/>
            <p:nvPr/>
          </p:nvSpPr>
          <p:spPr>
            <a:xfrm>
              <a:off x="8956097" y="2282635"/>
              <a:ext cx="1089660" cy="1226820"/>
            </a:xfrm>
            <a:custGeom>
              <a:avLst/>
              <a:gdLst>
                <a:gd name="connsiteX0" fmla="*/ 0 w 1089660"/>
                <a:gd name="connsiteY0" fmla="*/ 22860 h 1226820"/>
                <a:gd name="connsiteX1" fmla="*/ 60960 w 1089660"/>
                <a:gd name="connsiteY1" fmla="*/ 678180 h 1226820"/>
                <a:gd name="connsiteX2" fmla="*/ 868680 w 1089660"/>
                <a:gd name="connsiteY2" fmla="*/ 1226820 h 1226820"/>
                <a:gd name="connsiteX3" fmla="*/ 1089660 w 1089660"/>
                <a:gd name="connsiteY3" fmla="*/ 419100 h 1226820"/>
                <a:gd name="connsiteX4" fmla="*/ 83820 w 1089660"/>
                <a:gd name="connsiteY4" fmla="*/ 0 h 1226820"/>
                <a:gd name="connsiteX5" fmla="*/ 0 w 1089660"/>
                <a:gd name="connsiteY5" fmla="*/ 22860 h 12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26820">
                  <a:moveTo>
                    <a:pt x="0" y="22860"/>
                  </a:moveTo>
                  <a:lnTo>
                    <a:pt x="60960" y="678180"/>
                  </a:lnTo>
                  <a:lnTo>
                    <a:pt x="868680" y="1226820"/>
                  </a:lnTo>
                  <a:lnTo>
                    <a:pt x="1089660" y="419100"/>
                  </a:lnTo>
                  <a:lnTo>
                    <a:pt x="83820" y="0"/>
                  </a:lnTo>
                  <a:lnTo>
                    <a:pt x="0" y="2286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B92DA09-C649-4824-8591-FA1BD4A02EA0}"/>
                </a:ext>
              </a:extLst>
            </p:cNvPr>
            <p:cNvSpPr txBox="1"/>
            <p:nvPr/>
          </p:nvSpPr>
          <p:spPr>
            <a:xfrm rot="1592004">
              <a:off x="9131818" y="2828042"/>
              <a:ext cx="760835" cy="345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" dirty="0" err="1"/>
                <a:t>정제소</a:t>
              </a:r>
              <a:endParaRPr lang="ko-KR" altLang="en-US" sz="400" dirty="0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8629CCE-FC8B-4A58-9CF1-9C46BA96EE04}"/>
                </a:ext>
              </a:extLst>
            </p:cNvPr>
            <p:cNvSpPr/>
            <p:nvPr/>
          </p:nvSpPr>
          <p:spPr>
            <a:xfrm rot="1496229">
              <a:off x="9238523" y="249131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684EA075-6DFF-4A0E-A412-E72F831C4A41}"/>
                </a:ext>
              </a:extLst>
            </p:cNvPr>
            <p:cNvSpPr/>
            <p:nvPr/>
          </p:nvSpPr>
          <p:spPr>
            <a:xfrm>
              <a:off x="8940857" y="226739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6CF086EC-BA93-4189-9A5F-7E9516B4BDB3}"/>
                </a:ext>
              </a:extLst>
            </p:cNvPr>
            <p:cNvSpPr/>
            <p:nvPr/>
          </p:nvSpPr>
          <p:spPr>
            <a:xfrm>
              <a:off x="8437937" y="3867595"/>
              <a:ext cx="1196340" cy="762000"/>
            </a:xfrm>
            <a:custGeom>
              <a:avLst/>
              <a:gdLst>
                <a:gd name="connsiteX0" fmla="*/ 1173480 w 1196340"/>
                <a:gd name="connsiteY0" fmla="*/ 167640 h 762000"/>
                <a:gd name="connsiteX1" fmla="*/ 403860 w 1196340"/>
                <a:gd name="connsiteY1" fmla="*/ 0 h 762000"/>
                <a:gd name="connsiteX2" fmla="*/ 0 w 1196340"/>
                <a:gd name="connsiteY2" fmla="*/ 419100 h 762000"/>
                <a:gd name="connsiteX3" fmla="*/ 815340 w 1196340"/>
                <a:gd name="connsiteY3" fmla="*/ 762000 h 762000"/>
                <a:gd name="connsiteX4" fmla="*/ 1196340 w 1196340"/>
                <a:gd name="connsiteY4" fmla="*/ 388620 h 762000"/>
                <a:gd name="connsiteX5" fmla="*/ 1173480 w 1196340"/>
                <a:gd name="connsiteY5" fmla="*/ 16764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340" h="762000">
                  <a:moveTo>
                    <a:pt x="1173480" y="167640"/>
                  </a:moveTo>
                  <a:lnTo>
                    <a:pt x="403860" y="0"/>
                  </a:lnTo>
                  <a:lnTo>
                    <a:pt x="0" y="419100"/>
                  </a:lnTo>
                  <a:lnTo>
                    <a:pt x="815340" y="762000"/>
                  </a:lnTo>
                  <a:lnTo>
                    <a:pt x="1196340" y="388620"/>
                  </a:lnTo>
                  <a:lnTo>
                    <a:pt x="1173480" y="16764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6F9571D2-741F-4AAC-89EC-9F9676D7A0AE}"/>
                </a:ext>
              </a:extLst>
            </p:cNvPr>
            <p:cNvSpPr/>
            <p:nvPr/>
          </p:nvSpPr>
          <p:spPr>
            <a:xfrm>
              <a:off x="8437937" y="385997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84E2F1BB-3A26-44FE-B26D-7905CAA93D35}"/>
                </a:ext>
              </a:extLst>
            </p:cNvPr>
            <p:cNvSpPr/>
            <p:nvPr/>
          </p:nvSpPr>
          <p:spPr>
            <a:xfrm>
              <a:off x="5479472" y="2610295"/>
              <a:ext cx="1371600" cy="847725"/>
            </a:xfrm>
            <a:custGeom>
              <a:avLst/>
              <a:gdLst>
                <a:gd name="connsiteX0" fmla="*/ 28575 w 1390650"/>
                <a:gd name="connsiteY0" fmla="*/ 342900 h 847725"/>
                <a:gd name="connsiteX1" fmla="*/ 123825 w 1390650"/>
                <a:gd name="connsiteY1" fmla="*/ 847725 h 847725"/>
                <a:gd name="connsiteX2" fmla="*/ 1390650 w 1390650"/>
                <a:gd name="connsiteY2" fmla="*/ 647700 h 847725"/>
                <a:gd name="connsiteX3" fmla="*/ 914400 w 1390650"/>
                <a:gd name="connsiteY3" fmla="*/ 0 h 847725"/>
                <a:gd name="connsiteX4" fmla="*/ 0 w 1390650"/>
                <a:gd name="connsiteY4" fmla="*/ 238125 h 847725"/>
                <a:gd name="connsiteX5" fmla="*/ 28575 w 1390650"/>
                <a:gd name="connsiteY5" fmla="*/ 342900 h 847725"/>
                <a:gd name="connsiteX0" fmla="*/ 9525 w 1371600"/>
                <a:gd name="connsiteY0" fmla="*/ 342900 h 847725"/>
                <a:gd name="connsiteX1" fmla="*/ 104775 w 1371600"/>
                <a:gd name="connsiteY1" fmla="*/ 847725 h 847725"/>
                <a:gd name="connsiteX2" fmla="*/ 1371600 w 1371600"/>
                <a:gd name="connsiteY2" fmla="*/ 647700 h 847725"/>
                <a:gd name="connsiteX3" fmla="*/ 895350 w 1371600"/>
                <a:gd name="connsiteY3" fmla="*/ 0 h 847725"/>
                <a:gd name="connsiteX4" fmla="*/ 0 w 1371600"/>
                <a:gd name="connsiteY4" fmla="*/ 295275 h 847725"/>
                <a:gd name="connsiteX5" fmla="*/ 9525 w 1371600"/>
                <a:gd name="connsiteY5" fmla="*/ 34290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847725">
                  <a:moveTo>
                    <a:pt x="9525" y="342900"/>
                  </a:moveTo>
                  <a:lnTo>
                    <a:pt x="104775" y="847725"/>
                  </a:lnTo>
                  <a:lnTo>
                    <a:pt x="1371600" y="647700"/>
                  </a:lnTo>
                  <a:lnTo>
                    <a:pt x="895350" y="0"/>
                  </a:lnTo>
                  <a:lnTo>
                    <a:pt x="0" y="295275"/>
                  </a:lnTo>
                  <a:lnTo>
                    <a:pt x="9525" y="3429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540E6D86-6DC4-41DA-9AE1-71646F126723}"/>
                </a:ext>
              </a:extLst>
            </p:cNvPr>
            <p:cNvSpPr/>
            <p:nvPr/>
          </p:nvSpPr>
          <p:spPr>
            <a:xfrm>
              <a:off x="5498522" y="261982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C8CC3D25-09D5-471E-9DEC-D564F597426E}"/>
                </a:ext>
              </a:extLst>
            </p:cNvPr>
            <p:cNvSpPr/>
            <p:nvPr/>
          </p:nvSpPr>
          <p:spPr>
            <a:xfrm rot="21216243">
              <a:off x="6987419" y="240007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9BCB186A-6129-4A75-9F90-6E85D0300F26}"/>
                </a:ext>
              </a:extLst>
            </p:cNvPr>
            <p:cNvSpPr/>
            <p:nvPr/>
          </p:nvSpPr>
          <p:spPr>
            <a:xfrm rot="1331206">
              <a:off x="9162933" y="25132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71A48BB1-8467-47BC-A001-006A0D64D7AE}"/>
                </a:ext>
              </a:extLst>
            </p:cNvPr>
            <p:cNvSpPr/>
            <p:nvPr/>
          </p:nvSpPr>
          <p:spPr>
            <a:xfrm>
              <a:off x="6280805" y="420446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69D6A5E3-5BCD-4AEE-83E8-6FB2AB7AED3F}"/>
                </a:ext>
              </a:extLst>
            </p:cNvPr>
            <p:cNvSpPr/>
            <p:nvPr/>
          </p:nvSpPr>
          <p:spPr>
            <a:xfrm rot="1499535">
              <a:off x="8091795" y="424969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A00A8399-CF5A-46F2-AE10-A3C94EF8F6D2}"/>
                </a:ext>
              </a:extLst>
            </p:cNvPr>
            <p:cNvSpPr/>
            <p:nvPr/>
          </p:nvSpPr>
          <p:spPr>
            <a:xfrm rot="1499535">
              <a:off x="8383169" y="437751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DC9E8D83-4966-43E0-A6EF-32B342ED6157}"/>
                </a:ext>
              </a:extLst>
            </p:cNvPr>
            <p:cNvSpPr/>
            <p:nvPr/>
          </p:nvSpPr>
          <p:spPr>
            <a:xfrm rot="1499535">
              <a:off x="8709740" y="449781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7D8DC9D7-063F-4D2C-B8A9-F3F74E655C87}"/>
                </a:ext>
              </a:extLst>
            </p:cNvPr>
            <p:cNvGrpSpPr/>
            <p:nvPr/>
          </p:nvGrpSpPr>
          <p:grpSpPr>
            <a:xfrm>
              <a:off x="8117540" y="4141398"/>
              <a:ext cx="276567" cy="452814"/>
              <a:chOff x="7010043" y="5598278"/>
              <a:chExt cx="276567" cy="452814"/>
            </a:xfrm>
          </p:grpSpPr>
          <p:sp>
            <p:nvSpPr>
              <p:cNvPr id="180" name="순서도: 자기 디스크 179">
                <a:extLst>
                  <a:ext uri="{FF2B5EF4-FFF2-40B4-BE49-F238E27FC236}">
                    <a16:creationId xmlns:a16="http://schemas.microsoft.com/office/drawing/2014/main" id="{58D268FD-984C-4520-B6F8-93FB24AEFF3F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1" name="그룹 180">
                <a:extLst>
                  <a:ext uri="{FF2B5EF4-FFF2-40B4-BE49-F238E27FC236}">
                    <a16:creationId xmlns:a16="http://schemas.microsoft.com/office/drawing/2014/main" id="{1F4F617B-1DE5-49D5-8141-65AE4D337F0E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57101EE6-775A-4814-883A-E8075D6623F0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평행 사변형 182">
                  <a:extLst>
                    <a:ext uri="{FF2B5EF4-FFF2-40B4-BE49-F238E27FC236}">
                      <a16:creationId xmlns:a16="http://schemas.microsoft.com/office/drawing/2014/main" id="{2D36C24C-067F-4DAB-8106-15584DDA5205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자유형: 도형 183">
                  <a:extLst>
                    <a:ext uri="{FF2B5EF4-FFF2-40B4-BE49-F238E27FC236}">
                      <a16:creationId xmlns:a16="http://schemas.microsoft.com/office/drawing/2014/main" id="{059D5BFD-5AD7-42E7-823B-3DC2D9F1D65D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032F3E39-FDE6-4865-8791-1CF6B5CD91C2}"/>
                </a:ext>
              </a:extLst>
            </p:cNvPr>
            <p:cNvGrpSpPr/>
            <p:nvPr/>
          </p:nvGrpSpPr>
          <p:grpSpPr>
            <a:xfrm>
              <a:off x="8394107" y="4256164"/>
              <a:ext cx="270905" cy="453081"/>
              <a:chOff x="7286610" y="5713044"/>
              <a:chExt cx="270905" cy="453081"/>
            </a:xfrm>
          </p:grpSpPr>
          <p:sp>
            <p:nvSpPr>
              <p:cNvPr id="175" name="순서도: 자기 디스크 174">
                <a:extLst>
                  <a:ext uri="{FF2B5EF4-FFF2-40B4-BE49-F238E27FC236}">
                    <a16:creationId xmlns:a16="http://schemas.microsoft.com/office/drawing/2014/main" id="{8AAB0DD9-9CF1-499E-A9A4-494FAAC525C2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6" name="그룹 175">
                <a:extLst>
                  <a:ext uri="{FF2B5EF4-FFF2-40B4-BE49-F238E27FC236}">
                    <a16:creationId xmlns:a16="http://schemas.microsoft.com/office/drawing/2014/main" id="{96FD825A-F892-47B3-A9F0-C04AFB889A54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177" name="직사각형 176">
                  <a:extLst>
                    <a:ext uri="{FF2B5EF4-FFF2-40B4-BE49-F238E27FC236}">
                      <a16:creationId xmlns:a16="http://schemas.microsoft.com/office/drawing/2014/main" id="{CF9239F0-8373-4F03-A746-66AFC808A81A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평행 사변형 177">
                  <a:extLst>
                    <a:ext uri="{FF2B5EF4-FFF2-40B4-BE49-F238E27FC236}">
                      <a16:creationId xmlns:a16="http://schemas.microsoft.com/office/drawing/2014/main" id="{12EDC99A-10C0-4D90-8CB6-A16FB3A6B346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자유형: 도형 178">
                  <a:extLst>
                    <a:ext uri="{FF2B5EF4-FFF2-40B4-BE49-F238E27FC236}">
                      <a16:creationId xmlns:a16="http://schemas.microsoft.com/office/drawing/2014/main" id="{DE812FE7-54C7-459E-A741-41CB66EBFDE4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4940DFC2-98B4-487B-A41C-5F5EC3B43288}"/>
                </a:ext>
              </a:extLst>
            </p:cNvPr>
            <p:cNvGrpSpPr/>
            <p:nvPr/>
          </p:nvGrpSpPr>
          <p:grpSpPr>
            <a:xfrm>
              <a:off x="8674343" y="4368347"/>
              <a:ext cx="276176" cy="422480"/>
              <a:chOff x="7566846" y="5825227"/>
              <a:chExt cx="276176" cy="422480"/>
            </a:xfrm>
          </p:grpSpPr>
          <p:sp>
            <p:nvSpPr>
              <p:cNvPr id="160" name="순서도: 자기 디스크 159">
                <a:extLst>
                  <a:ext uri="{FF2B5EF4-FFF2-40B4-BE49-F238E27FC236}">
                    <a16:creationId xmlns:a16="http://schemas.microsoft.com/office/drawing/2014/main" id="{6483766B-7C70-4D0C-B3F5-B4D2529E45AC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1" name="그룹 160">
                <a:extLst>
                  <a:ext uri="{FF2B5EF4-FFF2-40B4-BE49-F238E27FC236}">
                    <a16:creationId xmlns:a16="http://schemas.microsoft.com/office/drawing/2014/main" id="{98652F15-0A63-4C24-A8C6-334912CDCBDC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8CCF7A2D-B9A3-4C3C-9E32-FABEC7A05773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평행 사변형 162">
                  <a:extLst>
                    <a:ext uri="{FF2B5EF4-FFF2-40B4-BE49-F238E27FC236}">
                      <a16:creationId xmlns:a16="http://schemas.microsoft.com/office/drawing/2014/main" id="{C7AA477C-F928-4AB8-ADEF-3140967292A2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자유형: 도형 173">
                  <a:extLst>
                    <a:ext uri="{FF2B5EF4-FFF2-40B4-BE49-F238E27FC236}">
                      <a16:creationId xmlns:a16="http://schemas.microsoft.com/office/drawing/2014/main" id="{540C07FC-2819-415C-B50E-5EE78C258378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715C34D6-4661-4ECF-ACC5-10B4CC56CDCD}"/>
                </a:ext>
              </a:extLst>
            </p:cNvPr>
            <p:cNvSpPr/>
            <p:nvPr/>
          </p:nvSpPr>
          <p:spPr>
            <a:xfrm rot="20509255">
              <a:off x="5741077" y="279598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2210C040-5BFD-422D-AD10-6091C69CCA03}"/>
                </a:ext>
              </a:extLst>
            </p:cNvPr>
            <p:cNvSpPr/>
            <p:nvPr/>
          </p:nvSpPr>
          <p:spPr>
            <a:xfrm rot="20405028">
              <a:off x="5685548" y="278542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9E309849-BB0C-4FD8-B58F-1D7D21BF7EC3}"/>
                </a:ext>
              </a:extLst>
            </p:cNvPr>
            <p:cNvSpPr/>
            <p:nvPr/>
          </p:nvSpPr>
          <p:spPr>
            <a:xfrm rot="19192136">
              <a:off x="9221094" y="421129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28B2EAA-B55E-4D88-8936-1FCB036B4666}"/>
                </a:ext>
              </a:extLst>
            </p:cNvPr>
            <p:cNvSpPr txBox="1"/>
            <p:nvPr/>
          </p:nvSpPr>
          <p:spPr>
            <a:xfrm rot="20346948">
              <a:off x="5656239" y="3004296"/>
              <a:ext cx="915742" cy="345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" dirty="0"/>
                <a:t>물통 창고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A1C9B41-6367-4B84-8E7A-243885B5F182}"/>
                </a:ext>
              </a:extLst>
            </p:cNvPr>
            <p:cNvSpPr txBox="1"/>
            <p:nvPr/>
          </p:nvSpPr>
          <p:spPr>
            <a:xfrm rot="1352666">
              <a:off x="8593215" y="3997028"/>
              <a:ext cx="876113" cy="3112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/>
                <a:t>배터리 창고</a:t>
              </a:r>
            </a:p>
          </p:txBody>
        </p:sp>
      </p:grp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A3B76D21-C3A5-4A2F-B6F7-B49AC4C5C9BF}"/>
              </a:ext>
            </a:extLst>
          </p:cNvPr>
          <p:cNvSpPr/>
          <p:nvPr/>
        </p:nvSpPr>
        <p:spPr>
          <a:xfrm>
            <a:off x="7243905" y="2652018"/>
            <a:ext cx="862701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62458E-65E3-45D8-BEB9-BB330F3985F3}"/>
              </a:ext>
            </a:extLst>
          </p:cNvPr>
          <p:cNvSpPr txBox="1"/>
          <p:nvPr/>
        </p:nvSpPr>
        <p:spPr>
          <a:xfrm>
            <a:off x="3949805" y="4368454"/>
            <a:ext cx="6099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15</a:t>
            </a:r>
            <a:r>
              <a:rPr lang="ko-KR" altLang="en-US" dirty="0"/>
              <a:t>초간 연구소 내에 있는 방의 모든 문이 닫힌다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납치자는 </a:t>
            </a:r>
            <a:r>
              <a:rPr lang="ko-KR" altLang="en-US" dirty="0" err="1"/>
              <a:t>쿨타임을</a:t>
            </a:r>
            <a:r>
              <a:rPr lang="ko-KR" altLang="en-US" dirty="0"/>
              <a:t> 공유하지 않는다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 닫기 방해미션이 실행되면 사용하지 않은 납치자는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25</a:t>
            </a:r>
            <a:r>
              <a:rPr lang="ko-KR" altLang="en-US" dirty="0"/>
              <a:t>초간 사용 불가능하다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97679FB-7A29-468F-9064-9DB077CDD91C}"/>
              </a:ext>
            </a:extLst>
          </p:cNvPr>
          <p:cNvSpPr txBox="1"/>
          <p:nvPr/>
        </p:nvSpPr>
        <p:spPr>
          <a:xfrm>
            <a:off x="769404" y="3638518"/>
            <a:ext cx="28599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쿨타임 </a:t>
            </a:r>
            <a:r>
              <a:rPr lang="en-US" altLang="ko-KR" sz="1800" dirty="0"/>
              <a:t>– 45</a:t>
            </a:r>
            <a:r>
              <a:rPr lang="ko-KR" altLang="en-US" sz="1800" dirty="0"/>
              <a:t>초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납치자 공동 쿨타임</a:t>
            </a:r>
            <a:endParaRPr lang="en-US" altLang="ko-KR" sz="1800" dirty="0"/>
          </a:p>
          <a:p>
            <a:r>
              <a:rPr lang="en-US" altLang="ko-KR" sz="1800" dirty="0"/>
              <a:t>(</a:t>
            </a:r>
            <a:r>
              <a:rPr lang="ko-KR" altLang="en-US" sz="1800" dirty="0"/>
              <a:t>한명이 쓰면 다른 사람도</a:t>
            </a:r>
            <a:endParaRPr lang="en-US" altLang="ko-KR" sz="1800" dirty="0"/>
          </a:p>
          <a:p>
            <a:r>
              <a:rPr lang="ko-KR" altLang="en-US" sz="1800" dirty="0"/>
              <a:t>쿨타임이 돈다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85566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4EB44A1-5C1B-4853-B203-A7C9F72AB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619" y="2076405"/>
            <a:ext cx="4227361" cy="247810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방해 미션</a:t>
            </a:r>
            <a:endParaRPr lang="en-US" altLang="ko-KR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C7FE1-1E69-4F43-AFF6-B9478305E82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4C647-E56B-443A-B7D0-06B986A5CD1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3625E-CCEB-4151-97AD-D2D793D58998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088F9-9042-48C7-A606-A2B694CA1AEE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9C263F-770E-4637-9166-1420AD0F07B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07D0E9-8748-46CB-86EC-820BF884865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EA9A0-07D2-4C42-930B-B607E0431699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F12895-E258-4435-AE08-71A97D364F1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A16BA-0607-4796-ABB9-F626082B1F6B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E3C11F-1E5C-4631-9274-3781B9E5260A}"/>
              </a:ext>
            </a:extLst>
          </p:cNvPr>
          <p:cNvSpPr/>
          <p:nvPr/>
        </p:nvSpPr>
        <p:spPr>
          <a:xfrm>
            <a:off x="7952414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39125-2F72-47B8-BB63-2F6DD45CD3C0}"/>
              </a:ext>
            </a:extLst>
          </p:cNvPr>
          <p:cNvSpPr txBox="1"/>
          <p:nvPr/>
        </p:nvSpPr>
        <p:spPr>
          <a:xfrm>
            <a:off x="7998132" y="1073380"/>
            <a:ext cx="1366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방해 미션</a:t>
            </a:r>
            <a:endParaRPr lang="en-US" altLang="ko-KR" sz="20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B1153A1-6FA6-45E5-9F41-97892B2A2A57}"/>
              </a:ext>
            </a:extLst>
          </p:cNvPr>
          <p:cNvGrpSpPr/>
          <p:nvPr/>
        </p:nvGrpSpPr>
        <p:grpSpPr>
          <a:xfrm>
            <a:off x="1291157" y="2387844"/>
            <a:ext cx="1367103" cy="1231655"/>
            <a:chOff x="3225744" y="2625970"/>
            <a:chExt cx="926194" cy="83443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B57C3FE-845C-4C85-A787-F28B1FCA6503}"/>
                </a:ext>
              </a:extLst>
            </p:cNvPr>
            <p:cNvSpPr/>
            <p:nvPr/>
          </p:nvSpPr>
          <p:spPr>
            <a:xfrm>
              <a:off x="3280274" y="2625970"/>
              <a:ext cx="834430" cy="8344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Picture 2" descr="트래핑 그리스 트랩 컴퓨터 아이콘 쥐 덫 기호, 상징, 기타, 로고 png | PNGEgg">
              <a:extLst>
                <a:ext uri="{FF2B5EF4-FFF2-40B4-BE49-F238E27FC236}">
                  <a16:creationId xmlns:a16="http://schemas.microsoft.com/office/drawing/2014/main" id="{EA3E79C2-FCC3-4AC7-BF3E-9BD17A697B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1222" y1="47461" x2="45111" y2="52734"/>
                          <a14:foregroundMark x1="53000" y1="59375" x2="71333" y2="49023"/>
                          <a14:foregroundMark x1="50333" y1="46094" x2="50333" y2="46094"/>
                          <a14:foregroundMark x1="50556" y1="36719" x2="50556" y2="367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5744" y="2733169"/>
              <a:ext cx="926194" cy="526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8" name="Picture 2" descr="트래핑 그리스 트랩 컴퓨터 아이콘 쥐 덫 기호, 상징, 기타, 로고 png | PNGEgg">
            <a:extLst>
              <a:ext uri="{FF2B5EF4-FFF2-40B4-BE49-F238E27FC236}">
                <a16:creationId xmlns:a16="http://schemas.microsoft.com/office/drawing/2014/main" id="{A86C2040-A23F-4574-B77B-B39276D4D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1222" y1="47461" x2="45111" y2="52734"/>
                        <a14:foregroundMark x1="53000" y1="59375" x2="71333" y2="49023"/>
                        <a14:foregroundMark x1="50333" y1="46094" x2="50333" y2="46094"/>
                        <a14:foregroundMark x1="50556" y1="36719" x2="50556" y2="36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734" y="3987213"/>
            <a:ext cx="262299" cy="14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7B3CCBB-B475-4753-887D-C0ED8993EC64}"/>
              </a:ext>
            </a:extLst>
          </p:cNvPr>
          <p:cNvSpPr/>
          <p:nvPr/>
        </p:nvSpPr>
        <p:spPr>
          <a:xfrm rot="5400000">
            <a:off x="6003366" y="710542"/>
            <a:ext cx="2624351" cy="522652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 descr="벡터그래픽이(가) 표시된 사진&#10;&#10;자동 생성된 설명">
            <a:extLst>
              <a:ext uri="{FF2B5EF4-FFF2-40B4-BE49-F238E27FC236}">
                <a16:creationId xmlns:a16="http://schemas.microsoft.com/office/drawing/2014/main" id="{99AE25A4-225C-40C6-8A4B-D501C05373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651" y="3607367"/>
            <a:ext cx="622272" cy="622272"/>
          </a:xfrm>
          <a:prstGeom prst="rect">
            <a:avLst/>
          </a:prstGeom>
        </p:spPr>
      </p:pic>
      <p:sp>
        <p:nvSpPr>
          <p:cNvPr id="303" name="TextBox 302">
            <a:extLst>
              <a:ext uri="{FF2B5EF4-FFF2-40B4-BE49-F238E27FC236}">
                <a16:creationId xmlns:a16="http://schemas.microsoft.com/office/drawing/2014/main" id="{344534BA-03B4-4FD0-B545-7F24EDD5181A}"/>
              </a:ext>
            </a:extLst>
          </p:cNvPr>
          <p:cNvSpPr txBox="1"/>
          <p:nvPr/>
        </p:nvSpPr>
        <p:spPr>
          <a:xfrm>
            <a:off x="4702280" y="4997104"/>
            <a:ext cx="6925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납치자가 덫 방해미션을 사용하면 캐릭터 앞에 덫이 설치된다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덫을 설치하고 </a:t>
            </a:r>
            <a:r>
              <a:rPr lang="en-US" altLang="ko-KR" dirty="0"/>
              <a:t>1</a:t>
            </a:r>
            <a:r>
              <a:rPr lang="ko-KR" altLang="en-US" dirty="0"/>
              <a:t>초는 일반 시민에게도 보임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납치자는 덫의 위치가 보인다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덫을 밟으면 </a:t>
            </a:r>
            <a:r>
              <a:rPr lang="en-US" altLang="ko-KR" dirty="0"/>
              <a:t>15</a:t>
            </a:r>
            <a:r>
              <a:rPr lang="ko-KR" altLang="en-US" dirty="0"/>
              <a:t>초간 못 움직임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14C376D5-134C-447C-AC1C-74FCA6103498}"/>
              </a:ext>
            </a:extLst>
          </p:cNvPr>
          <p:cNvSpPr txBox="1"/>
          <p:nvPr/>
        </p:nvSpPr>
        <p:spPr>
          <a:xfrm>
            <a:off x="953705" y="3783279"/>
            <a:ext cx="257466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지금 현재 있는 자리에</a:t>
            </a:r>
            <a:endParaRPr lang="en-US" altLang="ko-KR" sz="1400" dirty="0"/>
          </a:p>
          <a:p>
            <a:r>
              <a:rPr lang="ko-KR" altLang="en-US" sz="1400" dirty="0"/>
              <a:t> 덫을 설치한다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덫에 걸리면 </a:t>
            </a:r>
            <a:r>
              <a:rPr lang="en-US" altLang="ko-KR" sz="1400" dirty="0"/>
              <a:t>15</a:t>
            </a:r>
            <a:r>
              <a:rPr lang="ko-KR" altLang="en-US" sz="1400" dirty="0"/>
              <a:t>초 동안</a:t>
            </a:r>
            <a:endParaRPr lang="en-US" altLang="ko-KR" sz="1400" dirty="0"/>
          </a:p>
          <a:p>
            <a:r>
              <a:rPr lang="ko-KR" altLang="en-US" sz="1400" dirty="0"/>
              <a:t>움직이지 못합니다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쿨타임 </a:t>
            </a:r>
            <a:r>
              <a:rPr lang="en-US" altLang="ko-KR" sz="1400" dirty="0"/>
              <a:t>– 60</a:t>
            </a:r>
            <a:r>
              <a:rPr lang="ko-KR" altLang="en-US" sz="1400" dirty="0"/>
              <a:t>초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납치자들 개개인의</a:t>
            </a:r>
            <a:endParaRPr lang="en-US" altLang="ko-KR" sz="1400" dirty="0"/>
          </a:p>
          <a:p>
            <a:r>
              <a:rPr lang="ko-KR" altLang="en-US" sz="1400" dirty="0"/>
              <a:t>쿨타임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576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827B39-2F2D-4CCF-8643-A975AF568BFC}"/>
              </a:ext>
            </a:extLst>
          </p:cNvPr>
          <p:cNvSpPr/>
          <p:nvPr/>
        </p:nvSpPr>
        <p:spPr>
          <a:xfrm>
            <a:off x="119485" y="966713"/>
            <a:ext cx="591964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킬</a:t>
            </a:r>
            <a:endParaRPr lang="en-US" altLang="ko-KR" sz="2800" b="1" dirty="0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9FDDAA37-5452-4586-81C7-A66A978F67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42" b="96986" l="709" r="97518">
                        <a14:foregroundMark x1="3369" y1="4787" x2="1064" y2="15957"/>
                        <a14:foregroundMark x1="1064" y1="15957" x2="84574" y2="88298"/>
                        <a14:foregroundMark x1="84574" y1="88298" x2="40603" y2="78901"/>
                        <a14:foregroundMark x1="40603" y1="78901" x2="38652" y2="14539"/>
                        <a14:foregroundMark x1="38652" y1="14539" x2="55851" y2="5142"/>
                        <a14:foregroundMark x1="85461" y1="12234" x2="92199" y2="20745"/>
                        <a14:foregroundMark x1="94149" y1="74113" x2="97695" y2="97163"/>
                        <a14:foregroundMark x1="97695" y1="97163" x2="97695" y2="97163"/>
                        <a14:foregroundMark x1="96099" y1="95745" x2="24823" y2="92730"/>
                        <a14:foregroundMark x1="32092" y1="99823" x2="709" y2="94504"/>
                        <a14:foregroundMark x1="709" y1="94504" x2="4610" y2="19326"/>
                        <a14:foregroundMark x1="93085" y1="61879" x2="92376" y2="748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088" b="14550"/>
          <a:stretch/>
        </p:blipFill>
        <p:spPr bwMode="auto">
          <a:xfrm>
            <a:off x="646545" y="2241447"/>
            <a:ext cx="4101907" cy="20507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9CD58A1E-1E3C-4603-9745-F6F91EE936E2}"/>
              </a:ext>
            </a:extLst>
          </p:cNvPr>
          <p:cNvGrpSpPr/>
          <p:nvPr/>
        </p:nvGrpSpPr>
        <p:grpSpPr>
          <a:xfrm>
            <a:off x="664314" y="2241447"/>
            <a:ext cx="4084137" cy="2050734"/>
            <a:chOff x="5786373" y="2317235"/>
            <a:chExt cx="5787676" cy="2906118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3E07EA69-1FDF-4D5D-83A7-E90F7109DAA4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9FD74B8-BA85-49E5-B875-C7F403CC90D8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EE446DC-DB36-406D-85E9-D15BAD1AF744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EA8C2CF-0210-48F3-8B07-2A7333FE2A59}"/>
                </a:ext>
              </a:extLst>
            </p:cNvPr>
            <p:cNvSpPr/>
            <p:nvPr/>
          </p:nvSpPr>
          <p:spPr>
            <a:xfrm>
              <a:off x="10705820" y="4461523"/>
              <a:ext cx="516758" cy="51675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8" name="표 5">
            <a:extLst>
              <a:ext uri="{FF2B5EF4-FFF2-40B4-BE49-F238E27FC236}">
                <a16:creationId xmlns:a16="http://schemas.microsoft.com/office/drawing/2014/main" id="{C4C73E54-1F5A-4E92-B109-37379E80585E}"/>
              </a:ext>
            </a:extLst>
          </p:cNvPr>
          <p:cNvGraphicFramePr>
            <a:graphicFrameLocks noGrp="1"/>
          </p:cNvGraphicFramePr>
          <p:nvPr/>
        </p:nvGraphicFramePr>
        <p:xfrm>
          <a:off x="1941016" y="3982493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4FAF574-EE10-4B33-A8F7-0FF0D0D608D2}"/>
              </a:ext>
            </a:extLst>
          </p:cNvPr>
          <p:cNvCxnSpPr>
            <a:cxnSpLocks/>
            <a:stCxn id="37" idx="7"/>
          </p:cNvCxnSpPr>
          <p:nvPr/>
        </p:nvCxnSpPr>
        <p:spPr>
          <a:xfrm>
            <a:off x="4447029" y="3807990"/>
            <a:ext cx="8915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9DA500-0E02-43A4-8969-DCA2635C1A1B}"/>
              </a:ext>
            </a:extLst>
          </p:cNvPr>
          <p:cNvSpPr txBox="1"/>
          <p:nvPr/>
        </p:nvSpPr>
        <p:spPr>
          <a:xfrm>
            <a:off x="5375520" y="2804955"/>
            <a:ext cx="682911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납치자가 플레이를 하던 중 일반 플레이어의 주변에 가면 </a:t>
            </a:r>
            <a:r>
              <a:rPr lang="en-US" altLang="ko-KR" sz="1200" dirty="0"/>
              <a:t>Kill </a:t>
            </a:r>
            <a:r>
              <a:rPr lang="ko-KR" altLang="en-US" sz="1200" dirty="0"/>
              <a:t>버튼으로 변환됩니다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킬은</a:t>
            </a:r>
            <a:r>
              <a:rPr lang="ko-KR" altLang="en-US" sz="1200" dirty="0"/>
              <a:t> 밤이 되었을 때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돌기 시작하고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한번 돌 때마다 킬 스택이 하나 쌓입니다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쿨타임은</a:t>
            </a:r>
            <a:r>
              <a:rPr lang="ko-KR" altLang="en-US" sz="1200" dirty="0"/>
              <a:t> </a:t>
            </a:r>
            <a:r>
              <a:rPr lang="en-US" altLang="ko-KR" sz="1200" dirty="0"/>
              <a:t>20</a:t>
            </a:r>
            <a:r>
              <a:rPr lang="ko-KR" altLang="en-US" sz="1200" dirty="0"/>
              <a:t>초를 기본으로 설정한다</a:t>
            </a:r>
            <a:r>
              <a:rPr lang="en-US" altLang="ko-KR" sz="1200" dirty="0"/>
              <a:t>. (</a:t>
            </a:r>
            <a:r>
              <a:rPr lang="ko-KR" altLang="en-US" sz="1200" dirty="0"/>
              <a:t>밤이 </a:t>
            </a:r>
            <a:r>
              <a:rPr lang="en-US" altLang="ko-KR" sz="1200" dirty="0"/>
              <a:t>60</a:t>
            </a:r>
            <a:r>
              <a:rPr lang="ko-KR" altLang="en-US" sz="1200" dirty="0"/>
              <a:t>초로 설정 되었을 때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킬은</a:t>
            </a:r>
            <a:r>
              <a:rPr lang="ko-KR" altLang="en-US" sz="1200" dirty="0"/>
              <a:t> 낮</a:t>
            </a:r>
            <a:r>
              <a:rPr lang="en-US" altLang="ko-KR" sz="1200" dirty="0"/>
              <a:t>, </a:t>
            </a:r>
            <a:r>
              <a:rPr lang="ko-KR" altLang="en-US" sz="1200" dirty="0"/>
              <a:t>밤 상관 없이 할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킬 </a:t>
            </a:r>
            <a:r>
              <a:rPr lang="ko-KR" altLang="en-US" sz="1200" dirty="0" err="1"/>
              <a:t>쿨타임</a:t>
            </a:r>
            <a:r>
              <a:rPr lang="ko-KR" altLang="en-US" sz="1200" dirty="0"/>
              <a:t> 시간이 부족할 경우에는 화면 중앙에 빨간색으로 </a:t>
            </a:r>
            <a:endParaRPr lang="en-US" altLang="ko-KR" sz="1200" dirty="0"/>
          </a:p>
          <a:p>
            <a:r>
              <a:rPr lang="en-US" altLang="ko-KR" sz="1200" dirty="0"/>
              <a:t>“</a:t>
            </a:r>
            <a:r>
              <a:rPr lang="ko-KR" altLang="en-US" sz="1200" dirty="0">
                <a:solidFill>
                  <a:srgbClr val="FF0000"/>
                </a:solidFill>
              </a:rPr>
              <a:t>아직 킬 할 수 없습니다</a:t>
            </a:r>
            <a:r>
              <a:rPr lang="en-US" altLang="ko-KR" sz="1200" dirty="0"/>
              <a:t>.” </a:t>
            </a:r>
            <a:r>
              <a:rPr lang="ko-KR" altLang="en-US" sz="1200" dirty="0"/>
              <a:t>라는 메시지 표시</a:t>
            </a:r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9A9A1-8E8B-470B-BA9F-0D62F00364E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35E058-E99A-4144-A426-93950B9B0FFC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9C5DDE-40E0-47EA-BD75-58EC5901C694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3F9C6F-166C-494E-9D48-56C9B863E507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21F2CA-30ED-4A09-A275-4FF39388A1AB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019409-6C23-4196-B905-B889AC944BF8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62856A-B9CF-41DE-8339-6B734E5BCB18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CB1ADD-17BF-4204-AFD9-29EB831C2941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1675EBB-5A9E-4C43-ABE4-904FDB7F59C6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371415-EE4A-4D3F-A1E9-0B1D120BB656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66380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E13CA7D-48C4-4058-8EEC-68B680CF4509}"/>
              </a:ext>
            </a:extLst>
          </p:cNvPr>
          <p:cNvSpPr/>
          <p:nvPr/>
        </p:nvSpPr>
        <p:spPr>
          <a:xfrm>
            <a:off x="788794" y="933617"/>
            <a:ext cx="2771582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E4E686-FB62-4D00-993C-4E0CDFAE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909" y="1598789"/>
            <a:ext cx="4675564" cy="4567459"/>
          </a:xfrm>
          <a:prstGeom prst="rect">
            <a:avLst/>
          </a:prstGeom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74206930-8934-41DD-BE7C-5DC976800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215" y="32247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85A0D0E8-C818-4114-9CCF-A8C0E6975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767" y="394631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>
            <a:extLst>
              <a:ext uri="{FF2B5EF4-FFF2-40B4-BE49-F238E27FC236}">
                <a16:creationId xmlns:a16="http://schemas.microsoft.com/office/drawing/2014/main" id="{0661EC3A-5531-419D-A943-65CEE341C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183" y="42281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23AFC7E9-35BC-4D22-A9F4-584269CF9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69774" y="415944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A23D05E8-759F-4B7D-B4E3-D8E82EDC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35346" y="384107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BB419374-7B38-443E-B90B-2000DD111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02217" y="3181251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854A6FC2-BB1E-424D-8234-CDEFE10D9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9674" y="289020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:a16="http://schemas.microsoft.com/office/drawing/2014/main" id="{F1FFB71A-C6BA-4F70-B7E4-E4BB5D07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063" y="292652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FB8C15-55AE-4D0F-9EF5-51CE6EC8474B}"/>
              </a:ext>
            </a:extLst>
          </p:cNvPr>
          <p:cNvSpPr txBox="1"/>
          <p:nvPr/>
        </p:nvSpPr>
        <p:spPr>
          <a:xfrm>
            <a:off x="447452" y="3025695"/>
            <a:ext cx="59394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회의가 끝난 후 플레이어는 게임이 시작하기전에 있던</a:t>
            </a:r>
            <a:endParaRPr lang="en-US" altLang="ko-KR" b="1" dirty="0"/>
          </a:p>
          <a:p>
            <a:r>
              <a:rPr lang="ko-KR" altLang="en-US" b="1" dirty="0"/>
              <a:t>위치에서 다시 게임을 플레이하게 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회의가 끝난 후 납치자들의 킬 버튼은 </a:t>
            </a:r>
            <a:r>
              <a:rPr lang="en-US" altLang="ko-KR" b="1" dirty="0"/>
              <a:t>15</a:t>
            </a:r>
            <a:r>
              <a:rPr lang="ko-KR" altLang="en-US" b="1" dirty="0"/>
              <a:t>초 동안 잠기게</a:t>
            </a:r>
            <a:endParaRPr lang="en-US" altLang="ko-KR" b="1" dirty="0"/>
          </a:p>
          <a:p>
            <a:r>
              <a:rPr lang="ko-KR" altLang="en-US" b="1" dirty="0"/>
              <a:t>되며 </a:t>
            </a:r>
            <a:r>
              <a:rPr lang="en-US" altLang="ko-KR" b="1" dirty="0"/>
              <a:t>15</a:t>
            </a:r>
            <a:r>
              <a:rPr lang="ko-KR" altLang="en-US" b="1" dirty="0"/>
              <a:t>초가 지난 후에 사용 가능하게 된다</a:t>
            </a:r>
            <a:r>
              <a:rPr lang="en-US" altLang="ko-KR" b="1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DB693-F070-4A08-8F53-8EE8D668BA12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276890-08F7-406F-BEAC-5CA950270606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회의 후 플레이어 배치</a:t>
            </a:r>
            <a:endParaRPr lang="en-US" altLang="ko-KR" sz="28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CA8FC1-B854-4D7B-AF43-11DF36D58BA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26DBCE-A7DC-4029-BF7F-E1F2A4EEDC0C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35DD8F-D842-4DB6-9CF9-DC9F23EAC6F3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BB8ECF-C7CC-47CF-8B2E-267B064FADAF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7C227D2-E8F4-4955-B948-B557B4904449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E583837-5B22-4F3B-8172-0DD973913B82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68AB62-FED1-438D-8A52-2BCDBBBD6F28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83F8B9D-8FDB-42ED-A2E2-C9B7D95AD60D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D757E1-F7B2-4B79-932A-B144038FC79C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60050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1CD5D504-7841-451C-AD91-ABCCEEC12274}"/>
              </a:ext>
            </a:extLst>
          </p:cNvPr>
          <p:cNvSpPr/>
          <p:nvPr/>
        </p:nvSpPr>
        <p:spPr>
          <a:xfrm>
            <a:off x="3605810" y="948528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전체 </a:t>
            </a:r>
            <a:r>
              <a:rPr lang="en-US" altLang="ko-KR" sz="2800" b="1" dirty="0"/>
              <a:t>)</a:t>
            </a:r>
          </a:p>
        </p:txBody>
      </p:sp>
      <p:sp>
        <p:nvSpPr>
          <p:cNvPr id="3" name="순서도: 처리 2"/>
          <p:cNvSpPr/>
          <p:nvPr/>
        </p:nvSpPr>
        <p:spPr>
          <a:xfrm>
            <a:off x="5043274" y="253367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방 찾기 </a:t>
            </a:r>
            <a:r>
              <a:rPr lang="en-US" altLang="ko-KR" sz="1100" dirty="0">
                <a:solidFill>
                  <a:schemeClr val="tx1"/>
                </a:solidFill>
              </a:rPr>
              <a:t>&amp; </a:t>
            </a:r>
            <a:r>
              <a:rPr lang="ko-KR" altLang="en-US" sz="1100" dirty="0">
                <a:solidFill>
                  <a:schemeClr val="tx1"/>
                </a:solidFill>
              </a:rPr>
              <a:t>방 만들기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201535" y="2989043"/>
            <a:ext cx="1318847" cy="657256"/>
            <a:chOff x="4558809" y="2796775"/>
            <a:chExt cx="1318847" cy="657256"/>
          </a:xfrm>
        </p:grpSpPr>
        <p:sp>
          <p:nvSpPr>
            <p:cNvPr id="8" name="순서도: 판단 7"/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8166" y="2909959"/>
              <a:ext cx="11801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방을 새로 만들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6" name="순서도: 처리 15"/>
          <p:cNvSpPr/>
          <p:nvPr/>
        </p:nvSpPr>
        <p:spPr>
          <a:xfrm>
            <a:off x="3016648" y="3904048"/>
            <a:ext cx="1266093" cy="313392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방 만들기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85838" y="3498174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21" name="순서도: 처리 20"/>
          <p:cNvSpPr/>
          <p:nvPr/>
        </p:nvSpPr>
        <p:spPr>
          <a:xfrm>
            <a:off x="7016573" y="4302326"/>
            <a:ext cx="1336431" cy="284391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 게임</a:t>
            </a:r>
          </a:p>
        </p:txBody>
      </p:sp>
      <p:cxnSp>
        <p:nvCxnSpPr>
          <p:cNvPr id="28" name="직선 화살표 연결선 27"/>
          <p:cNvCxnSpPr>
            <a:stCxn id="107" idx="2"/>
          </p:cNvCxnSpPr>
          <p:nvPr/>
        </p:nvCxnSpPr>
        <p:spPr>
          <a:xfrm flipH="1">
            <a:off x="5860956" y="1824025"/>
            <a:ext cx="1" cy="148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" idx="2"/>
            <a:endCxn id="8" idx="0"/>
          </p:cNvCxnSpPr>
          <p:nvPr/>
        </p:nvCxnSpPr>
        <p:spPr>
          <a:xfrm>
            <a:off x="5860959" y="2822347"/>
            <a:ext cx="0" cy="16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" idx="2"/>
            <a:endCxn id="16" idx="0"/>
          </p:cNvCxnSpPr>
          <p:nvPr/>
        </p:nvCxnSpPr>
        <p:spPr>
          <a:xfrm rot="5400000">
            <a:off x="4626453" y="2669541"/>
            <a:ext cx="257749" cy="22112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8" idx="2"/>
            <a:endCxn id="21" idx="0"/>
          </p:cNvCxnSpPr>
          <p:nvPr/>
        </p:nvCxnSpPr>
        <p:spPr>
          <a:xfrm rot="16200000" flipH="1">
            <a:off x="6444861" y="3062397"/>
            <a:ext cx="656027" cy="18238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6" idx="2"/>
            <a:endCxn id="21" idx="1"/>
          </p:cNvCxnSpPr>
          <p:nvPr/>
        </p:nvCxnSpPr>
        <p:spPr>
          <a:xfrm rot="16200000" flipH="1">
            <a:off x="5219593" y="2647542"/>
            <a:ext cx="227082" cy="33668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69674" y="370969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6355906" y="4780426"/>
            <a:ext cx="1162352" cy="491814"/>
            <a:chOff x="6894245" y="4632365"/>
            <a:chExt cx="1162352" cy="491814"/>
          </a:xfrm>
        </p:grpSpPr>
        <p:sp>
          <p:nvSpPr>
            <p:cNvPr id="41" name="순서도: 판단 40"/>
            <p:cNvSpPr/>
            <p:nvPr/>
          </p:nvSpPr>
          <p:spPr>
            <a:xfrm>
              <a:off x="6894245" y="4632365"/>
              <a:ext cx="1153373" cy="4918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11733" y="4644902"/>
              <a:ext cx="114486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바꾸고 싶은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설정이 있는가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48" name="순서도: 처리 47"/>
          <p:cNvSpPr/>
          <p:nvPr/>
        </p:nvSpPr>
        <p:spPr>
          <a:xfrm>
            <a:off x="7227588" y="5730057"/>
            <a:ext cx="914400" cy="334107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5" name="꺾인 연결선 74"/>
          <p:cNvCxnSpPr>
            <a:stCxn id="21" idx="2"/>
            <a:endCxn id="42" idx="0"/>
          </p:cNvCxnSpPr>
          <p:nvPr/>
        </p:nvCxnSpPr>
        <p:spPr>
          <a:xfrm rot="5400000">
            <a:off x="7212185" y="4320359"/>
            <a:ext cx="206246" cy="7389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21" idx="2"/>
            <a:endCxn id="61" idx="0"/>
          </p:cNvCxnSpPr>
          <p:nvPr/>
        </p:nvCxnSpPr>
        <p:spPr>
          <a:xfrm rot="16200000" flipH="1">
            <a:off x="7954919" y="4316586"/>
            <a:ext cx="193709" cy="7339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61" idx="2"/>
            <a:endCxn id="48" idx="0"/>
          </p:cNvCxnSpPr>
          <p:nvPr/>
        </p:nvCxnSpPr>
        <p:spPr>
          <a:xfrm rot="5400000">
            <a:off x="7819615" y="5130913"/>
            <a:ext cx="464317" cy="7339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41" idx="2"/>
            <a:endCxn id="48" idx="0"/>
          </p:cNvCxnSpPr>
          <p:nvPr/>
        </p:nvCxnSpPr>
        <p:spPr>
          <a:xfrm rot="16200000" flipH="1">
            <a:off x="7079782" y="5125050"/>
            <a:ext cx="457817" cy="7521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7842071" y="4780425"/>
            <a:ext cx="1153373" cy="485315"/>
            <a:chOff x="7587096" y="3930439"/>
            <a:chExt cx="1153373" cy="485315"/>
          </a:xfrm>
        </p:grpSpPr>
        <p:sp>
          <p:nvSpPr>
            <p:cNvPr id="61" name="순서도: 판단 60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61883" y="3930439"/>
              <a:ext cx="100380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73883" y="6285824"/>
            <a:ext cx="1221808" cy="485314"/>
            <a:chOff x="7552878" y="3930440"/>
            <a:chExt cx="1221808" cy="485314"/>
          </a:xfrm>
        </p:grpSpPr>
        <p:sp>
          <p:nvSpPr>
            <p:cNvPr id="94" name="순서도: 판단 93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552878" y="3957653"/>
              <a:ext cx="1221808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진짜로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86" name="직선 화살표 연결선 85"/>
          <p:cNvCxnSpPr>
            <a:stCxn id="48" idx="2"/>
            <a:endCxn id="94" idx="0"/>
          </p:cNvCxnSpPr>
          <p:nvPr/>
        </p:nvCxnSpPr>
        <p:spPr>
          <a:xfrm>
            <a:off x="7684788" y="6064164"/>
            <a:ext cx="0" cy="221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95" idx="3"/>
            <a:endCxn id="21" idx="3"/>
          </p:cNvCxnSpPr>
          <p:nvPr/>
        </p:nvCxnSpPr>
        <p:spPr>
          <a:xfrm flipV="1">
            <a:off x="8295691" y="4444522"/>
            <a:ext cx="57313" cy="2083959"/>
          </a:xfrm>
          <a:prstGeom prst="bentConnector3">
            <a:avLst>
              <a:gd name="adj1" fmla="val 17107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5249891" y="1399473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앱 </a:t>
            </a:r>
            <a:r>
              <a:rPr lang="en-US" altLang="ko-KR" sz="1100" dirty="0"/>
              <a:t>ON</a:t>
            </a:r>
            <a:endParaRPr lang="ko-KR" altLang="en-US" sz="1100" dirty="0"/>
          </a:p>
        </p:txBody>
      </p:sp>
      <p:sp>
        <p:nvSpPr>
          <p:cNvPr id="114" name="순서도: 처리 113"/>
          <p:cNvSpPr/>
          <p:nvPr/>
        </p:nvSpPr>
        <p:spPr>
          <a:xfrm>
            <a:off x="5043271" y="197368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로비</a:t>
            </a:r>
          </a:p>
        </p:txBody>
      </p:sp>
      <p:cxnSp>
        <p:nvCxnSpPr>
          <p:cNvPr id="115" name="직선 화살표 연결선 114"/>
          <p:cNvCxnSpPr>
            <a:stCxn id="114" idx="2"/>
            <a:endCxn id="3" idx="0"/>
          </p:cNvCxnSpPr>
          <p:nvPr/>
        </p:nvCxnSpPr>
        <p:spPr>
          <a:xfrm>
            <a:off x="5860956" y="2262357"/>
            <a:ext cx="3" cy="271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95" idx="1"/>
            <a:endCxn id="114" idx="1"/>
          </p:cNvCxnSpPr>
          <p:nvPr/>
        </p:nvCxnSpPr>
        <p:spPr>
          <a:xfrm rot="10800000">
            <a:off x="5043271" y="2118023"/>
            <a:ext cx="2030612" cy="4410458"/>
          </a:xfrm>
          <a:prstGeom prst="bentConnector3">
            <a:avLst>
              <a:gd name="adj1" fmla="val 2554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273159" y="5265739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533400" y="3951525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497AF-A42B-488A-B76E-B0FDC5C6D8B9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B54155-499C-45EB-8277-87FBABCD8531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4FD30E-ACC3-40EF-B32D-E8A09D3DC3DE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FA9E1BC-173B-48A4-97A4-A80496F20BE2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3D7869D-6537-4DDE-AD4D-B36C07B65177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DCDC383-DACF-40E2-B055-A34B195C16AC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57C4C8E-7A4D-48F1-98C4-FC7984538E26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9A8AED-1CC1-48EA-BDBF-1AA60D72233E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7DDD7AD-6C7C-4930-90D8-9CDB45E980A4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E71F28D-7FF4-45E4-BAF4-E41B0242A69E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7519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BD6A77B-A327-4CE5-89AE-C5DC46A66A53}"/>
              </a:ext>
            </a:extLst>
          </p:cNvPr>
          <p:cNvSpPr/>
          <p:nvPr/>
        </p:nvSpPr>
        <p:spPr>
          <a:xfrm>
            <a:off x="3605810" y="948528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판단 97"/>
          <p:cNvSpPr/>
          <p:nvPr/>
        </p:nvSpPr>
        <p:spPr>
          <a:xfrm>
            <a:off x="5336154" y="4171805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게임 입장 </a:t>
            </a:r>
            <a:r>
              <a:rPr lang="en-US" altLang="ko-KR" sz="2800" b="1" dirty="0"/>
              <a:t>)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259222" y="1557377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입장 시도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169229" y="2216799"/>
            <a:ext cx="1068266" cy="430887"/>
            <a:chOff x="5342212" y="1956256"/>
            <a:chExt cx="1068266" cy="430887"/>
          </a:xfrm>
        </p:grpSpPr>
        <p:sp>
          <p:nvSpPr>
            <p:cNvPr id="5" name="순서도: 판단 4"/>
            <p:cNvSpPr/>
            <p:nvPr/>
          </p:nvSpPr>
          <p:spPr>
            <a:xfrm>
              <a:off x="5342212" y="1969477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9587" y="1956256"/>
              <a:ext cx="8627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 인원이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다 찼는가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0" name="순서도: 처리 9"/>
          <p:cNvSpPr/>
          <p:nvPr/>
        </p:nvSpPr>
        <p:spPr>
          <a:xfrm>
            <a:off x="9109369" y="2199215"/>
            <a:ext cx="1600200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인원이 다 찼습니다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22" name="꺾인 연결선 21"/>
          <p:cNvCxnSpPr>
            <a:stCxn id="40" idx="2"/>
            <a:endCxn id="6" idx="0"/>
          </p:cNvCxnSpPr>
          <p:nvPr/>
        </p:nvCxnSpPr>
        <p:spPr>
          <a:xfrm rot="16200000" flipH="1">
            <a:off x="6161695" y="1690521"/>
            <a:ext cx="234870" cy="817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5" idx="3"/>
            <a:endCxn id="10" idx="1"/>
          </p:cNvCxnSpPr>
          <p:nvPr/>
        </p:nvCxnSpPr>
        <p:spPr>
          <a:xfrm>
            <a:off x="7237495" y="2432243"/>
            <a:ext cx="1871874" cy="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268015" y="3345296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대기방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9" name="꺾인 연결선 28"/>
          <p:cNvCxnSpPr>
            <a:stCxn id="6" idx="2"/>
            <a:endCxn id="26" idx="0"/>
          </p:cNvCxnSpPr>
          <p:nvPr/>
        </p:nvCxnSpPr>
        <p:spPr>
          <a:xfrm rot="5400000">
            <a:off x="5932524" y="2589847"/>
            <a:ext cx="697610" cy="813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399606" y="2199215"/>
            <a:ext cx="1426994" cy="443429"/>
            <a:chOff x="4424023" y="1789817"/>
            <a:chExt cx="1426994" cy="443429"/>
          </a:xfrm>
        </p:grpSpPr>
        <p:sp>
          <p:nvSpPr>
            <p:cNvPr id="62" name="순서도: 판단 61"/>
            <p:cNvSpPr/>
            <p:nvPr/>
          </p:nvSpPr>
          <p:spPr>
            <a:xfrm>
              <a:off x="4647073" y="182880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24023" y="1789817"/>
              <a:ext cx="14269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게임이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이미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35" name="꺾인 연결선 34"/>
          <p:cNvCxnSpPr>
            <a:stCxn id="40" idx="2"/>
            <a:endCxn id="62" idx="0"/>
          </p:cNvCxnSpPr>
          <p:nvPr/>
        </p:nvCxnSpPr>
        <p:spPr>
          <a:xfrm rot="5400000">
            <a:off x="5385405" y="1753314"/>
            <a:ext cx="256269" cy="713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처리 64"/>
          <p:cNvSpPr/>
          <p:nvPr/>
        </p:nvSpPr>
        <p:spPr>
          <a:xfrm>
            <a:off x="1143284" y="2199215"/>
            <a:ext cx="1819129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이미 시작한 게임입니다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43" name="꺾인 연결선 42"/>
          <p:cNvCxnSpPr>
            <a:stCxn id="62" idx="1"/>
            <a:endCxn id="65" idx="3"/>
          </p:cNvCxnSpPr>
          <p:nvPr/>
        </p:nvCxnSpPr>
        <p:spPr>
          <a:xfrm rot="10800000">
            <a:off x="2962414" y="2436609"/>
            <a:ext cx="1660243" cy="3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62" idx="2"/>
            <a:endCxn id="26" idx="0"/>
          </p:cNvCxnSpPr>
          <p:nvPr/>
        </p:nvCxnSpPr>
        <p:spPr>
          <a:xfrm rot="16200000" flipH="1">
            <a:off x="5164410" y="2635022"/>
            <a:ext cx="702652" cy="717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7601000" y="4814323"/>
            <a:ext cx="1144864" cy="430887"/>
            <a:chOff x="7607055" y="5006949"/>
            <a:chExt cx="1144864" cy="430887"/>
          </a:xfrm>
        </p:grpSpPr>
        <p:sp>
          <p:nvSpPr>
            <p:cNvPr id="90" name="순서도: 판단 89"/>
            <p:cNvSpPr/>
            <p:nvPr/>
          </p:nvSpPr>
          <p:spPr>
            <a:xfrm>
              <a:off x="7645354" y="503339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07055" y="5006949"/>
              <a:ext cx="11448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방장이 게임을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5280902" y="4145364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방장 권한을 </a:t>
            </a:r>
            <a:endParaRPr lang="en-US" altLang="ko-KR" sz="1100" dirty="0"/>
          </a:p>
          <a:p>
            <a:pPr algn="ctr"/>
            <a:r>
              <a:rPr lang="ko-KR" altLang="en-US" sz="1100" dirty="0"/>
              <a:t>가지고 있는가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64" name="꺾인 연결선 63"/>
          <p:cNvCxnSpPr>
            <a:stCxn id="26" idx="2"/>
            <a:endCxn id="98" idx="0"/>
          </p:cNvCxnSpPr>
          <p:nvPr/>
        </p:nvCxnSpPr>
        <p:spPr>
          <a:xfrm rot="5400000">
            <a:off x="5696624" y="3993745"/>
            <a:ext cx="351724" cy="4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판단 98"/>
          <p:cNvSpPr/>
          <p:nvPr/>
        </p:nvSpPr>
        <p:spPr>
          <a:xfrm>
            <a:off x="3603868" y="4766283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3597629" y="4765647"/>
            <a:ext cx="1080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/>
              <a:t>인게임</a:t>
            </a:r>
            <a:r>
              <a:rPr lang="ko-KR" altLang="en-US" sz="1100" dirty="0"/>
              <a:t> 설정을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바꿀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01" name="순서도: 판단 100"/>
          <p:cNvSpPr/>
          <p:nvPr/>
        </p:nvSpPr>
        <p:spPr>
          <a:xfrm>
            <a:off x="3603868" y="5568788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659512" y="5565064"/>
            <a:ext cx="939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게임 시작을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 할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71" name="꺾인 연결선 70"/>
          <p:cNvCxnSpPr>
            <a:stCxn id="98" idx="1"/>
            <a:endCxn id="99" idx="0"/>
          </p:cNvCxnSpPr>
          <p:nvPr/>
        </p:nvCxnSpPr>
        <p:spPr>
          <a:xfrm rot="10800000" flipV="1">
            <a:off x="4138002" y="4374027"/>
            <a:ext cx="1198153" cy="392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8" idx="3"/>
            <a:endCxn id="91" idx="0"/>
          </p:cNvCxnSpPr>
          <p:nvPr/>
        </p:nvCxnSpPr>
        <p:spPr>
          <a:xfrm>
            <a:off x="6404420" y="4374028"/>
            <a:ext cx="1769012" cy="440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597875" y="4743699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 게임 </a:t>
            </a:r>
            <a:r>
              <a:rPr lang="ko-KR" altLang="en-US" sz="1100" dirty="0" err="1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stCxn id="99" idx="1"/>
            <a:endCxn id="120" idx="3"/>
          </p:cNvCxnSpPr>
          <p:nvPr/>
        </p:nvCxnSpPr>
        <p:spPr>
          <a:xfrm flipH="1">
            <a:off x="2811213" y="4968506"/>
            <a:ext cx="792655" cy="1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120" idx="2"/>
            <a:endCxn id="101" idx="1"/>
          </p:cNvCxnSpPr>
          <p:nvPr/>
        </p:nvCxnSpPr>
        <p:spPr>
          <a:xfrm rot="16200000" flipH="1">
            <a:off x="2627943" y="4795085"/>
            <a:ext cx="552527" cy="1399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99" idx="2"/>
            <a:endCxn id="101" idx="0"/>
          </p:cNvCxnSpPr>
          <p:nvPr/>
        </p:nvCxnSpPr>
        <p:spPr>
          <a:xfrm>
            <a:off x="4138001" y="5170729"/>
            <a:ext cx="0" cy="39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5935862" y="6276278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시작</a:t>
            </a:r>
          </a:p>
        </p:txBody>
      </p:sp>
      <p:cxnSp>
        <p:nvCxnSpPr>
          <p:cNvPr id="145" name="꺾인 연결선 144"/>
          <p:cNvCxnSpPr>
            <a:stCxn id="91" idx="2"/>
            <a:endCxn id="143" idx="0"/>
          </p:cNvCxnSpPr>
          <p:nvPr/>
        </p:nvCxnSpPr>
        <p:spPr>
          <a:xfrm rot="5400000">
            <a:off x="6842448" y="4945294"/>
            <a:ext cx="1031068" cy="1630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>
            <a:stCxn id="101" idx="3"/>
            <a:endCxn id="143" idx="0"/>
          </p:cNvCxnSpPr>
          <p:nvPr/>
        </p:nvCxnSpPr>
        <p:spPr>
          <a:xfrm>
            <a:off x="4672134" y="5771011"/>
            <a:ext cx="1870397" cy="505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917392" y="2188032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096663" y="2756416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543293" y="2164797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339544" y="275172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596360" y="41249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062202" y="412495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080053" y="472529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128037" y="5157902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326894" y="55196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225721" y="549917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160" name="꺾인 연결선 159"/>
          <p:cNvCxnSpPr>
            <a:stCxn id="102" idx="2"/>
            <a:endCxn id="26" idx="1"/>
          </p:cNvCxnSpPr>
          <p:nvPr/>
        </p:nvCxnSpPr>
        <p:spPr>
          <a:xfrm rot="5400000" flipH="1" flipV="1">
            <a:off x="3492053" y="4219989"/>
            <a:ext cx="2413262" cy="1138662"/>
          </a:xfrm>
          <a:prstGeom prst="bentConnector4">
            <a:avLst>
              <a:gd name="adj1" fmla="val -9473"/>
              <a:gd name="adj2" fmla="val -272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91" idx="3"/>
            <a:endCxn id="26" idx="3"/>
          </p:cNvCxnSpPr>
          <p:nvPr/>
        </p:nvCxnSpPr>
        <p:spPr>
          <a:xfrm flipH="1" flipV="1">
            <a:off x="6481353" y="3582689"/>
            <a:ext cx="2264511" cy="1447078"/>
          </a:xfrm>
          <a:prstGeom prst="bentConnector3">
            <a:avLst>
              <a:gd name="adj1" fmla="val -10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95440" y="4350495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65" name="TextBox 164"/>
          <p:cNvSpPr txBox="1"/>
          <p:nvPr/>
        </p:nvSpPr>
        <p:spPr>
          <a:xfrm>
            <a:off x="8949029" y="412495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E173B3-60A0-4482-9577-A4DFE96DFC2B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30C03C-CDB5-4749-94C8-E6054C4DC096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CC1061-AE5E-4C17-B63B-529D56219BDC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0FBB30A-28C6-4099-8A70-4C3580802312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C9FA046-DC81-4FF2-A919-88D123C8981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84B2643-C2FC-4ED5-BADA-36B4E386C7D2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B241A40-8B23-4573-AA2C-EFA74756B0F0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A7899F-4427-402E-9E24-FFAAD069F3A0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A3E516A-5185-46D3-88F0-FEE682EF79E6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2DB2FBB-AB29-43A4-81DF-4558ABEE96D0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06736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A48564-8D2A-41E2-9BC0-77500EB8993D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투표 </a:t>
            </a:r>
            <a:r>
              <a:rPr lang="ko-KR" altLang="en-US" sz="2800" b="1" dirty="0" err="1"/>
              <a:t>결과창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A0F60D-0077-4149-B062-DBD9307E6FE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FEE73-41B2-4270-8C30-853053249758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16E6E72-8D8E-4132-BC62-2EECC7D69C9B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033CC1-A74B-462D-AD05-2B197AA13F2F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26BF36-DD57-4820-B113-52C0E0732A3B}"/>
              </a:ext>
            </a:extLst>
          </p:cNvPr>
          <p:cNvGrpSpPr/>
          <p:nvPr/>
        </p:nvGrpSpPr>
        <p:grpSpPr>
          <a:xfrm>
            <a:off x="206463" y="2560553"/>
            <a:ext cx="5864766" cy="2944826"/>
            <a:chOff x="390952" y="2129479"/>
            <a:chExt cx="7874742" cy="395407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7FBE2648-7857-49D5-ADBB-6FDCDB601A06}"/>
                </a:ext>
              </a:extLst>
            </p:cNvPr>
            <p:cNvSpPr/>
            <p:nvPr/>
          </p:nvSpPr>
          <p:spPr>
            <a:xfrm rot="5400000">
              <a:off x="2351283" y="169148"/>
              <a:ext cx="3954079" cy="7874742"/>
            </a:xfrm>
            <a:prstGeom prst="roundRect">
              <a:avLst/>
            </a:prstGeom>
            <a:solidFill>
              <a:srgbClr val="73BCE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" name="그림 12" descr="수영이(가) 표시된 사진&#10;&#10;자동 생성된 설명">
              <a:extLst>
                <a:ext uri="{FF2B5EF4-FFF2-40B4-BE49-F238E27FC236}">
                  <a16:creationId xmlns:a16="http://schemas.microsoft.com/office/drawing/2014/main" id="{B0700F95-E358-4790-9D08-5B3D9B92F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91" y="2147811"/>
              <a:ext cx="2629138" cy="391821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13EFB48-2066-4A87-8185-3C08E8F76CDC}"/>
                </a:ext>
              </a:extLst>
            </p:cNvPr>
            <p:cNvSpPr txBox="1"/>
            <p:nvPr/>
          </p:nvSpPr>
          <p:spPr>
            <a:xfrm>
              <a:off x="1808862" y="5063171"/>
              <a:ext cx="4888995" cy="991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( </a:t>
              </a:r>
              <a:r>
                <a:rPr lang="ko-KR" altLang="en-US" sz="1050" b="1" dirty="0"/>
                <a:t>플레이어 닉네임 </a:t>
              </a:r>
              <a:r>
                <a:rPr lang="en-US" altLang="ko-KR" sz="1050" b="1" dirty="0"/>
                <a:t>)</a:t>
              </a:r>
              <a:r>
                <a:rPr lang="ko-KR" altLang="en-US" sz="1050" b="1" dirty="0"/>
                <a:t>은</a:t>
              </a:r>
              <a:r>
                <a:rPr lang="en-US" altLang="ko-KR" sz="1050" b="1" dirty="0"/>
                <a:t>(</a:t>
              </a:r>
              <a:r>
                <a:rPr lang="ko-KR" altLang="en-US" sz="1050" b="1" dirty="0"/>
                <a:t>는</a:t>
              </a:r>
              <a:r>
                <a:rPr lang="en-US" altLang="ko-KR" sz="1050" b="1" dirty="0"/>
                <a:t>) </a:t>
              </a:r>
              <a:r>
                <a:rPr lang="ko-KR" altLang="en-US" sz="1050" b="1" dirty="0"/>
                <a:t>납치자였습니다</a:t>
              </a:r>
              <a:r>
                <a:rPr lang="en-US" altLang="ko-KR" sz="1050" b="1" dirty="0"/>
                <a:t>.</a:t>
              </a:r>
            </a:p>
            <a:p>
              <a:pPr algn="ctr"/>
              <a:r>
                <a:rPr lang="ko-KR" altLang="en-US" sz="1050" b="1" dirty="0"/>
                <a:t>그</a:t>
              </a:r>
              <a:r>
                <a:rPr lang="en-US" altLang="ko-KR" sz="1050" b="1" dirty="0"/>
                <a:t>(</a:t>
              </a:r>
              <a:r>
                <a:rPr lang="ko-KR" altLang="en-US" sz="1050" b="1" dirty="0" err="1"/>
                <a:t>녀</a:t>
              </a:r>
              <a:r>
                <a:rPr lang="en-US" altLang="ko-KR" sz="1050" b="1" dirty="0"/>
                <a:t>)</a:t>
              </a:r>
              <a:r>
                <a:rPr lang="ko-KR" altLang="en-US" sz="1050" b="1" dirty="0"/>
                <a:t>는 바다에 빠진 후 후회하고 있습니다</a:t>
              </a:r>
              <a:r>
                <a:rPr lang="en-US" altLang="ko-KR" sz="1050" b="1" dirty="0"/>
                <a:t>.</a:t>
              </a:r>
            </a:p>
            <a:p>
              <a:pPr algn="ctr"/>
              <a:endParaRPr lang="en-US" altLang="ko-KR" sz="1050" b="1" dirty="0"/>
            </a:p>
            <a:p>
              <a:pPr algn="ctr"/>
              <a:r>
                <a:rPr lang="ko-KR" altLang="en-US" sz="1050" b="1" dirty="0"/>
                <a:t>납치자가 </a:t>
              </a:r>
              <a:r>
                <a:rPr lang="en-US" altLang="ko-KR" sz="1050" b="1" dirty="0"/>
                <a:t>n</a:t>
              </a:r>
              <a:r>
                <a:rPr lang="ko-KR" altLang="en-US" sz="1050" b="1" dirty="0"/>
                <a:t>명 남았습니다</a:t>
              </a:r>
              <a:r>
                <a:rPr lang="en-US" altLang="ko-KR" sz="1050" b="1" dirty="0"/>
                <a:t>.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CF5EF5A-3238-4901-B7A4-CDE6F71DC823}"/>
              </a:ext>
            </a:extLst>
          </p:cNvPr>
          <p:cNvGrpSpPr/>
          <p:nvPr/>
        </p:nvGrpSpPr>
        <p:grpSpPr>
          <a:xfrm>
            <a:off x="6224085" y="2574205"/>
            <a:ext cx="5864766" cy="2944826"/>
            <a:chOff x="390952" y="2129479"/>
            <a:chExt cx="7874742" cy="3954079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396048B-3982-4055-8B76-1579A8193FC9}"/>
                </a:ext>
              </a:extLst>
            </p:cNvPr>
            <p:cNvSpPr/>
            <p:nvPr/>
          </p:nvSpPr>
          <p:spPr>
            <a:xfrm rot="5400000">
              <a:off x="2351283" y="169148"/>
              <a:ext cx="3954079" cy="7874742"/>
            </a:xfrm>
            <a:prstGeom prst="roundRect">
              <a:avLst/>
            </a:prstGeom>
            <a:solidFill>
              <a:srgbClr val="73BCE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58E3045-79D9-497B-B8BC-96370AD25828}"/>
                </a:ext>
              </a:extLst>
            </p:cNvPr>
            <p:cNvSpPr txBox="1"/>
            <p:nvPr/>
          </p:nvSpPr>
          <p:spPr>
            <a:xfrm>
              <a:off x="1808862" y="5063171"/>
              <a:ext cx="4888995" cy="991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( </a:t>
              </a:r>
              <a:r>
                <a:rPr lang="ko-KR" altLang="en-US" sz="1050" b="1" dirty="0"/>
                <a:t>플레이어 닉네임 </a:t>
              </a:r>
              <a:r>
                <a:rPr lang="en-US" altLang="ko-KR" sz="1050" b="1" dirty="0"/>
                <a:t>)</a:t>
              </a:r>
              <a:r>
                <a:rPr lang="ko-KR" altLang="en-US" sz="1050" b="1" dirty="0"/>
                <a:t>은</a:t>
              </a:r>
              <a:r>
                <a:rPr lang="en-US" altLang="ko-KR" sz="1050" b="1" dirty="0"/>
                <a:t>(</a:t>
              </a:r>
              <a:r>
                <a:rPr lang="ko-KR" altLang="en-US" sz="1050" b="1" dirty="0"/>
                <a:t>는</a:t>
              </a:r>
              <a:r>
                <a:rPr lang="en-US" altLang="ko-KR" sz="1050" b="1" dirty="0"/>
                <a:t>) </a:t>
              </a:r>
              <a:r>
                <a:rPr lang="ko-KR" altLang="en-US" sz="1050" b="1" dirty="0"/>
                <a:t>납치자가 아니었습니다</a:t>
              </a:r>
              <a:r>
                <a:rPr lang="en-US" altLang="ko-KR" sz="1050" b="1" dirty="0"/>
                <a:t>.</a:t>
              </a:r>
            </a:p>
            <a:p>
              <a:pPr algn="ctr"/>
              <a:r>
                <a:rPr lang="ko-KR" altLang="en-US" sz="1050" b="1" dirty="0"/>
                <a:t>수상하긴 했지만 안타깝게 됐네요</a:t>
              </a:r>
              <a:r>
                <a:rPr lang="en-US" altLang="ko-KR" sz="1050" b="1" dirty="0"/>
                <a:t>.</a:t>
              </a:r>
            </a:p>
            <a:p>
              <a:pPr algn="ctr"/>
              <a:endParaRPr lang="en-US" altLang="ko-KR" sz="1050" b="1" dirty="0"/>
            </a:p>
            <a:p>
              <a:pPr algn="ctr"/>
              <a:r>
                <a:rPr lang="ko-KR" altLang="en-US" sz="1050" b="1" dirty="0"/>
                <a:t>납치자가 </a:t>
              </a:r>
              <a:r>
                <a:rPr lang="en-US" altLang="ko-KR" sz="1050" b="1" dirty="0"/>
                <a:t>n</a:t>
              </a:r>
              <a:r>
                <a:rPr lang="ko-KR" altLang="en-US" sz="1050" b="1" dirty="0"/>
                <a:t>명 남았습니다</a:t>
              </a:r>
              <a:r>
                <a:rPr lang="en-US" altLang="ko-KR" sz="1050" b="1" dirty="0"/>
                <a:t>.</a:t>
              </a:r>
            </a:p>
          </p:txBody>
        </p:sp>
      </p:grpSp>
      <p:pic>
        <p:nvPicPr>
          <p:cNvPr id="1026" name="Picture 2" descr="물 밖으로 튀어 나와 실루엣 손에 빠진 남자 로열티 무료 사진, 그림, 이미지 그리고 스톡포토그래피. Image 24256716.">
            <a:extLst>
              <a:ext uri="{FF2B5EF4-FFF2-40B4-BE49-F238E27FC236}">
                <a16:creationId xmlns:a16="http://schemas.microsoft.com/office/drawing/2014/main" id="{9914058B-1D79-44D9-A5ED-6A132C016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567" y="2833704"/>
            <a:ext cx="20764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996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A48564-8D2A-41E2-9BC0-77500EB8993D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공통 결과 창</a:t>
            </a:r>
            <a:r>
              <a:rPr lang="en-US" altLang="ko-KR" sz="2800" b="1" dirty="0"/>
              <a:t> 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A0F60D-0077-4149-B062-DBD9307E6FE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FEE73-41B2-4270-8C30-853053249758}"/>
              </a:ext>
            </a:extLst>
          </p:cNvPr>
          <p:cNvSpPr txBox="1"/>
          <p:nvPr/>
        </p:nvSpPr>
        <p:spPr>
          <a:xfrm>
            <a:off x="5197933" y="1045029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1726353" y="1298204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A77785-D063-44D1-8E37-0FBA8703B670}"/>
              </a:ext>
            </a:extLst>
          </p:cNvPr>
          <p:cNvSpPr/>
          <p:nvPr/>
        </p:nvSpPr>
        <p:spPr>
          <a:xfrm>
            <a:off x="314893" y="3867268"/>
            <a:ext cx="5710334" cy="651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납치자 승리</a:t>
            </a:r>
          </a:p>
        </p:txBody>
      </p:sp>
      <p:pic>
        <p:nvPicPr>
          <p:cNvPr id="5" name="그림 4" descr="클립아트이(가) 표시된 사진&#10;&#10;자동 생성된 설명">
            <a:extLst>
              <a:ext uri="{FF2B5EF4-FFF2-40B4-BE49-F238E27FC236}">
                <a16:creationId xmlns:a16="http://schemas.microsoft.com/office/drawing/2014/main" id="{E25D863B-9E06-44B5-A060-ED08F5998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38" y="2995280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2" name="그림 21" descr="클립아트이(가) 표시된 사진&#10;&#10;자동 생성된 설명">
            <a:extLst>
              <a:ext uri="{FF2B5EF4-FFF2-40B4-BE49-F238E27FC236}">
                <a16:creationId xmlns:a16="http://schemas.microsoft.com/office/drawing/2014/main" id="{627FA3E3-901E-421E-A12C-AD34651E3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29" y="474041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8" name="그림 7" descr="벡터그래픽이(가) 표시된 사진&#10;&#10;자동 생성된 설명">
            <a:extLst>
              <a:ext uri="{FF2B5EF4-FFF2-40B4-BE49-F238E27FC236}">
                <a16:creationId xmlns:a16="http://schemas.microsoft.com/office/drawing/2014/main" id="{06BBB882-8DE9-4B2A-9369-FC42F1F5C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98" y="2990732"/>
            <a:ext cx="914400" cy="914400"/>
          </a:xfrm>
          <a:prstGeom prst="rect">
            <a:avLst/>
          </a:prstGeom>
        </p:spPr>
      </p:pic>
      <p:pic>
        <p:nvPicPr>
          <p:cNvPr id="25" name="그림 24" descr="클립아트이(가) 표시된 사진&#10;&#10;자동 생성된 설명">
            <a:extLst>
              <a:ext uri="{FF2B5EF4-FFF2-40B4-BE49-F238E27FC236}">
                <a16:creationId xmlns:a16="http://schemas.microsoft.com/office/drawing/2014/main" id="{E978F5C1-F9D5-49F3-B77F-EBCA7194A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53" y="4716465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6" name="그림 25" descr="클립아트이(가) 표시된 사진&#10;&#10;자동 생성된 설명">
            <a:extLst>
              <a:ext uri="{FF2B5EF4-FFF2-40B4-BE49-F238E27FC236}">
                <a16:creationId xmlns:a16="http://schemas.microsoft.com/office/drawing/2014/main" id="{0942E6FF-8D32-4475-A9AE-1CC805533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498" y="471986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그림 26" descr="벡터그래픽이(가) 표시된 사진&#10;&#10;자동 생성된 설명">
            <a:extLst>
              <a:ext uri="{FF2B5EF4-FFF2-40B4-BE49-F238E27FC236}">
                <a16:creationId xmlns:a16="http://schemas.microsoft.com/office/drawing/2014/main" id="{F06A40C4-3B30-406A-A2F1-424BA1ABE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861" y="4667370"/>
            <a:ext cx="914400" cy="914400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90905107-7643-425F-AC99-6D95132697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57" y="3004514"/>
            <a:ext cx="886836" cy="886836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4F89D849-02DA-4872-8638-2FC349E2F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990" y="4756112"/>
            <a:ext cx="886836" cy="886836"/>
          </a:xfrm>
          <a:prstGeom prst="rect">
            <a:avLst/>
          </a:prstGeom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18050541-DC46-487F-96AE-794557B851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00" y="4747427"/>
            <a:ext cx="886836" cy="886836"/>
          </a:xfrm>
          <a:prstGeom prst="rect">
            <a:avLst/>
          </a:prstGeom>
        </p:spPr>
      </p:pic>
      <p:pic>
        <p:nvPicPr>
          <p:cNvPr id="32" name="그림 31" descr="벡터그래픽이(가) 표시된 사진&#10;&#10;자동 생성된 설명">
            <a:extLst>
              <a:ext uri="{FF2B5EF4-FFF2-40B4-BE49-F238E27FC236}">
                <a16:creationId xmlns:a16="http://schemas.microsoft.com/office/drawing/2014/main" id="{855CDDA1-7A97-48DD-A8A8-26C8F3F6E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7" y="4698949"/>
            <a:ext cx="914400" cy="9144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94A0F6-C959-4AD6-B239-A9A0793AC668}"/>
              </a:ext>
            </a:extLst>
          </p:cNvPr>
          <p:cNvSpPr/>
          <p:nvPr/>
        </p:nvSpPr>
        <p:spPr>
          <a:xfrm>
            <a:off x="2590548" y="2791580"/>
            <a:ext cx="953634" cy="28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납치자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0EECDB1-012C-47F3-BD57-8CEC5BEA45A4}"/>
              </a:ext>
            </a:extLst>
          </p:cNvPr>
          <p:cNvSpPr/>
          <p:nvPr/>
        </p:nvSpPr>
        <p:spPr>
          <a:xfrm>
            <a:off x="2608658" y="4509094"/>
            <a:ext cx="953634" cy="254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시민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D572B4-803F-4A94-AADF-5AE2B7F781B7}"/>
              </a:ext>
            </a:extLst>
          </p:cNvPr>
          <p:cNvSpPr/>
          <p:nvPr/>
        </p:nvSpPr>
        <p:spPr>
          <a:xfrm rot="5400000">
            <a:off x="7737769" y="1285887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325BD2-130C-42A7-8AFE-C4A797F420D6}"/>
              </a:ext>
            </a:extLst>
          </p:cNvPr>
          <p:cNvSpPr/>
          <p:nvPr/>
        </p:nvSpPr>
        <p:spPr>
          <a:xfrm>
            <a:off x="6326309" y="3854951"/>
            <a:ext cx="5710334" cy="651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시민 </a:t>
            </a:r>
            <a:r>
              <a:rPr lang="ko-KR" altLang="en-US" dirty="0">
                <a:solidFill>
                  <a:schemeClr val="tx1"/>
                </a:solidFill>
              </a:rPr>
              <a:t>승리</a:t>
            </a:r>
          </a:p>
        </p:txBody>
      </p:sp>
      <p:pic>
        <p:nvPicPr>
          <p:cNvPr id="37" name="그림 36" descr="클립아트이(가) 표시된 사진&#10;&#10;자동 생성된 설명">
            <a:extLst>
              <a:ext uri="{FF2B5EF4-FFF2-40B4-BE49-F238E27FC236}">
                <a16:creationId xmlns:a16="http://schemas.microsoft.com/office/drawing/2014/main" id="{D77BB159-3069-42B2-8050-CB485D154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254" y="298296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8" name="그림 37" descr="클립아트이(가) 표시된 사진&#10;&#10;자동 생성된 설명">
            <a:extLst>
              <a:ext uri="{FF2B5EF4-FFF2-40B4-BE49-F238E27FC236}">
                <a16:creationId xmlns:a16="http://schemas.microsoft.com/office/drawing/2014/main" id="{8E359EF7-3983-42EA-8714-C1D1F79DC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45" y="4728096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9" name="그림 38" descr="벡터그래픽이(가) 표시된 사진&#10;&#10;자동 생성된 설명">
            <a:extLst>
              <a:ext uri="{FF2B5EF4-FFF2-40B4-BE49-F238E27FC236}">
                <a16:creationId xmlns:a16="http://schemas.microsoft.com/office/drawing/2014/main" id="{14F82095-D83E-49FC-B141-D177FE205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714" y="2978415"/>
            <a:ext cx="914400" cy="914400"/>
          </a:xfrm>
          <a:prstGeom prst="rect">
            <a:avLst/>
          </a:prstGeom>
        </p:spPr>
      </p:pic>
      <p:pic>
        <p:nvPicPr>
          <p:cNvPr id="40" name="그림 39" descr="클립아트이(가) 표시된 사진&#10;&#10;자동 생성된 설명">
            <a:extLst>
              <a:ext uri="{FF2B5EF4-FFF2-40B4-BE49-F238E27FC236}">
                <a16:creationId xmlns:a16="http://schemas.microsoft.com/office/drawing/2014/main" id="{6B1D055B-5505-40C1-91A4-79183B738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769" y="4704148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그림 40" descr="클립아트이(가) 표시된 사진&#10;&#10;자동 생성된 설명">
            <a:extLst>
              <a:ext uri="{FF2B5EF4-FFF2-40B4-BE49-F238E27FC236}">
                <a16:creationId xmlns:a16="http://schemas.microsoft.com/office/drawing/2014/main" id="{FACCB054-FA89-4612-92C2-F9586415C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914" y="4707546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그림 41" descr="벡터그래픽이(가) 표시된 사진&#10;&#10;자동 생성된 설명">
            <a:extLst>
              <a:ext uri="{FF2B5EF4-FFF2-40B4-BE49-F238E27FC236}">
                <a16:creationId xmlns:a16="http://schemas.microsoft.com/office/drawing/2014/main" id="{F700F386-8E6E-4C1C-86AF-449A7AA18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277" y="4655053"/>
            <a:ext cx="914400" cy="914400"/>
          </a:xfrm>
          <a:prstGeom prst="rect">
            <a:avLst/>
          </a:prstGeom>
        </p:spPr>
      </p:pic>
      <p:pic>
        <p:nvPicPr>
          <p:cNvPr id="43" name="그림 42" descr="텍스트이(가) 표시된 사진&#10;&#10;자동 생성된 설명">
            <a:extLst>
              <a:ext uri="{FF2B5EF4-FFF2-40B4-BE49-F238E27FC236}">
                <a16:creationId xmlns:a16="http://schemas.microsoft.com/office/drawing/2014/main" id="{8BBE5C4C-D5B5-442A-8F6F-48E405D22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273" y="2992197"/>
            <a:ext cx="886836" cy="886836"/>
          </a:xfrm>
          <a:prstGeom prst="rect">
            <a:avLst/>
          </a:prstGeom>
        </p:spPr>
      </p:pic>
      <p:pic>
        <p:nvPicPr>
          <p:cNvPr id="44" name="그림 43" descr="텍스트이(가) 표시된 사진&#10;&#10;자동 생성된 설명">
            <a:extLst>
              <a:ext uri="{FF2B5EF4-FFF2-40B4-BE49-F238E27FC236}">
                <a16:creationId xmlns:a16="http://schemas.microsoft.com/office/drawing/2014/main" id="{9B8431FB-9417-4C7A-A126-86183E6542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406" y="4743795"/>
            <a:ext cx="886836" cy="886836"/>
          </a:xfrm>
          <a:prstGeom prst="rect">
            <a:avLst/>
          </a:prstGeom>
        </p:spPr>
      </p:pic>
      <p:pic>
        <p:nvPicPr>
          <p:cNvPr id="45" name="그림 44" descr="텍스트이(가) 표시된 사진&#10;&#10;자동 생성된 설명">
            <a:extLst>
              <a:ext uri="{FF2B5EF4-FFF2-40B4-BE49-F238E27FC236}">
                <a16:creationId xmlns:a16="http://schemas.microsoft.com/office/drawing/2014/main" id="{F20009B3-FB23-4582-BD41-F0D0F9331B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416" y="4735110"/>
            <a:ext cx="886836" cy="886836"/>
          </a:xfrm>
          <a:prstGeom prst="rect">
            <a:avLst/>
          </a:prstGeom>
        </p:spPr>
      </p:pic>
      <p:pic>
        <p:nvPicPr>
          <p:cNvPr id="46" name="그림 45" descr="벡터그래픽이(가) 표시된 사진&#10;&#10;자동 생성된 설명">
            <a:extLst>
              <a:ext uri="{FF2B5EF4-FFF2-40B4-BE49-F238E27FC236}">
                <a16:creationId xmlns:a16="http://schemas.microsoft.com/office/drawing/2014/main" id="{C664A30C-C6D6-4B0B-A114-3E4654291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973" y="4686632"/>
            <a:ext cx="914400" cy="9144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68FA6A2C-0FCD-4992-9737-6F8A2869A016}"/>
              </a:ext>
            </a:extLst>
          </p:cNvPr>
          <p:cNvSpPr/>
          <p:nvPr/>
        </p:nvSpPr>
        <p:spPr>
          <a:xfrm>
            <a:off x="8601964" y="2779263"/>
            <a:ext cx="953634" cy="28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납치자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62D31D-00E2-4D8A-AB2E-7C79523A6565}"/>
              </a:ext>
            </a:extLst>
          </p:cNvPr>
          <p:cNvSpPr/>
          <p:nvPr/>
        </p:nvSpPr>
        <p:spPr>
          <a:xfrm>
            <a:off x="8620074" y="4496777"/>
            <a:ext cx="953634" cy="254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시민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16E6E72-8D8E-4132-BC62-2EECC7D69C9B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033CC1-A74B-462D-AD05-2B197AA13F2F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2266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308313E-D446-4C9E-BB3E-B4BC9C897152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856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납치자가 다 죽었을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살인 사건 - 스톡일러스트 [41559464] - PIXTA">
            <a:extLst>
              <a:ext uri="{FF2B5EF4-FFF2-40B4-BE49-F238E27FC236}">
                <a16:creationId xmlns:a16="http://schemas.microsoft.com/office/drawing/2014/main" id="{2FC76769-84F3-4249-96F6-C4634F7C3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987" y="2919996"/>
            <a:ext cx="3516085" cy="270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살인 사건 - 스톡일러스트 [41559464] - PIXTA">
            <a:extLst>
              <a:ext uri="{FF2B5EF4-FFF2-40B4-BE49-F238E27FC236}">
                <a16:creationId xmlns:a16="http://schemas.microsoft.com/office/drawing/2014/main" id="{E4DDF074-E768-4AFE-8A3D-1B943AEBD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67" y="2846765"/>
            <a:ext cx="2835426" cy="218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살인 사건 - 스톡일러스트 [41559464] - PIXTA">
            <a:extLst>
              <a:ext uri="{FF2B5EF4-FFF2-40B4-BE49-F238E27FC236}">
                <a16:creationId xmlns:a16="http://schemas.microsoft.com/office/drawing/2014/main" id="{B56AB350-5871-469F-AA06-52F12A00C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876" y="2919996"/>
            <a:ext cx="2740263" cy="210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검은 화면에서 총소리 또는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칼 찔리는 소리가 난 후 캐릭터 모양은 아니지만 </a:t>
            </a:r>
            <a:r>
              <a:rPr lang="en-US" altLang="ko-KR" sz="1600" b="1" dirty="0">
                <a:solidFill>
                  <a:schemeClr val="tx1"/>
                </a:solidFill>
              </a:rPr>
              <a:t>3</a:t>
            </a:r>
            <a:r>
              <a:rPr lang="ko-KR" altLang="en-US" sz="1600" b="1" dirty="0">
                <a:solidFill>
                  <a:schemeClr val="tx1"/>
                </a:solidFill>
              </a:rPr>
              <a:t>개의 사람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모양의 아이콘이 죽어 있으며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다시 검은 화면으로 바뀜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</a:rPr>
              <a:t>이 후에 공통 결과창으로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넘어간다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949146-2C9F-4FC5-BF65-375C68F174B1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F4FA26-8309-4DD0-A6DE-D71E76CE04FD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E7E867-9666-4B05-B927-1B36C6C02601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80190F-4EB5-4AF1-80B6-081EC402A06A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36705C-A127-4359-B849-4EECD90E67E3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503DDE-4A52-4186-81BD-FEC2C2F6F143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544717-CDCA-48BD-9C8F-2CE5992EB1B7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F491334-54BD-4746-98EB-8E1DD71F9EC7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956702-0AA7-4024-A40C-31AA7A109D68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833258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DEAC4A5-EE8F-4167-B0D9-3CD18842DA20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납치자를 모두 찾았을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돋보기로 사람을 검사하는 듯한 모션을 한다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</a:rPr>
              <a:t>그 사람을 지나치면 빨간 느낌표가 표시되며 검은 화면으로 바뀐다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marL="285750" indent="-285750" algn="ctr">
              <a:buFontTx/>
              <a:buChar char="-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공동 결과창으로 이동</a:t>
            </a:r>
          </a:p>
        </p:txBody>
      </p:sp>
      <p:pic>
        <p:nvPicPr>
          <p:cNvPr id="6" name="그래픽 5" descr="남자 윤곽선">
            <a:extLst>
              <a:ext uri="{FF2B5EF4-FFF2-40B4-BE49-F238E27FC236}">
                <a16:creationId xmlns:a16="http://schemas.microsoft.com/office/drawing/2014/main" id="{EADB742A-6A5D-4F23-A97C-FCD24478A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4750" y="3251717"/>
            <a:ext cx="1824136" cy="1824136"/>
          </a:xfrm>
          <a:prstGeom prst="rect">
            <a:avLst/>
          </a:prstGeom>
        </p:spPr>
      </p:pic>
      <p:pic>
        <p:nvPicPr>
          <p:cNvPr id="25" name="그래픽 24" descr="남자 윤곽선">
            <a:extLst>
              <a:ext uri="{FF2B5EF4-FFF2-40B4-BE49-F238E27FC236}">
                <a16:creationId xmlns:a16="http://schemas.microsoft.com/office/drawing/2014/main" id="{A3AA7A24-8100-46D9-BFFD-EE8B0AA3E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8866" y="3093097"/>
            <a:ext cx="1824136" cy="1824136"/>
          </a:xfrm>
          <a:prstGeom prst="rect">
            <a:avLst/>
          </a:prstGeom>
        </p:spPr>
      </p:pic>
      <p:pic>
        <p:nvPicPr>
          <p:cNvPr id="29" name="그래픽 28" descr="남자 윤곽선">
            <a:extLst>
              <a:ext uri="{FF2B5EF4-FFF2-40B4-BE49-F238E27FC236}">
                <a16:creationId xmlns:a16="http://schemas.microsoft.com/office/drawing/2014/main" id="{6A445642-7ADF-416E-A6AE-5F3909557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2982" y="3093097"/>
            <a:ext cx="1824136" cy="18241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C4C182-44E4-41D3-B2F4-7ACC44FCD16F}"/>
              </a:ext>
            </a:extLst>
          </p:cNvPr>
          <p:cNvSpPr txBox="1"/>
          <p:nvPr/>
        </p:nvSpPr>
        <p:spPr>
          <a:xfrm>
            <a:off x="1979568" y="3651222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F22A5B-4F31-4443-B807-3D9FEB71906C}"/>
              </a:ext>
            </a:extLst>
          </p:cNvPr>
          <p:cNvSpPr txBox="1"/>
          <p:nvPr/>
        </p:nvSpPr>
        <p:spPr>
          <a:xfrm>
            <a:off x="4161072" y="3533034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EE3C3A-9927-409E-837C-BB294F6AD955}"/>
              </a:ext>
            </a:extLst>
          </p:cNvPr>
          <p:cNvSpPr txBox="1"/>
          <p:nvPr/>
        </p:nvSpPr>
        <p:spPr>
          <a:xfrm>
            <a:off x="6347800" y="3503329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16" name="그래픽 15" descr="돋보기 윤곽선">
            <a:extLst>
              <a:ext uri="{FF2B5EF4-FFF2-40B4-BE49-F238E27FC236}">
                <a16:creationId xmlns:a16="http://schemas.microsoft.com/office/drawing/2014/main" id="{FDE7620F-4E24-46BD-A3A3-5F3F971E2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91407" y="3093097"/>
            <a:ext cx="1931089" cy="1931089"/>
          </a:xfrm>
          <a:prstGeom prst="rect">
            <a:avLst/>
          </a:prstGeom>
        </p:spPr>
      </p:pic>
      <p:pic>
        <p:nvPicPr>
          <p:cNvPr id="32" name="그래픽 31" descr="돋보기 윤곽선">
            <a:extLst>
              <a:ext uri="{FF2B5EF4-FFF2-40B4-BE49-F238E27FC236}">
                <a16:creationId xmlns:a16="http://schemas.microsoft.com/office/drawing/2014/main" id="{BF35FADF-E2CD-4A51-BD94-74370B3DFD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67991" y="3030463"/>
            <a:ext cx="1931089" cy="1931089"/>
          </a:xfrm>
          <a:prstGeom prst="rect">
            <a:avLst/>
          </a:prstGeom>
        </p:spPr>
      </p:pic>
      <p:pic>
        <p:nvPicPr>
          <p:cNvPr id="33" name="그래픽 32" descr="돋보기 윤곽선">
            <a:extLst>
              <a:ext uri="{FF2B5EF4-FFF2-40B4-BE49-F238E27FC236}">
                <a16:creationId xmlns:a16="http://schemas.microsoft.com/office/drawing/2014/main" id="{007B0A62-5F7C-4D11-BD28-365FB0C933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1470" y="2986144"/>
            <a:ext cx="1931089" cy="193108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7E34DE8-3A8C-438E-832B-E2E8D9A7D418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294485-9819-498D-96F3-87FE051FA09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47157E-CFFB-4EEA-84FC-77F369B52A13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08920E-4986-4F1E-8C47-548C3F98F4FC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6053B7-6397-4E34-915D-5B85690A147B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811A488-1DBB-47B3-9EB8-6DB665BD8912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DB2B21-3667-435A-AB20-03FF3AEBA1D7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8A040AD-5DCE-49DA-937C-7361A2A3A57B}"/>
              </a:ext>
            </a:extLst>
          </p:cNvPr>
          <p:cNvSpPr/>
          <p:nvPr/>
        </p:nvSpPr>
        <p:spPr>
          <a:xfrm>
            <a:off x="6788181" y="106294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BF5ADA-8B91-4324-96DB-8C48F48929B8}"/>
              </a:ext>
            </a:extLst>
          </p:cNvPr>
          <p:cNvSpPr txBox="1"/>
          <p:nvPr/>
        </p:nvSpPr>
        <p:spPr>
          <a:xfrm>
            <a:off x="6814710" y="1068058"/>
            <a:ext cx="120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65417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969</Words>
  <Application>Microsoft Office PowerPoint</Application>
  <PresentationFormat>와이드스크린</PresentationFormat>
  <Paragraphs>309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Consolas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24</cp:revision>
  <dcterms:created xsi:type="dcterms:W3CDTF">2022-03-03T03:40:07Z</dcterms:created>
  <dcterms:modified xsi:type="dcterms:W3CDTF">2022-04-11T10:12:23Z</dcterms:modified>
</cp:coreProperties>
</file>