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90" r:id="rId3"/>
    <p:sldId id="292" r:id="rId4"/>
    <p:sldId id="315" r:id="rId5"/>
    <p:sldId id="295" r:id="rId6"/>
    <p:sldId id="296" r:id="rId7"/>
    <p:sldId id="297" r:id="rId8"/>
    <p:sldId id="309" r:id="rId9"/>
    <p:sldId id="310" r:id="rId10"/>
    <p:sldId id="311" r:id="rId11"/>
    <p:sldId id="313" r:id="rId12"/>
    <p:sldId id="31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132"/>
    <a:srgbClr val="000000"/>
    <a:srgbClr val="73BCE9"/>
    <a:srgbClr val="767171"/>
    <a:srgbClr val="89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78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595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92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6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98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5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7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41995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5" Type="http://schemas.openxmlformats.org/officeDocument/2006/relationships/image" Target="../media/image11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microsoft.com/office/2007/relationships/hdphoto" Target="../media/hdphoto5.wdp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5.wdp"/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3.sv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sv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D981F5E-EDE9-48D4-8A9C-77D787CE276D}"/>
              </a:ext>
            </a:extLst>
          </p:cNvPr>
          <p:cNvGrpSpPr/>
          <p:nvPr/>
        </p:nvGrpSpPr>
        <p:grpSpPr>
          <a:xfrm>
            <a:off x="1469671" y="2360089"/>
            <a:ext cx="1034267" cy="1113100"/>
            <a:chOff x="8680671" y="4614646"/>
            <a:chExt cx="834430" cy="834430"/>
          </a:xfrm>
        </p:grpSpPr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FBBEAFF0-516F-4C46-82AA-A987DD7C0DA6}"/>
                </a:ext>
              </a:extLst>
            </p:cNvPr>
            <p:cNvSpPr/>
            <p:nvPr/>
          </p:nvSpPr>
          <p:spPr>
            <a:xfrm>
              <a:off x="8680671" y="4614646"/>
              <a:ext cx="834430" cy="8344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6" name="Picture 8" descr="문 무료 아이콘 - Icon-Icons.com">
              <a:extLst>
                <a:ext uri="{FF2B5EF4-FFF2-40B4-BE49-F238E27FC236}">
                  <a16:creationId xmlns:a16="http://schemas.microsoft.com/office/drawing/2014/main" id="{88C89994-A706-42F4-B511-6BA4DC6B22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5556" y1="15556" x2="33778" y2="46222"/>
                          <a14:foregroundMark x1="33778" y1="46222" x2="37778" y2="72889"/>
                          <a14:foregroundMark x1="37778" y1="72889" x2="60000" y2="62222"/>
                          <a14:foregroundMark x1="60000" y1="62222" x2="64000" y2="51556"/>
                          <a14:foregroundMark x1="32000" y1="26667" x2="56889" y2="14667"/>
                          <a14:foregroundMark x1="56889" y1="14667" x2="68889" y2="56000"/>
                          <a14:foregroundMark x1="68889" y1="56000" x2="69333" y2="82667"/>
                          <a14:foregroundMark x1="69333" y1="82667" x2="39111" y2="83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8773" y="4704771"/>
              <a:ext cx="669317" cy="669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10" descr="자물쇠 무료 아이콘 - Icon-Icons.com">
              <a:extLst>
                <a:ext uri="{FF2B5EF4-FFF2-40B4-BE49-F238E27FC236}">
                  <a16:creationId xmlns:a16="http://schemas.microsoft.com/office/drawing/2014/main" id="{8CB3433F-186A-4443-BD4D-F813599FD6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778" b="98222" l="9778" r="89778">
                          <a14:foregroundMark x1="32532" y1="24889" x2="28889" y2="33333"/>
                          <a14:foregroundMark x1="33107" y1="23556" x2="32532" y2="24889"/>
                          <a14:foregroundMark x1="33490" y1="22667" x2="33107" y2="23556"/>
                          <a14:foregroundMark x1="34066" y1="21333" x2="33490" y2="22667"/>
                          <a14:foregroundMark x1="34156" y1="21125" x2="34066" y2="21333"/>
                          <a14:foregroundMark x1="34257" y1="20889" x2="34237" y2="20936"/>
                          <a14:foregroundMark x1="34622" y1="20043" x2="34257" y2="20889"/>
                          <a14:foregroundMark x1="28889" y1="33333" x2="29333" y2="41333"/>
                          <a14:foregroundMark x1="52307" y1="8748" x2="59556" y2="6222"/>
                          <a14:foregroundMark x1="32549" y1="15633" x2="33824" y2="15189"/>
                          <a14:foregroundMark x1="30222" y1="16444" x2="32422" y2="15678"/>
                          <a14:foregroundMark x1="59556" y1="6222" x2="68444" y2="12000"/>
                          <a14:foregroundMark x1="25778" y1="44444" x2="20000" y2="77778"/>
                          <a14:foregroundMark x1="22222" y1="91556" x2="64000" y2="93778"/>
                          <a14:foregroundMark x1="64000" y1="93778" x2="78222" y2="90667"/>
                          <a14:foregroundMark x1="31111" y1="98222" x2="56000" y2="98222"/>
                          <a14:foregroundMark x1="56000" y1="98222" x2="70222" y2="98222"/>
                          <a14:foregroundMark x1="50667" y1="64000" x2="50667" y2="64000"/>
                          <a14:backgroundMark x1="49778" y1="10222" x2="37333" y2="22222"/>
                          <a14:backgroundMark x1="51556" y1="10222" x2="48444" y2="10222"/>
                          <a14:backgroundMark x1="52889" y1="10222" x2="50222" y2="10222"/>
                          <a14:backgroundMark x1="52889" y1="9778" x2="50667" y2="9333"/>
                          <a14:backgroundMark x1="52000" y1="9333" x2="52000" y2="9333"/>
                          <a14:backgroundMark x1="36000" y1="19556" x2="36000" y2="19556"/>
                          <a14:backgroundMark x1="34667" y1="21333" x2="34667" y2="21333"/>
                          <a14:backgroundMark x1="34222" y1="20889" x2="34222" y2="20889"/>
                          <a14:backgroundMark x1="34667" y1="20000" x2="34667" y2="20000"/>
                          <a14:backgroundMark x1="33778" y1="22667" x2="33778" y2="22667"/>
                          <a14:backgroundMark x1="33778" y1="23556" x2="33778" y2="23556"/>
                          <a14:backgroundMark x1="33778" y1="24889" x2="33778" y2="24889"/>
                          <a14:backgroundMark x1="34222" y1="21333" x2="34222" y2="2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6395" y="4886472"/>
              <a:ext cx="342981" cy="342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C2324A5-07D5-44FF-9B6F-89EE5BF4FFE4}"/>
              </a:ext>
            </a:extLst>
          </p:cNvPr>
          <p:cNvSpPr/>
          <p:nvPr/>
        </p:nvSpPr>
        <p:spPr>
          <a:xfrm rot="5400000">
            <a:off x="4462126" y="1216225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AD21327-9C31-4FE1-8012-F29B8E608A97}"/>
              </a:ext>
            </a:extLst>
          </p:cNvPr>
          <p:cNvSpPr/>
          <p:nvPr/>
        </p:nvSpPr>
        <p:spPr>
          <a:xfrm rot="5400000">
            <a:off x="9081388" y="1218382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2257D6F-A906-4FDE-867C-4BCAF6A2038C}"/>
              </a:ext>
            </a:extLst>
          </p:cNvPr>
          <p:cNvGrpSpPr/>
          <p:nvPr/>
        </p:nvGrpSpPr>
        <p:grpSpPr>
          <a:xfrm>
            <a:off x="4062125" y="2191104"/>
            <a:ext cx="2482841" cy="1314425"/>
            <a:chOff x="4503840" y="2267395"/>
            <a:chExt cx="5579707" cy="2953916"/>
          </a:xfrm>
        </p:grpSpPr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2E727405-3F45-4271-8C88-55EE76364428}"/>
                </a:ext>
              </a:extLst>
            </p:cNvPr>
            <p:cNvSpPr/>
            <p:nvPr/>
          </p:nvSpPr>
          <p:spPr>
            <a:xfrm>
              <a:off x="4503840" y="2282168"/>
              <a:ext cx="5579707" cy="2920483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E38D57-63CF-43D5-AA61-80BF16231204}"/>
                </a:ext>
              </a:extLst>
            </p:cNvPr>
            <p:cNvSpPr txBox="1"/>
            <p:nvPr/>
          </p:nvSpPr>
          <p:spPr>
            <a:xfrm>
              <a:off x="7014066" y="2599122"/>
              <a:ext cx="933752" cy="415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통신실</a:t>
              </a: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18D2F37C-D735-41E0-BE5A-A0547AB716E6}"/>
                </a:ext>
              </a:extLst>
            </p:cNvPr>
            <p:cNvSpPr/>
            <p:nvPr/>
          </p:nvSpPr>
          <p:spPr>
            <a:xfrm>
              <a:off x="6388624" y="233815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2677A8C9-3228-4447-BE1C-CBE132D9C31A}"/>
                </a:ext>
              </a:extLst>
            </p:cNvPr>
            <p:cNvSpPr/>
            <p:nvPr/>
          </p:nvSpPr>
          <p:spPr>
            <a:xfrm>
              <a:off x="6369962" y="265539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F1CE7A0-4E2A-4039-85CB-10CDB3D03E24}"/>
                </a:ext>
              </a:extLst>
            </p:cNvPr>
            <p:cNvSpPr/>
            <p:nvPr/>
          </p:nvSpPr>
          <p:spPr>
            <a:xfrm>
              <a:off x="4503840" y="304727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5A66E26C-D5E4-4800-89BF-52DD1D742B1F}"/>
                </a:ext>
              </a:extLst>
            </p:cNvPr>
            <p:cNvSpPr/>
            <p:nvPr/>
          </p:nvSpPr>
          <p:spPr>
            <a:xfrm>
              <a:off x="5371587" y="280468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099D1152-407C-489E-A0F6-DB9C4DE4ACB8}"/>
                </a:ext>
              </a:extLst>
            </p:cNvPr>
            <p:cNvSpPr/>
            <p:nvPr/>
          </p:nvSpPr>
          <p:spPr>
            <a:xfrm>
              <a:off x="4718444" y="398967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65DA2866-EAAB-41C0-A201-B6EF98DE9D5A}"/>
                </a:ext>
              </a:extLst>
            </p:cNvPr>
            <p:cNvSpPr/>
            <p:nvPr/>
          </p:nvSpPr>
          <p:spPr>
            <a:xfrm>
              <a:off x="8851905" y="227283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E36F6CC3-6435-4E19-B2C8-ECA5955AFA58}"/>
                </a:ext>
              </a:extLst>
            </p:cNvPr>
            <p:cNvSpPr/>
            <p:nvPr/>
          </p:nvSpPr>
          <p:spPr>
            <a:xfrm>
              <a:off x="8124117" y="231016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32B3308-59CC-4373-9C97-D27490F640A5}"/>
                </a:ext>
              </a:extLst>
            </p:cNvPr>
            <p:cNvSpPr txBox="1"/>
            <p:nvPr/>
          </p:nvSpPr>
          <p:spPr>
            <a:xfrm>
              <a:off x="7330207" y="4548733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충전실</a:t>
              </a:r>
              <a:endParaRPr lang="ko-KR" altLang="en-US" sz="500" dirty="0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B227385-194F-4BC8-8A7F-4482A0A6BF4E}"/>
                </a:ext>
              </a:extLst>
            </p:cNvPr>
            <p:cNvSpPr/>
            <p:nvPr/>
          </p:nvSpPr>
          <p:spPr>
            <a:xfrm>
              <a:off x="6836493" y="418561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BF0DA9C2-27C6-456A-B7FB-29DF56832780}"/>
                </a:ext>
              </a:extLst>
            </p:cNvPr>
            <p:cNvSpPr/>
            <p:nvPr/>
          </p:nvSpPr>
          <p:spPr>
            <a:xfrm>
              <a:off x="5119660" y="417628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FB84F12-115D-4B4F-93F0-2E0644DA20E0}"/>
                </a:ext>
              </a:extLst>
            </p:cNvPr>
            <p:cNvSpPr txBox="1"/>
            <p:nvPr/>
          </p:nvSpPr>
          <p:spPr>
            <a:xfrm>
              <a:off x="5772802" y="4609284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발전실</a:t>
              </a:r>
              <a:endParaRPr lang="ko-KR" altLang="en-US" sz="500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7FC6ABE-38F4-4B9F-9D20-0F753609727E}"/>
                </a:ext>
              </a:extLst>
            </p:cNvPr>
            <p:cNvSpPr/>
            <p:nvPr/>
          </p:nvSpPr>
          <p:spPr>
            <a:xfrm>
              <a:off x="6323310" y="419967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897A402-0F64-4B74-907E-E2CC2F4A7C9D}"/>
                </a:ext>
              </a:extLst>
            </p:cNvPr>
            <p:cNvSpPr/>
            <p:nvPr/>
          </p:nvSpPr>
          <p:spPr>
            <a:xfrm rot="21261823">
              <a:off x="7072004" y="241151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8EA0E37B-554D-4C87-AB34-ABAD26E7D163}"/>
                </a:ext>
              </a:extLst>
            </p:cNvPr>
            <p:cNvGrpSpPr/>
            <p:nvPr/>
          </p:nvGrpSpPr>
          <p:grpSpPr>
            <a:xfrm rot="20775601">
              <a:off x="6549542" y="2615125"/>
              <a:ext cx="347099" cy="470432"/>
              <a:chOff x="5441500" y="3228082"/>
              <a:chExt cx="347099" cy="470432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0783203D-5793-464D-887D-7B75AB8FCD98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ED94023-5FEC-481B-8331-E6BFFEAB176D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2011A28-3C27-410F-9158-2EF8C128E6C6}"/>
                </a:ext>
              </a:extLst>
            </p:cNvPr>
            <p:cNvSpPr txBox="1"/>
            <p:nvPr/>
          </p:nvSpPr>
          <p:spPr>
            <a:xfrm rot="1592004">
              <a:off x="9131818" y="2828042"/>
              <a:ext cx="760835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 err="1"/>
                <a:t>정제소</a:t>
              </a:r>
              <a:endParaRPr lang="ko-KR" altLang="en-US" sz="4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C41AD67-24A4-4E96-8D2B-33AA7E10AA0A}"/>
                </a:ext>
              </a:extLst>
            </p:cNvPr>
            <p:cNvSpPr/>
            <p:nvPr/>
          </p:nvSpPr>
          <p:spPr>
            <a:xfrm rot="1496229">
              <a:off x="9238523" y="249131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29705DF1-A976-426F-ABE4-D698EE2C387F}"/>
                </a:ext>
              </a:extLst>
            </p:cNvPr>
            <p:cNvSpPr/>
            <p:nvPr/>
          </p:nvSpPr>
          <p:spPr>
            <a:xfrm>
              <a:off x="8940857" y="226739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1E9ABEE9-A76B-48A0-BB0D-60B8CF69F681}"/>
                </a:ext>
              </a:extLst>
            </p:cNvPr>
            <p:cNvSpPr/>
            <p:nvPr/>
          </p:nvSpPr>
          <p:spPr>
            <a:xfrm>
              <a:off x="8437937" y="385997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126F5A7D-4C13-4BC9-9C4C-A5541CFEF424}"/>
                </a:ext>
              </a:extLst>
            </p:cNvPr>
            <p:cNvSpPr/>
            <p:nvPr/>
          </p:nvSpPr>
          <p:spPr>
            <a:xfrm>
              <a:off x="5498522" y="261982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2EFACBF-3F8C-4D49-B769-8CA5DBD6983A}"/>
                </a:ext>
              </a:extLst>
            </p:cNvPr>
            <p:cNvSpPr/>
            <p:nvPr/>
          </p:nvSpPr>
          <p:spPr>
            <a:xfrm rot="21216243">
              <a:off x="6987419" y="240007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D54AA52-574E-4062-BC12-11033B2F1C9F}"/>
                </a:ext>
              </a:extLst>
            </p:cNvPr>
            <p:cNvSpPr/>
            <p:nvPr/>
          </p:nvSpPr>
          <p:spPr>
            <a:xfrm rot="1331206">
              <a:off x="9162933" y="25132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6C1469F-9599-48B4-B086-4C8E8AD82EF1}"/>
                </a:ext>
              </a:extLst>
            </p:cNvPr>
            <p:cNvSpPr/>
            <p:nvPr/>
          </p:nvSpPr>
          <p:spPr>
            <a:xfrm>
              <a:off x="6280805" y="420446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DA8E666-83B4-4BFF-9EE9-7A527A79ED3C}"/>
                </a:ext>
              </a:extLst>
            </p:cNvPr>
            <p:cNvSpPr/>
            <p:nvPr/>
          </p:nvSpPr>
          <p:spPr>
            <a:xfrm rot="1499535">
              <a:off x="8091795" y="424969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48DD771-1FDA-434A-8A1B-76E86DC0DED9}"/>
                </a:ext>
              </a:extLst>
            </p:cNvPr>
            <p:cNvSpPr/>
            <p:nvPr/>
          </p:nvSpPr>
          <p:spPr>
            <a:xfrm rot="1499535">
              <a:off x="8383169" y="43775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7752397-1627-40CF-8B88-6AFFACEC8821}"/>
                </a:ext>
              </a:extLst>
            </p:cNvPr>
            <p:cNvSpPr/>
            <p:nvPr/>
          </p:nvSpPr>
          <p:spPr>
            <a:xfrm rot="1499535">
              <a:off x="8709740" y="44978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356F7E50-BDCC-4CAB-B159-9545D797C733}"/>
                </a:ext>
              </a:extLst>
            </p:cNvPr>
            <p:cNvGrpSpPr/>
            <p:nvPr/>
          </p:nvGrpSpPr>
          <p:grpSpPr>
            <a:xfrm>
              <a:off x="8117540" y="4141398"/>
              <a:ext cx="276567" cy="452814"/>
              <a:chOff x="7010043" y="5598278"/>
              <a:chExt cx="276567" cy="452814"/>
            </a:xfrm>
          </p:grpSpPr>
          <p:sp>
            <p:nvSpPr>
              <p:cNvPr id="96" name="순서도: 자기 디스크 95">
                <a:extLst>
                  <a:ext uri="{FF2B5EF4-FFF2-40B4-BE49-F238E27FC236}">
                    <a16:creationId xmlns:a16="http://schemas.microsoft.com/office/drawing/2014/main" id="{D0FF39B3-7996-4AE6-B658-8097EA7D2B03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A0039A0B-55B0-4E78-9FAA-E63B34DF7ED4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5ACA287F-E90B-4507-B343-507A697F502C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평행 사변형 98">
                  <a:extLst>
                    <a:ext uri="{FF2B5EF4-FFF2-40B4-BE49-F238E27FC236}">
                      <a16:creationId xmlns:a16="http://schemas.microsoft.com/office/drawing/2014/main" id="{B6179B28-3495-436F-A363-814924D7C8FB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: 도형 99">
                  <a:extLst>
                    <a:ext uri="{FF2B5EF4-FFF2-40B4-BE49-F238E27FC236}">
                      <a16:creationId xmlns:a16="http://schemas.microsoft.com/office/drawing/2014/main" id="{ADD489AD-3494-490C-960D-B6B85DD40055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16F074C2-C870-4C21-979A-981381C877D0}"/>
                </a:ext>
              </a:extLst>
            </p:cNvPr>
            <p:cNvGrpSpPr/>
            <p:nvPr/>
          </p:nvGrpSpPr>
          <p:grpSpPr>
            <a:xfrm>
              <a:off x="8394107" y="4256164"/>
              <a:ext cx="270905" cy="453081"/>
              <a:chOff x="7286610" y="5713044"/>
              <a:chExt cx="270905" cy="453081"/>
            </a:xfrm>
          </p:grpSpPr>
          <p:sp>
            <p:nvSpPr>
              <p:cNvPr id="102" name="순서도: 자기 디스크 101">
                <a:extLst>
                  <a:ext uri="{FF2B5EF4-FFF2-40B4-BE49-F238E27FC236}">
                    <a16:creationId xmlns:a16="http://schemas.microsoft.com/office/drawing/2014/main" id="{0B09BDF5-A480-49DC-9A7B-8903B119786A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20E444B8-8B77-4C76-B537-542AFE3B64FF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8BB1A153-B988-407E-BF26-08856D91BB7C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평행 사변형 104">
                  <a:extLst>
                    <a:ext uri="{FF2B5EF4-FFF2-40B4-BE49-F238E27FC236}">
                      <a16:creationId xmlns:a16="http://schemas.microsoft.com/office/drawing/2014/main" id="{21885BF7-AD4B-49BA-94A4-13D84262B1EF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: 도형 105">
                  <a:extLst>
                    <a:ext uri="{FF2B5EF4-FFF2-40B4-BE49-F238E27FC236}">
                      <a16:creationId xmlns:a16="http://schemas.microsoft.com/office/drawing/2014/main" id="{0FE9C1EA-C7FA-4367-87E0-E837A22F825B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B4AC36CB-CF5B-450E-B5B3-1235302C76E1}"/>
                </a:ext>
              </a:extLst>
            </p:cNvPr>
            <p:cNvGrpSpPr/>
            <p:nvPr/>
          </p:nvGrpSpPr>
          <p:grpSpPr>
            <a:xfrm>
              <a:off x="8674343" y="4368347"/>
              <a:ext cx="276176" cy="422480"/>
              <a:chOff x="7566846" y="5825227"/>
              <a:chExt cx="276176" cy="422480"/>
            </a:xfrm>
          </p:grpSpPr>
          <p:sp>
            <p:nvSpPr>
              <p:cNvPr id="108" name="순서도: 자기 디스크 107">
                <a:extLst>
                  <a:ext uri="{FF2B5EF4-FFF2-40B4-BE49-F238E27FC236}">
                    <a16:creationId xmlns:a16="http://schemas.microsoft.com/office/drawing/2014/main" id="{B5430FC3-56B5-436D-82B7-C1ED209FAFC1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04AEB49A-A1C5-4A55-B2FB-038B7F8BD483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6CD2503A-84EC-4FF8-B158-E3B33675C985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평행 사변형 110">
                  <a:extLst>
                    <a:ext uri="{FF2B5EF4-FFF2-40B4-BE49-F238E27FC236}">
                      <a16:creationId xmlns:a16="http://schemas.microsoft.com/office/drawing/2014/main" id="{47D14C1C-EAB7-4267-9404-207BC1F37054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: 도형 111">
                  <a:extLst>
                    <a:ext uri="{FF2B5EF4-FFF2-40B4-BE49-F238E27FC236}">
                      <a16:creationId xmlns:a16="http://schemas.microsoft.com/office/drawing/2014/main" id="{FC472DDB-DCBA-45E5-8B7C-F6965D5EEE13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BF60417-F08C-4E0D-8BEB-51F90F1CEA38}"/>
                </a:ext>
              </a:extLst>
            </p:cNvPr>
            <p:cNvSpPr/>
            <p:nvPr/>
          </p:nvSpPr>
          <p:spPr>
            <a:xfrm rot="20509255">
              <a:off x="5741077" y="279598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1A08248-17B1-49D9-A3F7-97E411761EBE}"/>
                </a:ext>
              </a:extLst>
            </p:cNvPr>
            <p:cNvSpPr/>
            <p:nvPr/>
          </p:nvSpPr>
          <p:spPr>
            <a:xfrm rot="20405028">
              <a:off x="5685548" y="278542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ACA92ED-61F6-42AA-9977-F66C4FF8BB53}"/>
                </a:ext>
              </a:extLst>
            </p:cNvPr>
            <p:cNvSpPr/>
            <p:nvPr/>
          </p:nvSpPr>
          <p:spPr>
            <a:xfrm rot="19192136">
              <a:off x="9221094" y="421129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D3BDA11-F67F-4D85-A656-E40D23E18AA8}"/>
                </a:ext>
              </a:extLst>
            </p:cNvPr>
            <p:cNvSpPr txBox="1"/>
            <p:nvPr/>
          </p:nvSpPr>
          <p:spPr>
            <a:xfrm rot="20346948">
              <a:off x="5656239" y="3004296"/>
              <a:ext cx="915742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/>
                <a:t>물통 창고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867A356-D06C-4DF3-A9E0-87D98517D197}"/>
                </a:ext>
              </a:extLst>
            </p:cNvPr>
            <p:cNvSpPr txBox="1"/>
            <p:nvPr/>
          </p:nvSpPr>
          <p:spPr>
            <a:xfrm rot="1352666">
              <a:off x="8753258" y="3977051"/>
              <a:ext cx="709711" cy="415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" dirty="0"/>
                <a:t>배터리 창고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7BD5402-C5A4-4829-854C-22BF4526854E}"/>
              </a:ext>
            </a:extLst>
          </p:cNvPr>
          <p:cNvGrpSpPr/>
          <p:nvPr/>
        </p:nvGrpSpPr>
        <p:grpSpPr>
          <a:xfrm>
            <a:off x="8681933" y="2319140"/>
            <a:ext cx="2482841" cy="1314425"/>
            <a:chOff x="4503840" y="2267395"/>
            <a:chExt cx="5579707" cy="2953916"/>
          </a:xfrm>
        </p:grpSpPr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A43DBFA1-5D95-40E3-BC7E-303CBE7150A2}"/>
                </a:ext>
              </a:extLst>
            </p:cNvPr>
            <p:cNvSpPr/>
            <p:nvPr/>
          </p:nvSpPr>
          <p:spPr>
            <a:xfrm>
              <a:off x="4503840" y="2282168"/>
              <a:ext cx="5579707" cy="2920483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6B6CB634-BE54-4DCB-B358-BC7445E4A11B}"/>
                </a:ext>
              </a:extLst>
            </p:cNvPr>
            <p:cNvSpPr/>
            <p:nvPr/>
          </p:nvSpPr>
          <p:spPr>
            <a:xfrm>
              <a:off x="6350909" y="230549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5589A24-8FB0-4C84-93F1-7275393A6F5C}"/>
                </a:ext>
              </a:extLst>
            </p:cNvPr>
            <p:cNvSpPr txBox="1"/>
            <p:nvPr/>
          </p:nvSpPr>
          <p:spPr>
            <a:xfrm>
              <a:off x="7014066" y="2599122"/>
              <a:ext cx="933752" cy="415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통신실</a:t>
              </a:r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59320430-2D50-4CC9-AC22-7062C5FC3911}"/>
                </a:ext>
              </a:extLst>
            </p:cNvPr>
            <p:cNvSpPr/>
            <p:nvPr/>
          </p:nvSpPr>
          <p:spPr>
            <a:xfrm>
              <a:off x="6388624" y="233815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D3E14F12-A09E-4FE9-865B-A44FDD6EFDB6}"/>
                </a:ext>
              </a:extLst>
            </p:cNvPr>
            <p:cNvSpPr/>
            <p:nvPr/>
          </p:nvSpPr>
          <p:spPr>
            <a:xfrm>
              <a:off x="6369962" y="265539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89CDCC7E-381E-42C8-9C48-29EBE6E07F83}"/>
                </a:ext>
              </a:extLst>
            </p:cNvPr>
            <p:cNvSpPr/>
            <p:nvPr/>
          </p:nvSpPr>
          <p:spPr>
            <a:xfrm>
              <a:off x="4503840" y="304727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B710D06C-15DC-490D-9523-6552A7A38627}"/>
                </a:ext>
              </a:extLst>
            </p:cNvPr>
            <p:cNvSpPr/>
            <p:nvPr/>
          </p:nvSpPr>
          <p:spPr>
            <a:xfrm>
              <a:off x="5371587" y="280468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381B4EFE-D432-43D3-9AF6-6687F97021E3}"/>
                </a:ext>
              </a:extLst>
            </p:cNvPr>
            <p:cNvSpPr/>
            <p:nvPr/>
          </p:nvSpPr>
          <p:spPr>
            <a:xfrm>
              <a:off x="4718444" y="398967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4B96BD2-C03C-44C7-9B8E-A4B58E37D8FF}"/>
                </a:ext>
              </a:extLst>
            </p:cNvPr>
            <p:cNvSpPr/>
            <p:nvPr/>
          </p:nvSpPr>
          <p:spPr>
            <a:xfrm>
              <a:off x="8851905" y="227283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EBFD6A35-0473-4EC6-9DC7-7A7ACD66BEB2}"/>
                </a:ext>
              </a:extLst>
            </p:cNvPr>
            <p:cNvSpPr/>
            <p:nvPr/>
          </p:nvSpPr>
          <p:spPr>
            <a:xfrm>
              <a:off x="8124117" y="231016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1F7C9BBC-8C9F-4FAF-87B2-63F35D768D95}"/>
                </a:ext>
              </a:extLst>
            </p:cNvPr>
            <p:cNvSpPr/>
            <p:nvPr/>
          </p:nvSpPr>
          <p:spPr>
            <a:xfrm>
              <a:off x="6827162" y="418561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9637388-4E28-454E-81F6-0732B55CF5FE}"/>
                </a:ext>
              </a:extLst>
            </p:cNvPr>
            <p:cNvSpPr txBox="1"/>
            <p:nvPr/>
          </p:nvSpPr>
          <p:spPr>
            <a:xfrm>
              <a:off x="7330207" y="4548733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충전실</a:t>
              </a:r>
              <a:endParaRPr lang="ko-KR" altLang="en-US" sz="500" dirty="0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80FA5893-954F-4715-A619-9568F6EE02B6}"/>
                </a:ext>
              </a:extLst>
            </p:cNvPr>
            <p:cNvSpPr/>
            <p:nvPr/>
          </p:nvSpPr>
          <p:spPr>
            <a:xfrm>
              <a:off x="6836493" y="418561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D51CEE76-52BA-48DC-B079-BA56C80D0354}"/>
                </a:ext>
              </a:extLst>
            </p:cNvPr>
            <p:cNvSpPr/>
            <p:nvPr/>
          </p:nvSpPr>
          <p:spPr>
            <a:xfrm>
              <a:off x="5110330" y="415762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81450B95-DAA1-4302-A9D5-D90A9DD3AB8C}"/>
                </a:ext>
              </a:extLst>
            </p:cNvPr>
            <p:cNvSpPr/>
            <p:nvPr/>
          </p:nvSpPr>
          <p:spPr>
            <a:xfrm>
              <a:off x="5119660" y="417628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24842A-5A77-41CF-ACA4-E15DA33210A3}"/>
                </a:ext>
              </a:extLst>
            </p:cNvPr>
            <p:cNvSpPr txBox="1"/>
            <p:nvPr/>
          </p:nvSpPr>
          <p:spPr>
            <a:xfrm>
              <a:off x="5772802" y="4609284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발전실</a:t>
              </a:r>
              <a:endParaRPr lang="ko-KR" altLang="en-US" sz="5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A9312A09-2C87-49B8-8AE1-0E675AA227F1}"/>
                </a:ext>
              </a:extLst>
            </p:cNvPr>
            <p:cNvSpPr/>
            <p:nvPr/>
          </p:nvSpPr>
          <p:spPr>
            <a:xfrm>
              <a:off x="6323310" y="419967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7D21029C-A844-4986-939F-52E6B1D4CD70}"/>
                </a:ext>
              </a:extLst>
            </p:cNvPr>
            <p:cNvSpPr/>
            <p:nvPr/>
          </p:nvSpPr>
          <p:spPr>
            <a:xfrm rot="21261823">
              <a:off x="7072004" y="241151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6687D4C-DFBF-48AC-9665-91FFE26840C1}"/>
                </a:ext>
              </a:extLst>
            </p:cNvPr>
            <p:cNvGrpSpPr/>
            <p:nvPr/>
          </p:nvGrpSpPr>
          <p:grpSpPr>
            <a:xfrm rot="20775601">
              <a:off x="6549542" y="2615125"/>
              <a:ext cx="347099" cy="470432"/>
              <a:chOff x="5441500" y="3228082"/>
              <a:chExt cx="347099" cy="470432"/>
            </a:xfrm>
          </p:grpSpPr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EDBA2B68-4D7A-4A78-B41E-AA64AC3D09FA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70BFA0C-F317-4323-A02C-5FFFE58B31F8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F8CF9C47-298C-48A0-A9EE-B434D562C920}"/>
                </a:ext>
              </a:extLst>
            </p:cNvPr>
            <p:cNvSpPr/>
            <p:nvPr/>
          </p:nvSpPr>
          <p:spPr>
            <a:xfrm>
              <a:off x="8956097" y="228263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B92DA09-C649-4824-8591-FA1BD4A02EA0}"/>
                </a:ext>
              </a:extLst>
            </p:cNvPr>
            <p:cNvSpPr txBox="1"/>
            <p:nvPr/>
          </p:nvSpPr>
          <p:spPr>
            <a:xfrm rot="1592004">
              <a:off x="9131818" y="2828042"/>
              <a:ext cx="760835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 err="1"/>
                <a:t>정제소</a:t>
              </a:r>
              <a:endParaRPr lang="ko-KR" altLang="en-US" sz="400" dirty="0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8629CCE-FC8B-4A58-9CF1-9C46BA96EE04}"/>
                </a:ext>
              </a:extLst>
            </p:cNvPr>
            <p:cNvSpPr/>
            <p:nvPr/>
          </p:nvSpPr>
          <p:spPr>
            <a:xfrm rot="1496229">
              <a:off x="9238523" y="249131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84EA075-6DFF-4A0E-A412-E72F831C4A41}"/>
                </a:ext>
              </a:extLst>
            </p:cNvPr>
            <p:cNvSpPr/>
            <p:nvPr/>
          </p:nvSpPr>
          <p:spPr>
            <a:xfrm>
              <a:off x="8940857" y="226739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6CF086EC-BA93-4189-9A5F-7E9516B4BDB3}"/>
                </a:ext>
              </a:extLst>
            </p:cNvPr>
            <p:cNvSpPr/>
            <p:nvPr/>
          </p:nvSpPr>
          <p:spPr>
            <a:xfrm>
              <a:off x="8437937" y="386759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6F9571D2-741F-4AAC-89EC-9F9676D7A0AE}"/>
                </a:ext>
              </a:extLst>
            </p:cNvPr>
            <p:cNvSpPr/>
            <p:nvPr/>
          </p:nvSpPr>
          <p:spPr>
            <a:xfrm>
              <a:off x="8437937" y="385997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84E2F1BB-3A26-44FE-B26D-7905CAA93D35}"/>
                </a:ext>
              </a:extLst>
            </p:cNvPr>
            <p:cNvSpPr/>
            <p:nvPr/>
          </p:nvSpPr>
          <p:spPr>
            <a:xfrm>
              <a:off x="5479472" y="261029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540E6D86-6DC4-41DA-9AE1-71646F126723}"/>
                </a:ext>
              </a:extLst>
            </p:cNvPr>
            <p:cNvSpPr/>
            <p:nvPr/>
          </p:nvSpPr>
          <p:spPr>
            <a:xfrm>
              <a:off x="5498522" y="261982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C8CC3D25-09D5-471E-9DEC-D564F597426E}"/>
                </a:ext>
              </a:extLst>
            </p:cNvPr>
            <p:cNvSpPr/>
            <p:nvPr/>
          </p:nvSpPr>
          <p:spPr>
            <a:xfrm rot="21216243">
              <a:off x="6987419" y="240007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BCB186A-6129-4A75-9F90-6E85D0300F26}"/>
                </a:ext>
              </a:extLst>
            </p:cNvPr>
            <p:cNvSpPr/>
            <p:nvPr/>
          </p:nvSpPr>
          <p:spPr>
            <a:xfrm rot="1331206">
              <a:off x="9162933" y="25132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1A48BB1-8467-47BC-A001-006A0D64D7AE}"/>
                </a:ext>
              </a:extLst>
            </p:cNvPr>
            <p:cNvSpPr/>
            <p:nvPr/>
          </p:nvSpPr>
          <p:spPr>
            <a:xfrm>
              <a:off x="6280805" y="420446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9D6A5E3-5BCD-4AEE-83E8-6FB2AB7AED3F}"/>
                </a:ext>
              </a:extLst>
            </p:cNvPr>
            <p:cNvSpPr/>
            <p:nvPr/>
          </p:nvSpPr>
          <p:spPr>
            <a:xfrm rot="1499535">
              <a:off x="8091795" y="424969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A00A8399-CF5A-46F2-AE10-A3C94EF8F6D2}"/>
                </a:ext>
              </a:extLst>
            </p:cNvPr>
            <p:cNvSpPr/>
            <p:nvPr/>
          </p:nvSpPr>
          <p:spPr>
            <a:xfrm rot="1499535">
              <a:off x="8383169" y="43775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C9E8D83-4966-43E0-A6EF-32B342ED6157}"/>
                </a:ext>
              </a:extLst>
            </p:cNvPr>
            <p:cNvSpPr/>
            <p:nvPr/>
          </p:nvSpPr>
          <p:spPr>
            <a:xfrm rot="1499535">
              <a:off x="8709740" y="44978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7D8DC9D7-063F-4D2C-B8A9-F3F74E655C87}"/>
                </a:ext>
              </a:extLst>
            </p:cNvPr>
            <p:cNvGrpSpPr/>
            <p:nvPr/>
          </p:nvGrpSpPr>
          <p:grpSpPr>
            <a:xfrm>
              <a:off x="8117540" y="4141398"/>
              <a:ext cx="276567" cy="452814"/>
              <a:chOff x="7010043" y="5598278"/>
              <a:chExt cx="276567" cy="452814"/>
            </a:xfrm>
          </p:grpSpPr>
          <p:sp>
            <p:nvSpPr>
              <p:cNvPr id="180" name="순서도: 자기 디스크 179">
                <a:extLst>
                  <a:ext uri="{FF2B5EF4-FFF2-40B4-BE49-F238E27FC236}">
                    <a16:creationId xmlns:a16="http://schemas.microsoft.com/office/drawing/2014/main" id="{58D268FD-984C-4520-B6F8-93FB24AEFF3F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1F4F617B-1DE5-49D5-8141-65AE4D337F0E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57101EE6-775A-4814-883A-E8075D6623F0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평행 사변형 182">
                  <a:extLst>
                    <a:ext uri="{FF2B5EF4-FFF2-40B4-BE49-F238E27FC236}">
                      <a16:creationId xmlns:a16="http://schemas.microsoft.com/office/drawing/2014/main" id="{2D36C24C-067F-4DAB-8106-15584DDA5205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자유형: 도형 183">
                  <a:extLst>
                    <a:ext uri="{FF2B5EF4-FFF2-40B4-BE49-F238E27FC236}">
                      <a16:creationId xmlns:a16="http://schemas.microsoft.com/office/drawing/2014/main" id="{059D5BFD-5AD7-42E7-823B-3DC2D9F1D65D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032F3E39-FDE6-4865-8791-1CF6B5CD91C2}"/>
                </a:ext>
              </a:extLst>
            </p:cNvPr>
            <p:cNvGrpSpPr/>
            <p:nvPr/>
          </p:nvGrpSpPr>
          <p:grpSpPr>
            <a:xfrm>
              <a:off x="8394107" y="4256164"/>
              <a:ext cx="270905" cy="453081"/>
              <a:chOff x="7286610" y="5713044"/>
              <a:chExt cx="270905" cy="453081"/>
            </a:xfrm>
          </p:grpSpPr>
          <p:sp>
            <p:nvSpPr>
              <p:cNvPr id="175" name="순서도: 자기 디스크 174">
                <a:extLst>
                  <a:ext uri="{FF2B5EF4-FFF2-40B4-BE49-F238E27FC236}">
                    <a16:creationId xmlns:a16="http://schemas.microsoft.com/office/drawing/2014/main" id="{8AAB0DD9-9CF1-499E-A9A4-494FAAC525C2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96FD825A-F892-47B3-A9F0-C04AFB889A54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CF9239F0-8373-4F03-A746-66AFC808A81A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평행 사변형 177">
                  <a:extLst>
                    <a:ext uri="{FF2B5EF4-FFF2-40B4-BE49-F238E27FC236}">
                      <a16:creationId xmlns:a16="http://schemas.microsoft.com/office/drawing/2014/main" id="{12EDC99A-10C0-4D90-8CB6-A16FB3A6B346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자유형: 도형 178">
                  <a:extLst>
                    <a:ext uri="{FF2B5EF4-FFF2-40B4-BE49-F238E27FC236}">
                      <a16:creationId xmlns:a16="http://schemas.microsoft.com/office/drawing/2014/main" id="{DE812FE7-54C7-459E-A741-41CB66EBFDE4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4940DFC2-98B4-487B-A41C-5F5EC3B43288}"/>
                </a:ext>
              </a:extLst>
            </p:cNvPr>
            <p:cNvGrpSpPr/>
            <p:nvPr/>
          </p:nvGrpSpPr>
          <p:grpSpPr>
            <a:xfrm>
              <a:off x="8674343" y="4368347"/>
              <a:ext cx="276176" cy="422480"/>
              <a:chOff x="7566846" y="5825227"/>
              <a:chExt cx="276176" cy="422480"/>
            </a:xfrm>
          </p:grpSpPr>
          <p:sp>
            <p:nvSpPr>
              <p:cNvPr id="160" name="순서도: 자기 디스크 159">
                <a:extLst>
                  <a:ext uri="{FF2B5EF4-FFF2-40B4-BE49-F238E27FC236}">
                    <a16:creationId xmlns:a16="http://schemas.microsoft.com/office/drawing/2014/main" id="{6483766B-7C70-4D0C-B3F5-B4D2529E45AC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98652F15-0A63-4C24-A8C6-334912CDCBDC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8CCF7A2D-B9A3-4C3C-9E32-FABEC7A05773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평행 사변형 162">
                  <a:extLst>
                    <a:ext uri="{FF2B5EF4-FFF2-40B4-BE49-F238E27FC236}">
                      <a16:creationId xmlns:a16="http://schemas.microsoft.com/office/drawing/2014/main" id="{C7AA477C-F928-4AB8-ADEF-3140967292A2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자유형: 도형 173">
                  <a:extLst>
                    <a:ext uri="{FF2B5EF4-FFF2-40B4-BE49-F238E27FC236}">
                      <a16:creationId xmlns:a16="http://schemas.microsoft.com/office/drawing/2014/main" id="{540C07FC-2819-415C-B50E-5EE78C258378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15C34D6-4661-4ECF-ACC5-10B4CC56CDCD}"/>
                </a:ext>
              </a:extLst>
            </p:cNvPr>
            <p:cNvSpPr/>
            <p:nvPr/>
          </p:nvSpPr>
          <p:spPr>
            <a:xfrm rot="20509255">
              <a:off x="5741077" y="279598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210C040-5BFD-422D-AD10-6091C69CCA03}"/>
                </a:ext>
              </a:extLst>
            </p:cNvPr>
            <p:cNvSpPr/>
            <p:nvPr/>
          </p:nvSpPr>
          <p:spPr>
            <a:xfrm rot="20405028">
              <a:off x="5685548" y="278542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9E309849-BB0C-4FD8-B58F-1D7D21BF7EC3}"/>
                </a:ext>
              </a:extLst>
            </p:cNvPr>
            <p:cNvSpPr/>
            <p:nvPr/>
          </p:nvSpPr>
          <p:spPr>
            <a:xfrm rot="19192136">
              <a:off x="9221094" y="421129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28B2EAA-B55E-4D88-8936-1FCB036B4666}"/>
                </a:ext>
              </a:extLst>
            </p:cNvPr>
            <p:cNvSpPr txBox="1"/>
            <p:nvPr/>
          </p:nvSpPr>
          <p:spPr>
            <a:xfrm rot="20346948">
              <a:off x="5656239" y="3004296"/>
              <a:ext cx="915742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/>
                <a:t>물통 창고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A1C9B41-6367-4B84-8E7A-243885B5F182}"/>
                </a:ext>
              </a:extLst>
            </p:cNvPr>
            <p:cNvSpPr txBox="1"/>
            <p:nvPr/>
          </p:nvSpPr>
          <p:spPr>
            <a:xfrm rot="1352666">
              <a:off x="8593215" y="3997028"/>
              <a:ext cx="876113" cy="3112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/>
                <a:t>배터리 창고</a:t>
              </a:r>
            </a:p>
          </p:txBody>
        </p: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3B76D21-C3A5-4A2F-B6F7-B49AC4C5C9BF}"/>
              </a:ext>
            </a:extLst>
          </p:cNvPr>
          <p:cNvSpPr/>
          <p:nvPr/>
        </p:nvSpPr>
        <p:spPr>
          <a:xfrm>
            <a:off x="7243905" y="2652018"/>
            <a:ext cx="862701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2458E-65E3-45D8-BEB9-BB330F3985F3}"/>
              </a:ext>
            </a:extLst>
          </p:cNvPr>
          <p:cNvSpPr txBox="1"/>
          <p:nvPr/>
        </p:nvSpPr>
        <p:spPr>
          <a:xfrm>
            <a:off x="3949805" y="4368454"/>
            <a:ext cx="6099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15</a:t>
            </a:r>
            <a:r>
              <a:rPr lang="ko-KR" altLang="en-US" dirty="0"/>
              <a:t>초간 연구소 내에 있는 방의 모든 문이 닫힌다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납치자는 </a:t>
            </a:r>
            <a:r>
              <a:rPr lang="ko-KR" altLang="en-US" dirty="0" err="1"/>
              <a:t>쿨타임을</a:t>
            </a:r>
            <a:r>
              <a:rPr lang="ko-KR" altLang="en-US" dirty="0"/>
              <a:t> 공유하지 않는다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 닫기 방해미션이 실행되면 사용하지 않은 납치자는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25</a:t>
            </a:r>
            <a:r>
              <a:rPr lang="ko-KR" altLang="en-US" dirty="0"/>
              <a:t>초간 사용 불가능하다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97679FB-7A29-468F-9064-9DB077CDD91C}"/>
              </a:ext>
            </a:extLst>
          </p:cNvPr>
          <p:cNvSpPr txBox="1"/>
          <p:nvPr/>
        </p:nvSpPr>
        <p:spPr>
          <a:xfrm>
            <a:off x="769404" y="3638518"/>
            <a:ext cx="2859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쿨타임 </a:t>
            </a:r>
            <a:r>
              <a:rPr lang="en-US" altLang="ko-KR" sz="1800" dirty="0"/>
              <a:t>– 45</a:t>
            </a:r>
            <a:r>
              <a:rPr lang="ko-KR" altLang="en-US" sz="1800" dirty="0"/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88556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4EB44A1-5C1B-4853-B203-A7C9F72A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619" y="2076405"/>
            <a:ext cx="4227361" cy="24781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1153A1-6FA6-45E5-9F41-97892B2A2A57}"/>
              </a:ext>
            </a:extLst>
          </p:cNvPr>
          <p:cNvGrpSpPr/>
          <p:nvPr/>
        </p:nvGrpSpPr>
        <p:grpSpPr>
          <a:xfrm>
            <a:off x="1291157" y="2387844"/>
            <a:ext cx="1367103" cy="1231655"/>
            <a:chOff x="3225744" y="2625970"/>
            <a:chExt cx="926194" cy="83443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B57C3FE-845C-4C85-A787-F28B1FCA6503}"/>
                </a:ext>
              </a:extLst>
            </p:cNvPr>
            <p:cNvSpPr/>
            <p:nvPr/>
          </p:nvSpPr>
          <p:spPr>
            <a:xfrm>
              <a:off x="3280274" y="2625970"/>
              <a:ext cx="834430" cy="8344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2" descr="트래핑 그리스 트랩 컴퓨터 아이콘 쥐 덫 기호, 상징, 기타, 로고 png | PNGEgg">
              <a:extLst>
                <a:ext uri="{FF2B5EF4-FFF2-40B4-BE49-F238E27FC236}">
                  <a16:creationId xmlns:a16="http://schemas.microsoft.com/office/drawing/2014/main" id="{EA3E79C2-FCC3-4AC7-BF3E-9BD17A697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1222" y1="47461" x2="45111" y2="52734"/>
                          <a14:foregroundMark x1="53000" y1="59375" x2="71333" y2="49023"/>
                          <a14:foregroundMark x1="50333" y1="46094" x2="50333" y2="46094"/>
                          <a14:foregroundMark x1="50556" y1="36719" x2="50556" y2="367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744" y="2733169"/>
              <a:ext cx="926194" cy="52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A86C2040-A23F-4574-B77B-B39276D4D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734" y="3987213"/>
            <a:ext cx="262299" cy="14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7B3CCBB-B475-4753-887D-C0ED8993EC64}"/>
              </a:ext>
            </a:extLst>
          </p:cNvPr>
          <p:cNvSpPr/>
          <p:nvPr/>
        </p:nvSpPr>
        <p:spPr>
          <a:xfrm rot="5400000">
            <a:off x="6003366" y="710542"/>
            <a:ext cx="2624351" cy="522652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 descr="벡터그래픽이(가) 표시된 사진&#10;&#10;자동 생성된 설명">
            <a:extLst>
              <a:ext uri="{FF2B5EF4-FFF2-40B4-BE49-F238E27FC236}">
                <a16:creationId xmlns:a16="http://schemas.microsoft.com/office/drawing/2014/main" id="{99AE25A4-225C-40C6-8A4B-D501C0537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51" y="3607367"/>
            <a:ext cx="622272" cy="622272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344534BA-03B4-4FD0-B545-7F24EDD5181A}"/>
              </a:ext>
            </a:extLst>
          </p:cNvPr>
          <p:cNvSpPr txBox="1"/>
          <p:nvPr/>
        </p:nvSpPr>
        <p:spPr>
          <a:xfrm>
            <a:off x="4702280" y="4997104"/>
            <a:ext cx="6925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납치자가 덫 방해미션을 사용하면 캐릭터 앞에 덫이 설치된다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덫을 설치하고 </a:t>
            </a:r>
            <a:r>
              <a:rPr lang="en-US" altLang="ko-KR" dirty="0"/>
              <a:t>1</a:t>
            </a:r>
            <a:r>
              <a:rPr lang="ko-KR" altLang="en-US" dirty="0"/>
              <a:t>초는 일반 시민에게도 보임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납치자는 덫의 위치가 보인다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덫을 밟으면 </a:t>
            </a:r>
            <a:r>
              <a:rPr lang="en-US" altLang="ko-KR" dirty="0"/>
              <a:t>15</a:t>
            </a:r>
            <a:r>
              <a:rPr lang="ko-KR" altLang="en-US" dirty="0"/>
              <a:t>초간 못 움직임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14C376D5-134C-447C-AC1C-74FCA6103498}"/>
              </a:ext>
            </a:extLst>
          </p:cNvPr>
          <p:cNvSpPr txBox="1"/>
          <p:nvPr/>
        </p:nvSpPr>
        <p:spPr>
          <a:xfrm>
            <a:off x="953705" y="3783279"/>
            <a:ext cx="25746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지금 현재 있는 자리에</a:t>
            </a:r>
            <a:endParaRPr lang="en-US" altLang="ko-KR" sz="1400" dirty="0"/>
          </a:p>
          <a:p>
            <a:r>
              <a:rPr lang="ko-KR" altLang="en-US" sz="1400" dirty="0"/>
              <a:t> 덫을 설치한다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덫에 걸리면 </a:t>
            </a:r>
            <a:r>
              <a:rPr lang="en-US" altLang="ko-KR" sz="1400" dirty="0"/>
              <a:t>15</a:t>
            </a:r>
            <a:r>
              <a:rPr lang="ko-KR" altLang="en-US" sz="1400" dirty="0"/>
              <a:t>초 동안</a:t>
            </a:r>
            <a:endParaRPr lang="en-US" altLang="ko-KR" sz="1400" dirty="0"/>
          </a:p>
          <a:p>
            <a:r>
              <a:rPr lang="ko-KR" altLang="en-US" sz="1400" dirty="0"/>
              <a:t>움직이지 못합니다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쿨타임 </a:t>
            </a:r>
            <a:r>
              <a:rPr lang="en-US" altLang="ko-KR" sz="1400" dirty="0"/>
              <a:t>– 60</a:t>
            </a:r>
            <a:r>
              <a:rPr lang="ko-KR" altLang="en-US" sz="1400" dirty="0"/>
              <a:t>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납치자들 개개인의</a:t>
            </a:r>
            <a:endParaRPr lang="en-US" altLang="ko-KR" sz="1400" dirty="0"/>
          </a:p>
          <a:p>
            <a:r>
              <a:rPr lang="ko-KR" altLang="en-US" sz="1400" dirty="0"/>
              <a:t>쿨타임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76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0E15E99-99C2-4526-96A8-6F98F6B4F221}"/>
              </a:ext>
            </a:extLst>
          </p:cNvPr>
          <p:cNvGrpSpPr/>
          <p:nvPr/>
        </p:nvGrpSpPr>
        <p:grpSpPr>
          <a:xfrm>
            <a:off x="1387963" y="2140555"/>
            <a:ext cx="1750468" cy="1750468"/>
            <a:chOff x="8399747" y="4792290"/>
            <a:chExt cx="465269" cy="46526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D4945A-ABB6-416B-8DA2-E2D335EBEDD4}"/>
                </a:ext>
              </a:extLst>
            </p:cNvPr>
            <p:cNvSpPr/>
            <p:nvPr/>
          </p:nvSpPr>
          <p:spPr>
            <a:xfrm>
              <a:off x="8399747" y="479229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래픽 39" descr="물병 단색으로 채워진">
              <a:extLst>
                <a:ext uri="{FF2B5EF4-FFF2-40B4-BE49-F238E27FC236}">
                  <a16:creationId xmlns:a16="http://schemas.microsoft.com/office/drawing/2014/main" id="{E51305CA-E562-4FD6-B06E-1C540CEBB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45043" y="4854118"/>
              <a:ext cx="375520" cy="375520"/>
            </a:xfrm>
            <a:prstGeom prst="rect">
              <a:avLst/>
            </a:prstGeom>
          </p:spPr>
        </p:pic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5A917B9-FAD1-42D6-9F53-8F07499C57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7823" y="4878694"/>
              <a:ext cx="306942" cy="304239"/>
            </a:xfrm>
            <a:prstGeom prst="line">
              <a:avLst/>
            </a:prstGeom>
            <a:ln w="76200">
              <a:solidFill>
                <a:srgbClr val="D711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87AFCA0-7675-4EEB-980F-C70E0FD208E9}"/>
              </a:ext>
            </a:extLst>
          </p:cNvPr>
          <p:cNvSpPr>
            <a:spLocks/>
          </p:cNvSpPr>
          <p:nvPr/>
        </p:nvSpPr>
        <p:spPr>
          <a:xfrm rot="5400000">
            <a:off x="5729234" y="-36600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3C62759-7D9E-4331-BC64-4D72B151C439}"/>
              </a:ext>
            </a:extLst>
          </p:cNvPr>
          <p:cNvSpPr>
            <a:spLocks/>
          </p:cNvSpPr>
          <p:nvPr/>
        </p:nvSpPr>
        <p:spPr>
          <a:xfrm>
            <a:off x="4213502" y="419052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950E875-1ABB-4D28-AD71-57B875182AD2}"/>
              </a:ext>
            </a:extLst>
          </p:cNvPr>
          <p:cNvSpPr>
            <a:spLocks/>
          </p:cNvSpPr>
          <p:nvPr/>
        </p:nvSpPr>
        <p:spPr>
          <a:xfrm>
            <a:off x="4558214" y="453524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118500D-37F0-476E-9659-539289E40470}"/>
              </a:ext>
            </a:extLst>
          </p:cNvPr>
          <p:cNvSpPr>
            <a:spLocks/>
          </p:cNvSpPr>
          <p:nvPr/>
        </p:nvSpPr>
        <p:spPr>
          <a:xfrm>
            <a:off x="10732249" y="460040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0AAA6-0BAD-47DE-A373-F0D77EF4EE5C}"/>
              </a:ext>
            </a:extLst>
          </p:cNvPr>
          <p:cNvSpPr txBox="1">
            <a:spLocks/>
          </p:cNvSpPr>
          <p:nvPr/>
        </p:nvSpPr>
        <p:spPr>
          <a:xfrm>
            <a:off x="7133622" y="1744362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47" name="표 5">
            <a:extLst>
              <a:ext uri="{FF2B5EF4-FFF2-40B4-BE49-F238E27FC236}">
                <a16:creationId xmlns:a16="http://schemas.microsoft.com/office/drawing/2014/main" id="{521C3488-99A1-4830-A546-66D6522FA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771470"/>
              </p:ext>
            </p:extLst>
          </p:nvPr>
        </p:nvGraphicFramePr>
        <p:xfrm>
          <a:off x="6364856" y="5007479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EE497CE1-3009-4E65-BF90-ECEC78E77101}"/>
              </a:ext>
            </a:extLst>
          </p:cNvPr>
          <p:cNvSpPr>
            <a:spLocks/>
          </p:cNvSpPr>
          <p:nvPr/>
        </p:nvSpPr>
        <p:spPr>
          <a:xfrm>
            <a:off x="10944685" y="249654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74656B1-DCFE-4CF7-B5F4-1E45DCDF78E1}"/>
              </a:ext>
            </a:extLst>
          </p:cNvPr>
          <p:cNvSpPr>
            <a:spLocks/>
          </p:cNvSpPr>
          <p:nvPr/>
        </p:nvSpPr>
        <p:spPr>
          <a:xfrm>
            <a:off x="10940073" y="180844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9886B7F-54BA-4CB5-947C-1FE06602DD43}"/>
              </a:ext>
            </a:extLst>
          </p:cNvPr>
          <p:cNvSpPr>
            <a:spLocks/>
          </p:cNvSpPr>
          <p:nvPr/>
        </p:nvSpPr>
        <p:spPr>
          <a:xfrm>
            <a:off x="4045122" y="191218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727FF4-8EE6-4407-AF4F-46FC1E24DC57}"/>
              </a:ext>
            </a:extLst>
          </p:cNvPr>
          <p:cNvSpPr txBox="1">
            <a:spLocks/>
          </p:cNvSpPr>
          <p:nvPr/>
        </p:nvSpPr>
        <p:spPr>
          <a:xfrm>
            <a:off x="4133007" y="2063543"/>
            <a:ext cx="43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E447810-64B6-47DF-8636-2DDF8458DD80}"/>
              </a:ext>
            </a:extLst>
          </p:cNvPr>
          <p:cNvSpPr>
            <a:spLocks/>
          </p:cNvSpPr>
          <p:nvPr/>
        </p:nvSpPr>
        <p:spPr>
          <a:xfrm>
            <a:off x="5161344" y="2113694"/>
            <a:ext cx="5075390" cy="27337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90F508-5E2B-4483-8787-09432358F3A5}"/>
              </a:ext>
            </a:extLst>
          </p:cNvPr>
          <p:cNvSpPr>
            <a:spLocks/>
          </p:cNvSpPr>
          <p:nvPr/>
        </p:nvSpPr>
        <p:spPr>
          <a:xfrm>
            <a:off x="7481038" y="2557033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8CB17E37-139E-4D32-9C06-EA9B50B0DC9C}"/>
              </a:ext>
            </a:extLst>
          </p:cNvPr>
          <p:cNvSpPr>
            <a:spLocks/>
          </p:cNvSpPr>
          <p:nvPr/>
        </p:nvSpPr>
        <p:spPr>
          <a:xfrm>
            <a:off x="7542021" y="3255264"/>
            <a:ext cx="360218" cy="489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D361976-C78D-4614-BCEA-C573DA5DD9D9}"/>
              </a:ext>
            </a:extLst>
          </p:cNvPr>
          <p:cNvSpPr>
            <a:spLocks/>
          </p:cNvSpPr>
          <p:nvPr/>
        </p:nvSpPr>
        <p:spPr>
          <a:xfrm>
            <a:off x="7477366" y="3906624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783979-C408-4F6D-AA88-C8DCCE7B3DB2}"/>
              </a:ext>
            </a:extLst>
          </p:cNvPr>
          <p:cNvSpPr txBox="1">
            <a:spLocks/>
          </p:cNvSpPr>
          <p:nvPr/>
        </p:nvSpPr>
        <p:spPr>
          <a:xfrm>
            <a:off x="6578082" y="2616477"/>
            <a:ext cx="9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바닷물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330EF7-C974-420A-8402-A56D0AC829A7}"/>
              </a:ext>
            </a:extLst>
          </p:cNvPr>
          <p:cNvSpPr txBox="1">
            <a:spLocks/>
          </p:cNvSpPr>
          <p:nvPr/>
        </p:nvSpPr>
        <p:spPr>
          <a:xfrm>
            <a:off x="6713946" y="4012888"/>
            <a:ext cx="76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정제수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059F567-3262-4E0C-B42E-06089C862C79}"/>
              </a:ext>
            </a:extLst>
          </p:cNvPr>
          <p:cNvSpPr>
            <a:spLocks/>
          </p:cNvSpPr>
          <p:nvPr/>
        </p:nvSpPr>
        <p:spPr>
          <a:xfrm>
            <a:off x="9787783" y="2244817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884235F2-1190-4236-9D4D-C6E04F43D04B}"/>
              </a:ext>
            </a:extLst>
          </p:cNvPr>
          <p:cNvSpPr>
            <a:spLocks/>
          </p:cNvSpPr>
          <p:nvPr/>
        </p:nvSpPr>
        <p:spPr>
          <a:xfrm>
            <a:off x="9857610" y="2315951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FCCE820-55E2-416C-97A8-F684826F1E9A}"/>
              </a:ext>
            </a:extLst>
          </p:cNvPr>
          <p:cNvSpPr>
            <a:spLocks/>
          </p:cNvSpPr>
          <p:nvPr/>
        </p:nvSpPr>
        <p:spPr>
          <a:xfrm>
            <a:off x="8317983" y="3255264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D0782BD-11CC-4F2E-A4DD-6E972B17D20A}"/>
              </a:ext>
            </a:extLst>
          </p:cNvPr>
          <p:cNvSpPr>
            <a:spLocks/>
          </p:cNvSpPr>
          <p:nvPr/>
        </p:nvSpPr>
        <p:spPr>
          <a:xfrm>
            <a:off x="8884835" y="3255264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C645F64-FE91-4029-8F55-216308E85B6E}"/>
              </a:ext>
            </a:extLst>
          </p:cNvPr>
          <p:cNvSpPr>
            <a:spLocks/>
          </p:cNvSpPr>
          <p:nvPr/>
        </p:nvSpPr>
        <p:spPr>
          <a:xfrm>
            <a:off x="9442539" y="3255264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ADB24-620C-4ACA-A66E-0FFFE30A9790}"/>
              </a:ext>
            </a:extLst>
          </p:cNvPr>
          <p:cNvSpPr txBox="1"/>
          <p:nvPr/>
        </p:nvSpPr>
        <p:spPr>
          <a:xfrm>
            <a:off x="853008" y="5477069"/>
            <a:ext cx="79640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err="1"/>
              <a:t>정제소</a:t>
            </a:r>
            <a:r>
              <a:rPr lang="ko-KR" altLang="en-US" sz="1400" dirty="0"/>
              <a:t> 이용불가 미션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정제소에 물을 걸러주는 </a:t>
            </a:r>
            <a:r>
              <a:rPr lang="en-US" altLang="ko-KR" sz="1400" dirty="0"/>
              <a:t>“</a:t>
            </a:r>
            <a:r>
              <a:rPr lang="ko-KR" altLang="en-US" sz="1400" dirty="0"/>
              <a:t>모래</a:t>
            </a:r>
            <a:r>
              <a:rPr lang="en-US" altLang="ko-KR" sz="1400" dirty="0"/>
              <a:t>”</a:t>
            </a:r>
            <a:r>
              <a:rPr lang="ko-KR" altLang="en-US" sz="1400" dirty="0"/>
              <a:t>를 넣어 정제소를 고칠 것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한번에 넣지 않아도 됨</a:t>
            </a:r>
            <a:r>
              <a:rPr lang="en-US" altLang="ko-KR" sz="1400" dirty="0"/>
              <a:t>. (</a:t>
            </a:r>
            <a:r>
              <a:rPr lang="ko-KR" altLang="en-US" sz="1400" dirty="0"/>
              <a:t>다른 사람이 넣어 놓으면 저장</a:t>
            </a:r>
            <a:r>
              <a:rPr lang="en-US" altLang="ko-KR" sz="1400" dirty="0"/>
              <a:t>. </a:t>
            </a:r>
            <a:r>
              <a:rPr lang="ko-KR" altLang="en-US" sz="1400" dirty="0"/>
              <a:t>다른 사람이 추가로 더 넣어도 됨</a:t>
            </a:r>
            <a:r>
              <a:rPr lang="en-US" altLang="ko-KR" sz="1400" dirty="0"/>
              <a:t>.)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바닷물을 넣으면 들어가지만 정제소가 고장 났기 때문에 멈춤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넣었을 때 고장 났다면 </a:t>
            </a:r>
            <a:r>
              <a:rPr lang="ko-KR" altLang="en-US" sz="1400" dirty="0" err="1"/>
              <a:t>고장나기</a:t>
            </a:r>
            <a:r>
              <a:rPr lang="ko-KR" altLang="en-US" sz="1400" dirty="0"/>
              <a:t> 전에 진행되었던 시간은 저장되어 고친 다음 계속 시간 흐름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8E02B4-F496-4B65-9ECE-F55C732B1403}"/>
              </a:ext>
            </a:extLst>
          </p:cNvPr>
          <p:cNvSpPr txBox="1"/>
          <p:nvPr/>
        </p:nvSpPr>
        <p:spPr>
          <a:xfrm>
            <a:off x="885618" y="4175947"/>
            <a:ext cx="171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쿨타임 </a:t>
            </a:r>
            <a:r>
              <a:rPr lang="en-US" altLang="ko-KR" sz="1800" dirty="0"/>
              <a:t>– 1</a:t>
            </a:r>
            <a:r>
              <a:rPr lang="ko-KR" altLang="en-US" sz="1800" dirty="0"/>
              <a:t>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8824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827B39-2F2D-4CCF-8643-A975AF568BFC}"/>
              </a:ext>
            </a:extLst>
          </p:cNvPr>
          <p:cNvSpPr/>
          <p:nvPr/>
        </p:nvSpPr>
        <p:spPr>
          <a:xfrm>
            <a:off x="119485" y="966713"/>
            <a:ext cx="591964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킬</a:t>
            </a:r>
            <a:endParaRPr lang="en-US" altLang="ko-KR" sz="2800" b="1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FDDAA37-5452-4586-81C7-A66A978F6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6545" y="2241447"/>
            <a:ext cx="4101907" cy="20507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58A1E-1E3C-4603-9745-F6F91EE936E2}"/>
              </a:ext>
            </a:extLst>
          </p:cNvPr>
          <p:cNvGrpSpPr/>
          <p:nvPr/>
        </p:nvGrpSpPr>
        <p:grpSpPr>
          <a:xfrm>
            <a:off x="664314" y="2241447"/>
            <a:ext cx="4084137" cy="2050734"/>
            <a:chOff x="5786373" y="2317235"/>
            <a:chExt cx="5787676" cy="29061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E07EA69-1FDF-4D5D-83A7-E90F7109DAA4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FD74B8-BA85-49E5-B875-C7F403CC90D8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EE446DC-DB36-406D-85E9-D15BAD1AF744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A8C2CF-0210-48F3-8B07-2A7333FE2A5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C4C73E54-1F5A-4E92-B109-37379E80585E}"/>
              </a:ext>
            </a:extLst>
          </p:cNvPr>
          <p:cNvGraphicFramePr>
            <a:graphicFrameLocks noGrp="1"/>
          </p:cNvGraphicFramePr>
          <p:nvPr/>
        </p:nvGraphicFramePr>
        <p:xfrm>
          <a:off x="1941016" y="3982493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FAF574-EE10-4B33-A8F7-0FF0D0D608D2}"/>
              </a:ext>
            </a:extLst>
          </p:cNvPr>
          <p:cNvCxnSpPr>
            <a:cxnSpLocks/>
            <a:stCxn id="37" idx="7"/>
          </p:cNvCxnSpPr>
          <p:nvPr/>
        </p:nvCxnSpPr>
        <p:spPr>
          <a:xfrm>
            <a:off x="4447029" y="3807990"/>
            <a:ext cx="89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9DA500-0E02-43A4-8969-DCA2635C1A1B}"/>
              </a:ext>
            </a:extLst>
          </p:cNvPr>
          <p:cNvSpPr txBox="1"/>
          <p:nvPr/>
        </p:nvSpPr>
        <p:spPr>
          <a:xfrm>
            <a:off x="5375520" y="3364215"/>
            <a:ext cx="4314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킬은</a:t>
            </a:r>
            <a:r>
              <a:rPr lang="ko-KR" altLang="en-US" sz="1200" dirty="0"/>
              <a:t> 낮</a:t>
            </a:r>
            <a:r>
              <a:rPr lang="en-US" altLang="ko-KR" sz="1200" dirty="0"/>
              <a:t>, </a:t>
            </a:r>
            <a:r>
              <a:rPr lang="ko-KR" altLang="en-US" sz="1200" dirty="0"/>
              <a:t>밤 상관 없이 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킬 </a:t>
            </a:r>
            <a:r>
              <a:rPr lang="ko-KR" altLang="en-US" sz="1200" dirty="0" err="1"/>
              <a:t>쿨타임</a:t>
            </a:r>
            <a:r>
              <a:rPr lang="ko-KR" altLang="en-US" sz="1200" dirty="0"/>
              <a:t> 시간이 부족할 경우에는 화면 중앙에 빨간색으로 </a:t>
            </a:r>
            <a:endParaRPr lang="en-US" altLang="ko-KR" sz="1200" dirty="0"/>
          </a:p>
          <a:p>
            <a:r>
              <a:rPr lang="en-US" altLang="ko-KR" sz="1200" dirty="0"/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아직 킬 할 수 없습니다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라는 메시지 표시</a:t>
            </a:r>
            <a:endParaRPr lang="en-US" altLang="ko-K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9A9A1-8E8B-470B-BA9F-0D62F00364E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5E058-E99A-4144-A426-93950B9B0FFC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9C5DDE-40E0-47EA-BD75-58EC5901C694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3F9C6F-166C-494E-9D48-56C9B863E507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21F2CA-30ED-4A09-A275-4FF39388A1AB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019409-6C23-4196-B905-B889AC944BF8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62856A-B9CF-41DE-8339-6B734E5BCB18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CB1ADD-17BF-4204-AFD9-29EB831C2941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675EBB-5A9E-4C43-ABE4-904FDB7F59C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71415-EE4A-4D3F-A1E9-0B1D120BB656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638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E13CA7D-48C4-4058-8EEC-68B680CF4509}"/>
              </a:ext>
            </a:extLst>
          </p:cNvPr>
          <p:cNvSpPr/>
          <p:nvPr/>
        </p:nvSpPr>
        <p:spPr>
          <a:xfrm>
            <a:off x="788794" y="933617"/>
            <a:ext cx="2771582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E4E686-FB62-4D00-993C-4E0CDFA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9" y="1598789"/>
            <a:ext cx="4675564" cy="4567459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74206930-8934-41DD-BE7C-5DC97680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15" y="32247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5A0D0E8-C818-4114-9CCF-A8C0E697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67" y="394631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0661EC3A-5531-419D-A943-65CEE341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83" y="42281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3AFC7E9-35BC-4D22-A9F4-584269CF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774" y="415944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23D05E8-759F-4B7D-B4E3-D8E82EDC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5346" y="384107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B419374-7B38-443E-B90B-2000DD11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217" y="3181251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854A6FC2-BB1E-424D-8234-CDEFE10D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9674" y="289020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F1FFB71A-C6BA-4F70-B7E4-E4BB5D0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63" y="292652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FB8C15-55AE-4D0F-9EF5-51CE6EC8474B}"/>
              </a:ext>
            </a:extLst>
          </p:cNvPr>
          <p:cNvSpPr txBox="1"/>
          <p:nvPr/>
        </p:nvSpPr>
        <p:spPr>
          <a:xfrm>
            <a:off x="447452" y="3025695"/>
            <a:ext cx="593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끝난 후 플레이어는 게임이 시작하기전에 있던</a:t>
            </a:r>
            <a:endParaRPr lang="en-US" altLang="ko-KR" b="1" dirty="0"/>
          </a:p>
          <a:p>
            <a:r>
              <a:rPr lang="ko-KR" altLang="en-US" b="1" dirty="0"/>
              <a:t>위치에서 다시 게임을 플레이하게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회의가 끝난 후 납치자들의 킬 버튼은 </a:t>
            </a:r>
            <a:r>
              <a:rPr lang="en-US" altLang="ko-KR" b="1" dirty="0"/>
              <a:t>15</a:t>
            </a:r>
            <a:r>
              <a:rPr lang="ko-KR" altLang="en-US" b="1" dirty="0"/>
              <a:t>초 동안 잠기게</a:t>
            </a:r>
            <a:endParaRPr lang="en-US" altLang="ko-KR" b="1" dirty="0"/>
          </a:p>
          <a:p>
            <a:r>
              <a:rPr lang="ko-KR" altLang="en-US" b="1" dirty="0"/>
              <a:t>되며 </a:t>
            </a:r>
            <a:r>
              <a:rPr lang="en-US" altLang="ko-KR" b="1" dirty="0"/>
              <a:t>15</a:t>
            </a:r>
            <a:r>
              <a:rPr lang="ko-KR" altLang="en-US" b="1" dirty="0"/>
              <a:t>초가 지난 후에 사용 가능하게 된다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DB693-F070-4A08-8F53-8EE8D668BA12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76890-08F7-406F-BEAC-5CA950270606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회의 후 플레이어 배치</a:t>
            </a:r>
            <a:endParaRPr lang="en-US" altLang="ko-KR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CA8FC1-B854-4D7B-AF43-11DF36D58BA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26DBCE-A7DC-4029-BF7F-E1F2A4EEDC0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35DD8F-D842-4DB6-9CF9-DC9F23EAC6F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BB8ECF-C7CC-47CF-8B2E-267B064FADAF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C227D2-E8F4-4955-B948-B557B4904449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583837-5B22-4F3B-8172-0DD973913B8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68AB62-FED1-438D-8A52-2BCDBBBD6F2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83F8B9D-8FDB-42ED-A2E2-C9B7D95AD60D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D757E1-F7B2-4B79-932A-B144038FC79C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6005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CD5D504-7841-451C-AD91-ABCCEEC12274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92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제련소 </a:t>
            </a:r>
            <a:r>
              <a:rPr lang="en-US" altLang="ko-KR" sz="2800" b="1" dirty="0"/>
              <a:t>&amp; </a:t>
            </a:r>
            <a:r>
              <a:rPr lang="ko-KR" altLang="en-US" sz="2800" b="1" dirty="0" err="1"/>
              <a:t>정제소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B54155-499C-45EB-8277-87FBABCD853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4FD30E-ACC3-40EF-B32D-E8A09D3DC3DE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A9E1BC-173B-48A4-97A4-A80496F20BE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3D7869D-6537-4DDE-AD4D-B36C07B6517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CDC383-DACF-40E2-B055-A34B195C16AC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57C4C8E-7A4D-48F1-98C4-FC7984538E26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9A8AED-1CC1-48EA-BDBF-1AA60D72233E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DDD7AD-6C7C-4930-90D8-9CDB45E980A4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71F28D-7FF4-45E4-BAF4-E41B0242A69E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044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CD5D504-7841-451C-AD91-ABCCEEC12274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53367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989043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904048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498174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302326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824025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822347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669541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3062397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647542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70969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780426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730057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320359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316586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130913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125050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780425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285824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6064164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444522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9736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262357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118023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26573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95152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497AF-A42B-488A-B76E-B0FDC5C6D8B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B54155-499C-45EB-8277-87FBABCD853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4FD30E-ACC3-40EF-B32D-E8A09D3DC3DE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A9E1BC-173B-48A4-97A4-A80496F20BE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3D7869D-6537-4DDE-AD4D-B36C07B6517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CDC383-DACF-40E2-B055-A34B195C16AC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57C4C8E-7A4D-48F1-98C4-FC7984538E26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9A8AED-1CC1-48EA-BDBF-1AA60D72233E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DDD7AD-6C7C-4930-90D8-9CDB45E980A4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71F28D-7FF4-45E4-BAF4-E41B0242A69E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BD6A77B-A327-4CE5-89AE-C5DC46A66A53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판단 97"/>
          <p:cNvSpPr/>
          <p:nvPr/>
        </p:nvSpPr>
        <p:spPr>
          <a:xfrm>
            <a:off x="5336154" y="417180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59222" y="155737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69229" y="221679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9369" y="219921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61695" y="169052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37495" y="243224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68015" y="334529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32524" y="258984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9606" y="219921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85405" y="175331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43284" y="219921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62414" y="243660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64410" y="263502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601000" y="481432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80902" y="414536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96624" y="399374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603868" y="476628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97629" y="476564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603868" y="556878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9512" y="556506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38002" y="437402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404420" y="437402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97875" y="474369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11213" y="496850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27943" y="479508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38001" y="517072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5935862" y="6276278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145" name="꺾인 연결선 144"/>
          <p:cNvCxnSpPr>
            <a:stCxn id="91" idx="2"/>
            <a:endCxn id="143" idx="0"/>
          </p:cNvCxnSpPr>
          <p:nvPr/>
        </p:nvCxnSpPr>
        <p:spPr>
          <a:xfrm rot="5400000">
            <a:off x="6842448" y="494529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01" idx="3"/>
            <a:endCxn id="143" idx="0"/>
          </p:cNvCxnSpPr>
          <p:nvPr/>
        </p:nvCxnSpPr>
        <p:spPr>
          <a:xfrm>
            <a:off x="4672134" y="577101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17392" y="218803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96663" y="275641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43293" y="216479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9544" y="275172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96360" y="41249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62202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80053" y="472529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28037" y="515790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26894" y="55196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25721" y="54991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92053" y="421998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81353" y="358268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95440" y="4350495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49029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173B3-60A0-4482-9577-A4DFE96DFC2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30C03C-CDB5-4749-94C8-E6054C4DC096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CC1061-AE5E-4C17-B63B-529D56219BD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FBB30A-28C6-4099-8A70-4C358080231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C9FA046-DC81-4FF2-A919-88D123C8981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84B2643-C2FC-4ED5-BADA-36B4E386C7D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B241A40-8B23-4573-AA2C-EFA74756B0F0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A7899F-4427-402E-9E24-FFAAD069F3A0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A3E516A-5185-46D3-88F0-FEE682EF79E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DB2FBB-AB29-43A4-81DF-4558ABEE96D0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공통 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77785-D063-44D1-8E37-0FBA8703B670}"/>
              </a:ext>
            </a:extLst>
          </p:cNvPr>
          <p:cNvSpPr/>
          <p:nvPr/>
        </p:nvSpPr>
        <p:spPr>
          <a:xfrm>
            <a:off x="314893" y="3867268"/>
            <a:ext cx="5710334" cy="651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납치자 승리</a:t>
            </a:r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E25D863B-9E06-44B5-A060-ED08F599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38" y="2995280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627FA3E3-901E-421E-A12C-AD34651E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29" y="474041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06BBB882-8DE9-4B2A-9369-FC42F1F5C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98" y="2990732"/>
            <a:ext cx="914400" cy="914400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E978F5C1-F9D5-49F3-B77F-EBCA7194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53" y="4716465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id="{0942E6FF-8D32-4475-A9AE-1CC80553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98" y="47198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그림 26" descr="벡터그래픽이(가) 표시된 사진&#10;&#10;자동 생성된 설명">
            <a:extLst>
              <a:ext uri="{FF2B5EF4-FFF2-40B4-BE49-F238E27FC236}">
                <a16:creationId xmlns:a16="http://schemas.microsoft.com/office/drawing/2014/main" id="{F06A40C4-3B30-406A-A2F1-424BA1ABE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61" y="4667370"/>
            <a:ext cx="914400" cy="91440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90905107-7643-425F-AC99-6D9513269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57" y="3004514"/>
            <a:ext cx="886836" cy="88683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4F89D849-02DA-4872-8638-2FC349E2F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90" y="4756112"/>
            <a:ext cx="886836" cy="886836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8050541-DC46-487F-96AE-794557B85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00" y="4747427"/>
            <a:ext cx="886836" cy="886836"/>
          </a:xfrm>
          <a:prstGeom prst="rect">
            <a:avLst/>
          </a:prstGeom>
        </p:spPr>
      </p:pic>
      <p:pic>
        <p:nvPicPr>
          <p:cNvPr id="32" name="그림 31" descr="벡터그래픽이(가) 표시된 사진&#10;&#10;자동 생성된 설명">
            <a:extLst>
              <a:ext uri="{FF2B5EF4-FFF2-40B4-BE49-F238E27FC236}">
                <a16:creationId xmlns:a16="http://schemas.microsoft.com/office/drawing/2014/main" id="{855CDDA1-7A97-48DD-A8A8-26C8F3F6E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7" y="4698949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94A0F6-C959-4AD6-B239-A9A0793AC668}"/>
              </a:ext>
            </a:extLst>
          </p:cNvPr>
          <p:cNvSpPr/>
          <p:nvPr/>
        </p:nvSpPr>
        <p:spPr>
          <a:xfrm>
            <a:off x="2590548" y="2791580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EECDB1-012C-47F3-BD57-8CEC5BEA45A4}"/>
              </a:ext>
            </a:extLst>
          </p:cNvPr>
          <p:cNvSpPr/>
          <p:nvPr/>
        </p:nvSpPr>
        <p:spPr>
          <a:xfrm>
            <a:off x="2608658" y="4509094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 rot="5400000">
            <a:off x="7737769" y="1285887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325BD2-130C-42A7-8AFE-C4A797F420D6}"/>
              </a:ext>
            </a:extLst>
          </p:cNvPr>
          <p:cNvSpPr/>
          <p:nvPr/>
        </p:nvSpPr>
        <p:spPr>
          <a:xfrm>
            <a:off x="6326309" y="3854951"/>
            <a:ext cx="5710334" cy="65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시민 </a:t>
            </a:r>
            <a:r>
              <a:rPr lang="ko-KR" altLang="en-US" dirty="0">
                <a:solidFill>
                  <a:schemeClr val="tx1"/>
                </a:solidFill>
              </a:rPr>
              <a:t>승리</a:t>
            </a:r>
          </a:p>
        </p:txBody>
      </p:sp>
      <p:pic>
        <p:nvPicPr>
          <p:cNvPr id="37" name="그림 36" descr="클립아트이(가) 표시된 사진&#10;&#10;자동 생성된 설명">
            <a:extLst>
              <a:ext uri="{FF2B5EF4-FFF2-40B4-BE49-F238E27FC236}">
                <a16:creationId xmlns:a16="http://schemas.microsoft.com/office/drawing/2014/main" id="{D77BB159-3069-42B2-8050-CB485D15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54" y="29829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8" name="그림 37" descr="클립아트이(가) 표시된 사진&#10;&#10;자동 생성된 설명">
            <a:extLst>
              <a:ext uri="{FF2B5EF4-FFF2-40B4-BE49-F238E27FC236}">
                <a16:creationId xmlns:a16="http://schemas.microsoft.com/office/drawing/2014/main" id="{8E359EF7-3983-42EA-8714-C1D1F79DC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45" y="472809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9" name="그림 38" descr="벡터그래픽이(가) 표시된 사진&#10;&#10;자동 생성된 설명">
            <a:extLst>
              <a:ext uri="{FF2B5EF4-FFF2-40B4-BE49-F238E27FC236}">
                <a16:creationId xmlns:a16="http://schemas.microsoft.com/office/drawing/2014/main" id="{14F82095-D83E-49FC-B141-D177FE205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14" y="2978415"/>
            <a:ext cx="914400" cy="914400"/>
          </a:xfrm>
          <a:prstGeom prst="rect">
            <a:avLst/>
          </a:prstGeom>
        </p:spPr>
      </p:pic>
      <p:pic>
        <p:nvPicPr>
          <p:cNvPr id="40" name="그림 39" descr="클립아트이(가) 표시된 사진&#10;&#10;자동 생성된 설명">
            <a:extLst>
              <a:ext uri="{FF2B5EF4-FFF2-40B4-BE49-F238E27FC236}">
                <a16:creationId xmlns:a16="http://schemas.microsoft.com/office/drawing/2014/main" id="{6B1D055B-5505-40C1-91A4-79183B73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69" y="4704148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그림 40" descr="클립아트이(가) 표시된 사진&#10;&#10;자동 생성된 설명">
            <a:extLst>
              <a:ext uri="{FF2B5EF4-FFF2-40B4-BE49-F238E27FC236}">
                <a16:creationId xmlns:a16="http://schemas.microsoft.com/office/drawing/2014/main" id="{FACCB054-FA89-4612-92C2-F9586415C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14" y="470754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그림 41" descr="벡터그래픽이(가) 표시된 사진&#10;&#10;자동 생성된 설명">
            <a:extLst>
              <a:ext uri="{FF2B5EF4-FFF2-40B4-BE49-F238E27FC236}">
                <a16:creationId xmlns:a16="http://schemas.microsoft.com/office/drawing/2014/main" id="{F700F386-8E6E-4C1C-86AF-449A7AA18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77" y="4655053"/>
            <a:ext cx="914400" cy="914400"/>
          </a:xfrm>
          <a:prstGeom prst="rect">
            <a:avLst/>
          </a:prstGeom>
        </p:spPr>
      </p:pic>
      <p:pic>
        <p:nvPicPr>
          <p:cNvPr id="43" name="그림 42" descr="텍스트이(가) 표시된 사진&#10;&#10;자동 생성된 설명">
            <a:extLst>
              <a:ext uri="{FF2B5EF4-FFF2-40B4-BE49-F238E27FC236}">
                <a16:creationId xmlns:a16="http://schemas.microsoft.com/office/drawing/2014/main" id="{8BBE5C4C-D5B5-442A-8F6F-48E405D22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73" y="2992197"/>
            <a:ext cx="886836" cy="886836"/>
          </a:xfrm>
          <a:prstGeom prst="rect">
            <a:avLst/>
          </a:prstGeom>
        </p:spPr>
      </p:pic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9B8431FB-9417-4C7A-A126-86183E654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06" y="4743795"/>
            <a:ext cx="886836" cy="886836"/>
          </a:xfrm>
          <a:prstGeom prst="rect">
            <a:avLst/>
          </a:prstGeom>
        </p:spPr>
      </p:pic>
      <p:pic>
        <p:nvPicPr>
          <p:cNvPr id="45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F20009B3-FB23-4582-BD41-F0D0F9331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16" y="4735110"/>
            <a:ext cx="886836" cy="886836"/>
          </a:xfrm>
          <a:prstGeom prst="rect">
            <a:avLst/>
          </a:prstGeom>
        </p:spPr>
      </p:pic>
      <p:pic>
        <p:nvPicPr>
          <p:cNvPr id="46" name="그림 45" descr="벡터그래픽이(가) 표시된 사진&#10;&#10;자동 생성된 설명">
            <a:extLst>
              <a:ext uri="{FF2B5EF4-FFF2-40B4-BE49-F238E27FC236}">
                <a16:creationId xmlns:a16="http://schemas.microsoft.com/office/drawing/2014/main" id="{C664A30C-C6D6-4B0B-A114-3E4654291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73" y="4686632"/>
            <a:ext cx="914400" cy="9144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FA6A2C-0FCD-4992-9737-6F8A2869A016}"/>
              </a:ext>
            </a:extLst>
          </p:cNvPr>
          <p:cNvSpPr/>
          <p:nvPr/>
        </p:nvSpPr>
        <p:spPr>
          <a:xfrm>
            <a:off x="8601964" y="2779263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62D31D-00E2-4D8A-AB2E-7C79523A6565}"/>
              </a:ext>
            </a:extLst>
          </p:cNvPr>
          <p:cNvSpPr/>
          <p:nvPr/>
        </p:nvSpPr>
        <p:spPr>
          <a:xfrm>
            <a:off x="8620074" y="4496777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4318930" y="-105409"/>
            <a:ext cx="3993138" cy="84192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2569835" y="4684487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2927086" y="501301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8998642" y="508402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9812652" y="30519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9812651" y="235598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2401455" y="2406138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2489340" y="255750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9305" y="3095187"/>
            <a:ext cx="457200" cy="457200"/>
          </a:xfrm>
          <a:prstGeom prst="rect">
            <a:avLst/>
          </a:prstGeom>
        </p:spPr>
      </p:pic>
      <p:sp>
        <p:nvSpPr>
          <p:cNvPr id="262" name="타원 261">
            <a:extLst>
              <a:ext uri="{FF2B5EF4-FFF2-40B4-BE49-F238E27FC236}">
                <a16:creationId xmlns:a16="http://schemas.microsoft.com/office/drawing/2014/main" id="{2B553CE9-0C6D-4D15-BADF-9F1E8C422BBC}"/>
              </a:ext>
            </a:extLst>
          </p:cNvPr>
          <p:cNvSpPr/>
          <p:nvPr/>
        </p:nvSpPr>
        <p:spPr>
          <a:xfrm>
            <a:off x="9447895" y="445903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ctr"/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13E63-1864-4A03-978E-7C06393E4680}"/>
              </a:ext>
            </a:extLst>
          </p:cNvPr>
          <p:cNvSpPr txBox="1"/>
          <p:nvPr/>
        </p:nvSpPr>
        <p:spPr>
          <a:xfrm>
            <a:off x="9463365" y="479331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방해미션</a:t>
            </a: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33700EB6-A4D7-4725-8A5C-946C7D1AD043}"/>
              </a:ext>
            </a:extLst>
          </p:cNvPr>
          <p:cNvSpPr/>
          <p:nvPr/>
        </p:nvSpPr>
        <p:spPr>
          <a:xfrm>
            <a:off x="4150650" y="2389951"/>
            <a:ext cx="5449514" cy="2935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FF1E6821-A62D-4246-8D17-0D2483FDC983}"/>
              </a:ext>
            </a:extLst>
          </p:cNvPr>
          <p:cNvGrpSpPr/>
          <p:nvPr/>
        </p:nvGrpSpPr>
        <p:grpSpPr>
          <a:xfrm>
            <a:off x="4349902" y="2409619"/>
            <a:ext cx="4316567" cy="2809622"/>
            <a:chOff x="1231641" y="263816"/>
            <a:chExt cx="9983755" cy="6498351"/>
          </a:xfrm>
        </p:grpSpPr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4F78BE60-9016-48B4-BC5D-AE81649BC2F1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E4D58314-3218-4ED5-8860-AD104B99B5D4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7833EDFB-39E7-4E73-BD00-EB5FEABCE581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6D96BEE6-0F70-4F74-8BA5-B8081C44DB9C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FED1A823-E0FA-4177-8DD3-288C90F0F02F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5636DF7C-3CCC-4C47-B455-507561AA904A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AC538357-60BE-4B29-89BB-A7F987A01164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C7A93DC5-3887-4C5E-B872-9FFC54A27690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E95525E3-1A32-4CDD-A7A8-94715EC5902B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659F474C-26FE-47C8-B942-962433B7484E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270B6F3B-07C4-4E84-828C-82A815C4F798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0BEB87AD-026B-4557-A1E1-3AA9827AC453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33638215-0D52-4712-B188-2D3DB9F534C3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7620048A-3068-4295-B253-CF6231E7BF57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A7854535-6925-4509-A2FF-E47636F95AFA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3363717E-5B76-4140-ACD5-243C1B5DE9A1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39F6FE99-EED1-4C59-9C31-0553DE2A22B7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BFFFBFFE-62CE-4CBE-84B3-4611877747DE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B6C845B5-A695-4F1F-AF97-5D9EC4D4924D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4DCCF8A1-56D0-4D43-9BD0-897A01FCDFC9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649F6DF9-7638-4E32-833F-8A117822309B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573CDD1D-ED07-4B0E-904C-BC8C489D779E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E94F3B54-2688-4CD7-9BAA-224901D6201D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12590F79-8B0F-4CA8-B03A-2B00BA13B997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6AF6C544-1170-4B54-90D9-87EF69660118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457B4496-E9CB-404A-8BAE-DD88B138B845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01A10F62-EFE3-4ACE-B258-5128F6460CE4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A4EB5393-C1C3-4FD2-9B6E-2C7A391223C0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F77AF219-30A1-4DB7-945E-4B93D6E98FB1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F9B318CF-69F3-4DAC-938B-9720982C56AB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7D24A7E3-B89B-4CB9-AFCC-DFD6AA7954A6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8BD1E904-D027-4DA5-A98D-934EFFC90718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DD142913-2BFB-43AF-B2CA-843757497140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141836DC-0F9B-4C62-A60E-FFEDCA4202B1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12DD8D5D-7642-449F-AA19-16EEAF005714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DABC5E61-DAD8-4C10-A6A8-A3E29AB66645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A7130453-DE35-47C1-9435-30D6A601C789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A31A70F0-2F74-4352-BD8A-86BD3672BEF3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75D75E54-983C-4DC1-832A-8EF710BEEDA8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0E32579A-90CF-4A92-BBD6-ABB44938D325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자유형: 도형 304">
              <a:extLst>
                <a:ext uri="{FF2B5EF4-FFF2-40B4-BE49-F238E27FC236}">
                  <a16:creationId xmlns:a16="http://schemas.microsoft.com/office/drawing/2014/main" id="{078775DC-1CF5-4829-A7C0-B4482E59A61E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F01E9625-2F22-4FE5-BDB2-559C68912E2E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678096EE-4428-483B-82F7-0A94FA5C83EC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3C961040-2F1E-4448-A067-810B2C1D14E9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DB35D5B2-F67F-41DD-BB96-B5F458E2B4BD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1297FB3D-ED4B-4F8F-827A-3E12F7E7B514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DD98CC68-6985-4A5C-B0EB-67B66F3DB055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EDE94CB4-71B7-4923-8DC7-C14B68367BFF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73BAE121-70DF-4EB5-95DD-ADAC2EBCF45A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C265A53E-4C24-4A7E-A7A9-2654D83C9E2A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84622FB6-3431-439C-9FC3-F03DDEDEB337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541CD6EF-3077-497D-BD46-2737905DC7AD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25C55FEE-FFF3-4262-B6CE-EFE072608CD5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ED61C56C-695B-43D8-A66F-06DBB271F90A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82E81945-E5F5-4EB6-B040-D29B8FEE8BCA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5EFDAE32-CE34-44E3-88E7-45AC8AD942AD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1A7B706C-C44E-4D4F-A868-270E37B1238C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육각형 321">
              <a:extLst>
                <a:ext uri="{FF2B5EF4-FFF2-40B4-BE49-F238E27FC236}">
                  <a16:creationId xmlns:a16="http://schemas.microsoft.com/office/drawing/2014/main" id="{CCF481E8-89B6-44B7-8449-0488051C8F73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육각형 322">
              <a:extLst>
                <a:ext uri="{FF2B5EF4-FFF2-40B4-BE49-F238E27FC236}">
                  <a16:creationId xmlns:a16="http://schemas.microsoft.com/office/drawing/2014/main" id="{5742A86B-66D8-4A3D-B095-CEA7A6B4F9C9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27EA1BE4-73F2-47EF-A30C-D466233874C7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7414284D-E4B2-48A6-925F-A99E2BD01D6D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DCC48415-F2B4-462D-AAFC-180ED9DE2D13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57B05D3A-B25E-4FF5-86D3-0A7A0EF73995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806A17F1-A34E-426C-ADA6-02AE691DC07C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7" name="육각형 326">
              <a:extLst>
                <a:ext uri="{FF2B5EF4-FFF2-40B4-BE49-F238E27FC236}">
                  <a16:creationId xmlns:a16="http://schemas.microsoft.com/office/drawing/2014/main" id="{88F4ABE5-15F9-403D-A58B-38DDC1F6660F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501EFE6A-9582-48D6-8954-701F88E32C67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BD68F893-6877-44EB-99F0-0F93589B3CC4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C46CA412-674E-496A-AB89-6DCC212378AF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84E2574A-471F-4EF8-AB23-B1DBAE8F12D2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BAF2CCBA-9FEA-4D4F-BB5D-A7E648000FFB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5D74BC77-C3E1-46FD-8F12-967928E56B91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DF6983CF-6150-4260-BA5E-4F70E1D675ED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1633B0E4-41D3-4DAC-9E59-BEB4FDE9CC87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26C1F18A-C369-471F-855A-BE26934488FD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육각형 336">
              <a:extLst>
                <a:ext uri="{FF2B5EF4-FFF2-40B4-BE49-F238E27FC236}">
                  <a16:creationId xmlns:a16="http://schemas.microsoft.com/office/drawing/2014/main" id="{7756BEE9-6DDE-4B30-89DB-DA62552EF98E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E10EB6BA-169B-4D77-8DCD-5E0E46460D7D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9DC32BF2-7230-4CB7-BEAE-0B665DAFDBDE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2AA58752-6FE6-42F7-BE9C-99075D14CD7F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D4FF7E57-467B-46EC-A753-E7E8F576FB27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자유형: 도형 341">
              <a:extLst>
                <a:ext uri="{FF2B5EF4-FFF2-40B4-BE49-F238E27FC236}">
                  <a16:creationId xmlns:a16="http://schemas.microsoft.com/office/drawing/2014/main" id="{2CD50F9A-D8E6-4439-A509-0F39F3E5B1DA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타원 342">
              <a:extLst>
                <a:ext uri="{FF2B5EF4-FFF2-40B4-BE49-F238E27FC236}">
                  <a16:creationId xmlns:a16="http://schemas.microsoft.com/office/drawing/2014/main" id="{FB66EB80-EBC1-4D50-AE00-DFF8739C5FB2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C13BA411-251E-4245-AB65-E16826832C4F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CEF23D62-6DCF-4E41-9DCE-A386EFB66D89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1815C8CB-6925-43F8-9B31-D18DEF54D9A8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D03FA5B4-7AB6-4125-9373-61A1D6FAB94A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7EA5202B-2F44-417C-91A8-9B7048F48E72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1C2BEEB1-36F2-4745-BC22-F8A86474D557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E6D07A7F-BDFF-488F-B35C-4A79EC54C67A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6E415F15-DB52-4945-A0E3-E2DC08253940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52" name="그룹 351">
              <a:extLst>
                <a:ext uri="{FF2B5EF4-FFF2-40B4-BE49-F238E27FC236}">
                  <a16:creationId xmlns:a16="http://schemas.microsoft.com/office/drawing/2014/main" id="{0EAD5633-05B4-4846-B1E2-87A61462A258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376" name="순서도: 자기 디스크 375">
                <a:extLst>
                  <a:ext uri="{FF2B5EF4-FFF2-40B4-BE49-F238E27FC236}">
                    <a16:creationId xmlns:a16="http://schemas.microsoft.com/office/drawing/2014/main" id="{55040411-6C94-4AD8-BC0E-349B5C7BC310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7" name="그룹 376">
                <a:extLst>
                  <a:ext uri="{FF2B5EF4-FFF2-40B4-BE49-F238E27FC236}">
                    <a16:creationId xmlns:a16="http://schemas.microsoft.com/office/drawing/2014/main" id="{FBF27256-562B-4756-A9F5-785027E58898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378" name="직사각형 377">
                  <a:extLst>
                    <a:ext uri="{FF2B5EF4-FFF2-40B4-BE49-F238E27FC236}">
                      <a16:creationId xmlns:a16="http://schemas.microsoft.com/office/drawing/2014/main" id="{879A125F-8E63-44A5-BF8E-BC0190A13284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9" name="평행 사변형 378">
                  <a:extLst>
                    <a:ext uri="{FF2B5EF4-FFF2-40B4-BE49-F238E27FC236}">
                      <a16:creationId xmlns:a16="http://schemas.microsoft.com/office/drawing/2014/main" id="{984BC0B1-D8C3-488B-BA93-E1B7D3FFF828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자유형: 도형 379">
                  <a:extLst>
                    <a:ext uri="{FF2B5EF4-FFF2-40B4-BE49-F238E27FC236}">
                      <a16:creationId xmlns:a16="http://schemas.microsoft.com/office/drawing/2014/main" id="{FF0E4FFA-F946-48AF-9E43-ABAEE398F980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id="{EB14E313-B29A-40FC-B423-5EC9FBD00220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371" name="순서도: 자기 디스크 370">
                <a:extLst>
                  <a:ext uri="{FF2B5EF4-FFF2-40B4-BE49-F238E27FC236}">
                    <a16:creationId xmlns:a16="http://schemas.microsoft.com/office/drawing/2014/main" id="{29AB539B-5395-414E-B785-8FEC09BD9D9B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2" name="그룹 371">
                <a:extLst>
                  <a:ext uri="{FF2B5EF4-FFF2-40B4-BE49-F238E27FC236}">
                    <a16:creationId xmlns:a16="http://schemas.microsoft.com/office/drawing/2014/main" id="{7D1CFB21-4635-4A5B-983B-C7297FB64DEC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373" name="직사각형 372">
                  <a:extLst>
                    <a:ext uri="{FF2B5EF4-FFF2-40B4-BE49-F238E27FC236}">
                      <a16:creationId xmlns:a16="http://schemas.microsoft.com/office/drawing/2014/main" id="{97F2A3B8-5FF7-40F8-843D-6B509A298732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4" name="평행 사변형 373">
                  <a:extLst>
                    <a:ext uri="{FF2B5EF4-FFF2-40B4-BE49-F238E27FC236}">
                      <a16:creationId xmlns:a16="http://schemas.microsoft.com/office/drawing/2014/main" id="{FB004E1F-7226-4B2A-9F12-596343F53215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5" name="자유형: 도형 374">
                  <a:extLst>
                    <a:ext uri="{FF2B5EF4-FFF2-40B4-BE49-F238E27FC236}">
                      <a16:creationId xmlns:a16="http://schemas.microsoft.com/office/drawing/2014/main" id="{0D478610-5386-435A-88E8-847D73B00D05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54" name="그룹 353">
              <a:extLst>
                <a:ext uri="{FF2B5EF4-FFF2-40B4-BE49-F238E27FC236}">
                  <a16:creationId xmlns:a16="http://schemas.microsoft.com/office/drawing/2014/main" id="{99F3DCD1-ADB2-4078-B578-681B256CA07D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66" name="순서도: 자기 디스크 365">
                <a:extLst>
                  <a:ext uri="{FF2B5EF4-FFF2-40B4-BE49-F238E27FC236}">
                    <a16:creationId xmlns:a16="http://schemas.microsoft.com/office/drawing/2014/main" id="{045FD501-9C44-4BE3-885D-EC64B9C7D9B6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7" name="그룹 366">
                <a:extLst>
                  <a:ext uri="{FF2B5EF4-FFF2-40B4-BE49-F238E27FC236}">
                    <a16:creationId xmlns:a16="http://schemas.microsoft.com/office/drawing/2014/main" id="{BA4C97B2-550E-4868-9940-69A016DC2781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368" name="직사각형 367">
                  <a:extLst>
                    <a:ext uri="{FF2B5EF4-FFF2-40B4-BE49-F238E27FC236}">
                      <a16:creationId xmlns:a16="http://schemas.microsoft.com/office/drawing/2014/main" id="{02E2932C-E0E5-4D6C-9F25-F8427DE7CA88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평행 사변형 368">
                  <a:extLst>
                    <a:ext uri="{FF2B5EF4-FFF2-40B4-BE49-F238E27FC236}">
                      <a16:creationId xmlns:a16="http://schemas.microsoft.com/office/drawing/2014/main" id="{DD3D71DA-216C-4992-8E11-346DF4EF9274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0" name="자유형: 도형 369">
                  <a:extLst>
                    <a:ext uri="{FF2B5EF4-FFF2-40B4-BE49-F238E27FC236}">
                      <a16:creationId xmlns:a16="http://schemas.microsoft.com/office/drawing/2014/main" id="{17269411-2363-441D-B5A9-DC6F50E4214C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BA07652C-AF3E-436F-A887-E555F4686ABB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62F7563A-2229-4743-8F9B-9443AE63C7AA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AFFBB7AF-F848-4878-94BD-FABD4528A7F7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EBB79840-EE62-4D40-B209-A50F698B231C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2FBAE931-3794-4DE1-8F21-3132245615DA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1A55EEEC-5427-44C0-8353-D9BC1919333B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E9AB570C-B428-4148-9C60-3573E6E7B13C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7E34B01A-B69F-4672-A369-2039AC35C93E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원호 362">
              <a:extLst>
                <a:ext uri="{FF2B5EF4-FFF2-40B4-BE49-F238E27FC236}">
                  <a16:creationId xmlns:a16="http://schemas.microsoft.com/office/drawing/2014/main" id="{42079525-B624-47FC-880F-430146247540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원호 363">
              <a:extLst>
                <a:ext uri="{FF2B5EF4-FFF2-40B4-BE49-F238E27FC236}">
                  <a16:creationId xmlns:a16="http://schemas.microsoft.com/office/drawing/2014/main" id="{78DAEF99-4050-4174-92CF-720426CAF789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원호 364">
              <a:extLst>
                <a:ext uri="{FF2B5EF4-FFF2-40B4-BE49-F238E27FC236}">
                  <a16:creationId xmlns:a16="http://schemas.microsoft.com/office/drawing/2014/main" id="{876D2B95-A7AF-428C-8455-C3D33C158674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471C8D6-8BD5-43D7-8977-9D195161C1C2}"/>
              </a:ext>
            </a:extLst>
          </p:cNvPr>
          <p:cNvSpPr txBox="1"/>
          <p:nvPr/>
        </p:nvSpPr>
        <p:spPr>
          <a:xfrm>
            <a:off x="418141" y="3158682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맵은 반투명하게</a:t>
            </a:r>
            <a:endParaRPr lang="en-US" altLang="ko-KR" sz="1200" dirty="0"/>
          </a:p>
          <a:p>
            <a:r>
              <a:rPr lang="ko-KR" altLang="en-US" sz="1200" dirty="0"/>
              <a:t>버튼은 불투명하게</a:t>
            </a:r>
            <a:endParaRPr lang="en-US" altLang="ko-KR" sz="1200" dirty="0"/>
          </a:p>
          <a:p>
            <a:r>
              <a:rPr lang="ko-KR" altLang="en-US" sz="1200" dirty="0"/>
              <a:t>그리기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2AAB583-9933-4ABD-B293-CB142191442F}"/>
              </a:ext>
            </a:extLst>
          </p:cNvPr>
          <p:cNvGrpSpPr/>
          <p:nvPr/>
        </p:nvGrpSpPr>
        <p:grpSpPr>
          <a:xfrm>
            <a:off x="8390044" y="4255046"/>
            <a:ext cx="465269" cy="465269"/>
            <a:chOff x="8468139" y="4675350"/>
            <a:chExt cx="465269" cy="465269"/>
          </a:xfrm>
        </p:grpSpPr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C5BA126C-0E82-445F-8B88-2471D5322B5E}"/>
                </a:ext>
              </a:extLst>
            </p:cNvPr>
            <p:cNvSpPr/>
            <p:nvPr/>
          </p:nvSpPr>
          <p:spPr>
            <a:xfrm>
              <a:off x="8468139" y="467535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5" name="Picture 14" descr="불꽃 - 무료 자연개 아이콘">
              <a:extLst>
                <a:ext uri="{FF2B5EF4-FFF2-40B4-BE49-F238E27FC236}">
                  <a16:creationId xmlns:a16="http://schemas.microsoft.com/office/drawing/2014/main" id="{D2E5FCE6-B6F8-488F-8A28-7E77281B0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5918" y="4729113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5899FD7-0DE3-454C-B0D4-13CED227C471}"/>
              </a:ext>
            </a:extLst>
          </p:cNvPr>
          <p:cNvGrpSpPr/>
          <p:nvPr/>
        </p:nvGrpSpPr>
        <p:grpSpPr>
          <a:xfrm>
            <a:off x="8983610" y="4229636"/>
            <a:ext cx="481018" cy="481018"/>
            <a:chOff x="8680671" y="4614646"/>
            <a:chExt cx="834430" cy="834430"/>
          </a:xfrm>
        </p:grpSpPr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52AD3C57-3CD5-40EF-BF57-736EF06CE8FB}"/>
                </a:ext>
              </a:extLst>
            </p:cNvPr>
            <p:cNvSpPr/>
            <p:nvPr/>
          </p:nvSpPr>
          <p:spPr>
            <a:xfrm>
              <a:off x="8680671" y="4614646"/>
              <a:ext cx="834430" cy="8344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7" name="Picture 8" descr="문 무료 아이콘 - Icon-Icons.com">
              <a:extLst>
                <a:ext uri="{FF2B5EF4-FFF2-40B4-BE49-F238E27FC236}">
                  <a16:creationId xmlns:a16="http://schemas.microsoft.com/office/drawing/2014/main" id="{4BAEC65E-0331-49D5-867E-39A0A1C5F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5556" y1="15556" x2="33778" y2="46222"/>
                          <a14:foregroundMark x1="33778" y1="46222" x2="37778" y2="72889"/>
                          <a14:foregroundMark x1="37778" y1="72889" x2="60000" y2="62222"/>
                          <a14:foregroundMark x1="60000" y1="62222" x2="64000" y2="51556"/>
                          <a14:foregroundMark x1="32000" y1="26667" x2="56889" y2="14667"/>
                          <a14:foregroundMark x1="56889" y1="14667" x2="68889" y2="56000"/>
                          <a14:foregroundMark x1="68889" y1="56000" x2="69333" y2="82667"/>
                          <a14:foregroundMark x1="69333" y1="82667" x2="39111" y2="83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8773" y="4704771"/>
              <a:ext cx="669317" cy="669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8" name="Picture 10" descr="자물쇠 무료 아이콘 - Icon-Icons.com">
              <a:extLst>
                <a:ext uri="{FF2B5EF4-FFF2-40B4-BE49-F238E27FC236}">
                  <a16:creationId xmlns:a16="http://schemas.microsoft.com/office/drawing/2014/main" id="{9B0B9FE9-CE18-4E7C-BE08-2B2F3FD10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5778" b="98222" l="9778" r="89778">
                          <a14:foregroundMark x1="32532" y1="24889" x2="28889" y2="33333"/>
                          <a14:foregroundMark x1="33107" y1="23556" x2="32532" y2="24889"/>
                          <a14:foregroundMark x1="33490" y1="22667" x2="33107" y2="23556"/>
                          <a14:foregroundMark x1="34066" y1="21333" x2="33490" y2="22667"/>
                          <a14:foregroundMark x1="34156" y1="21125" x2="34066" y2="21333"/>
                          <a14:foregroundMark x1="34257" y1="20889" x2="34237" y2="20936"/>
                          <a14:foregroundMark x1="34622" y1="20043" x2="34257" y2="20889"/>
                          <a14:foregroundMark x1="28889" y1="33333" x2="29333" y2="41333"/>
                          <a14:foregroundMark x1="52307" y1="8748" x2="59556" y2="6222"/>
                          <a14:foregroundMark x1="32549" y1="15633" x2="33824" y2="15189"/>
                          <a14:foregroundMark x1="30222" y1="16444" x2="32422" y2="15678"/>
                          <a14:foregroundMark x1="59556" y1="6222" x2="68444" y2="12000"/>
                          <a14:foregroundMark x1="25778" y1="44444" x2="20000" y2="77778"/>
                          <a14:foregroundMark x1="22222" y1="91556" x2="64000" y2="93778"/>
                          <a14:foregroundMark x1="64000" y1="93778" x2="78222" y2="90667"/>
                          <a14:foregroundMark x1="31111" y1="98222" x2="56000" y2="98222"/>
                          <a14:foregroundMark x1="56000" y1="98222" x2="70222" y2="98222"/>
                          <a14:foregroundMark x1="50667" y1="64000" x2="50667" y2="64000"/>
                          <a14:backgroundMark x1="49778" y1="10222" x2="37333" y2="22222"/>
                          <a14:backgroundMark x1="51556" y1="10222" x2="48444" y2="10222"/>
                          <a14:backgroundMark x1="52889" y1="10222" x2="50222" y2="10222"/>
                          <a14:backgroundMark x1="52889" y1="9778" x2="50667" y2="9333"/>
                          <a14:backgroundMark x1="52000" y1="9333" x2="52000" y2="9333"/>
                          <a14:backgroundMark x1="36000" y1="19556" x2="36000" y2="19556"/>
                          <a14:backgroundMark x1="34667" y1="21333" x2="34667" y2="21333"/>
                          <a14:backgroundMark x1="34222" y1="20889" x2="34222" y2="20889"/>
                          <a14:backgroundMark x1="34667" y1="20000" x2="34667" y2="20000"/>
                          <a14:backgroundMark x1="33778" y1="22667" x2="33778" y2="22667"/>
                          <a14:backgroundMark x1="33778" y1="23556" x2="33778" y2="23556"/>
                          <a14:backgroundMark x1="33778" y1="24889" x2="33778" y2="24889"/>
                          <a14:backgroundMark x1="34222" y1="21333" x2="34222" y2="2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6395" y="4886472"/>
              <a:ext cx="342981" cy="342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094521-970E-476F-B0CA-577EF2C4C4D0}"/>
              </a:ext>
            </a:extLst>
          </p:cNvPr>
          <p:cNvCxnSpPr>
            <a:cxnSpLocks/>
            <a:stCxn id="16" idx="3"/>
            <a:endCxn id="265" idx="6"/>
          </p:cNvCxnSpPr>
          <p:nvPr/>
        </p:nvCxnSpPr>
        <p:spPr>
          <a:xfrm>
            <a:off x="1888415" y="3481848"/>
            <a:ext cx="2486537" cy="22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EEC7E8A5-ED38-4A98-BC1D-62B9CB95B03E}"/>
              </a:ext>
            </a:extLst>
          </p:cNvPr>
          <p:cNvGrpSpPr/>
          <p:nvPr/>
        </p:nvGrpSpPr>
        <p:grpSpPr>
          <a:xfrm>
            <a:off x="8399747" y="4792290"/>
            <a:ext cx="465269" cy="465269"/>
            <a:chOff x="8399747" y="4792290"/>
            <a:chExt cx="465269" cy="465269"/>
          </a:xfrm>
        </p:grpSpPr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953E60E5-5B11-4B0B-BC11-E9AE9A3EA99C}"/>
                </a:ext>
              </a:extLst>
            </p:cNvPr>
            <p:cNvSpPr/>
            <p:nvPr/>
          </p:nvSpPr>
          <p:spPr>
            <a:xfrm>
              <a:off x="8399747" y="479229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래픽 36" descr="물병 단색으로 채워진">
              <a:extLst>
                <a:ext uri="{FF2B5EF4-FFF2-40B4-BE49-F238E27FC236}">
                  <a16:creationId xmlns:a16="http://schemas.microsoft.com/office/drawing/2014/main" id="{71BDC31F-A9F6-4328-884E-A0637BBF5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45043" y="4854118"/>
              <a:ext cx="375520" cy="375520"/>
            </a:xfrm>
            <a:prstGeom prst="rect">
              <a:avLst/>
            </a:prstGeom>
          </p:spPr>
        </p:pic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4F7477D-9C40-4A5B-93A9-807B58C589C5}"/>
                </a:ext>
              </a:extLst>
            </p:cNvPr>
            <p:cNvCxnSpPr/>
            <p:nvPr/>
          </p:nvCxnSpPr>
          <p:spPr>
            <a:xfrm flipH="1">
              <a:off x="8477823" y="4890472"/>
              <a:ext cx="302475" cy="292461"/>
            </a:xfrm>
            <a:prstGeom prst="line">
              <a:avLst/>
            </a:prstGeom>
            <a:ln w="38100">
              <a:solidFill>
                <a:srgbClr val="D711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3" name="타원 392">
            <a:extLst>
              <a:ext uri="{FF2B5EF4-FFF2-40B4-BE49-F238E27FC236}">
                <a16:creationId xmlns:a16="http://schemas.microsoft.com/office/drawing/2014/main" id="{57C0C10B-E601-48E0-96CF-19542321334A}"/>
              </a:ext>
            </a:extLst>
          </p:cNvPr>
          <p:cNvSpPr/>
          <p:nvPr/>
        </p:nvSpPr>
        <p:spPr>
          <a:xfrm>
            <a:off x="9011348" y="4810896"/>
            <a:ext cx="465269" cy="46526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2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A767159F-C134-4688-874C-BF2CC7B0D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174" y="4860799"/>
            <a:ext cx="543135" cy="30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90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36F57A3C-7645-4DFF-870E-2C77AEF69AD5}"/>
              </a:ext>
            </a:extLst>
          </p:cNvPr>
          <p:cNvGrpSpPr/>
          <p:nvPr/>
        </p:nvGrpSpPr>
        <p:grpSpPr>
          <a:xfrm>
            <a:off x="1404215" y="2137389"/>
            <a:ext cx="1177420" cy="1177420"/>
            <a:chOff x="8468139" y="4675350"/>
            <a:chExt cx="465269" cy="465269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BA15D3C-0730-4426-B31E-1231EFBB1E95}"/>
                </a:ext>
              </a:extLst>
            </p:cNvPr>
            <p:cNvSpPr/>
            <p:nvPr/>
          </p:nvSpPr>
          <p:spPr>
            <a:xfrm>
              <a:off x="8468139" y="467535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3" name="Picture 14" descr="불꽃 - 무료 자연개 아이콘">
              <a:extLst>
                <a:ext uri="{FF2B5EF4-FFF2-40B4-BE49-F238E27FC236}">
                  <a16:creationId xmlns:a16="http://schemas.microsoft.com/office/drawing/2014/main" id="{CAECFCD7-0347-4E8B-98BB-4447BF9093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5918" y="4729113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D4EF543-B09A-47B7-98E5-694F9C69DFF6}"/>
              </a:ext>
            </a:extLst>
          </p:cNvPr>
          <p:cNvSpPr txBox="1"/>
          <p:nvPr/>
        </p:nvSpPr>
        <p:spPr>
          <a:xfrm>
            <a:off x="3868900" y="2449838"/>
            <a:ext cx="7148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모든 제련소에 불을 낸다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 </a:t>
            </a:r>
            <a:r>
              <a:rPr lang="en-US" altLang="ko-KR" sz="1400" dirty="0"/>
              <a:t>40</a:t>
            </a:r>
            <a:r>
              <a:rPr lang="ko-KR" altLang="en-US" sz="1400" dirty="0"/>
              <a:t>초안에 불을 못 끄면 일반 시민 팀 패배 </a:t>
            </a:r>
            <a:r>
              <a:rPr lang="en-US" altLang="ko-KR" sz="14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제련소 둘 중 한 곳과 배에 불을 낸다</a:t>
            </a:r>
            <a:r>
              <a:rPr lang="en-US" altLang="ko-KR" sz="1400" dirty="0"/>
              <a:t>. (</a:t>
            </a:r>
            <a:r>
              <a:rPr lang="ko-KR" altLang="en-US" sz="1400" dirty="0"/>
              <a:t> </a:t>
            </a:r>
            <a:r>
              <a:rPr lang="en-US" altLang="ko-KR" sz="1400" dirty="0"/>
              <a:t>40</a:t>
            </a:r>
            <a:r>
              <a:rPr lang="ko-KR" altLang="en-US" sz="1400" dirty="0"/>
              <a:t>초안에 불을 못 끄면 일반 시민 팀 패배 </a:t>
            </a:r>
            <a:r>
              <a:rPr lang="en-US" altLang="ko-KR" sz="1400" dirty="0"/>
              <a:t>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8080AD2-3142-4BBD-A3E2-DBFE4C35C2C4}"/>
              </a:ext>
            </a:extLst>
          </p:cNvPr>
          <p:cNvGrpSpPr/>
          <p:nvPr/>
        </p:nvGrpSpPr>
        <p:grpSpPr>
          <a:xfrm>
            <a:off x="4195323" y="3150190"/>
            <a:ext cx="2197096" cy="1174229"/>
            <a:chOff x="2533581" y="2653306"/>
            <a:chExt cx="2774268" cy="148269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A245329-9051-4392-87BE-B34E901DBB1C}"/>
                </a:ext>
              </a:extLst>
            </p:cNvPr>
            <p:cNvSpPr/>
            <p:nvPr/>
          </p:nvSpPr>
          <p:spPr>
            <a:xfrm>
              <a:off x="2533581" y="2653306"/>
              <a:ext cx="2774268" cy="14826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 descr="컨테이너, 상자, 닫기이(가) 표시된 사진&#10;&#10;자동 생성된 설명">
              <a:extLst>
                <a:ext uri="{FF2B5EF4-FFF2-40B4-BE49-F238E27FC236}">
                  <a16:creationId xmlns:a16="http://schemas.microsoft.com/office/drawing/2014/main" id="{9808E1F1-8E2D-4155-A797-291CBC8BE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29" y="2946751"/>
              <a:ext cx="2331389" cy="887288"/>
            </a:xfrm>
            <a:prstGeom prst="rect">
              <a:avLst/>
            </a:prstGeom>
          </p:spPr>
        </p:pic>
        <p:pic>
          <p:nvPicPr>
            <p:cNvPr id="183" name="Picture 14" descr="불꽃 - 무료 자연개 아이콘">
              <a:extLst>
                <a:ext uri="{FF2B5EF4-FFF2-40B4-BE49-F238E27FC236}">
                  <a16:creationId xmlns:a16="http://schemas.microsoft.com/office/drawing/2014/main" id="{E201CF4E-7010-47FF-9EE2-DF2EAB812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344" y="3066258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14" descr="불꽃 - 무료 자연개 아이콘">
              <a:extLst>
                <a:ext uri="{FF2B5EF4-FFF2-40B4-BE49-F238E27FC236}">
                  <a16:creationId xmlns:a16="http://schemas.microsoft.com/office/drawing/2014/main" id="{340DAFC9-DA0F-46E8-BD95-551AEF470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4801" y="3276313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CA4ABA40-3AE5-4EE1-A48F-9063490C4B89}"/>
              </a:ext>
            </a:extLst>
          </p:cNvPr>
          <p:cNvSpPr/>
          <p:nvPr/>
        </p:nvSpPr>
        <p:spPr>
          <a:xfrm rot="5400000">
            <a:off x="4451905" y="2210462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FCF955B4-26CB-4A8F-8A47-F82A114E6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69604"/>
              </p:ext>
            </p:extLst>
          </p:nvPr>
        </p:nvGraphicFramePr>
        <p:xfrm>
          <a:off x="4387640" y="4383683"/>
          <a:ext cx="1812461" cy="25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23">
                  <a:extLst>
                    <a:ext uri="{9D8B030D-6E8A-4147-A177-3AD203B41FA5}">
                      <a16:colId xmlns:a16="http://schemas.microsoft.com/office/drawing/2014/main" val="361078958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43133311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778128147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287960292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85653366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817079065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902839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84823"/>
                  </a:ext>
                </a:extLst>
              </a:tr>
            </a:tbl>
          </a:graphicData>
        </a:graphic>
      </p:graphicFrame>
      <p:pic>
        <p:nvPicPr>
          <p:cNvPr id="19" name="그림 18" descr="컵, 실내, 유리, 어두운이(가) 표시된 사진&#10;&#10;자동 생성된 설명">
            <a:extLst>
              <a:ext uri="{FF2B5EF4-FFF2-40B4-BE49-F238E27FC236}">
                <a16:creationId xmlns:a16="http://schemas.microsoft.com/office/drawing/2014/main" id="{0CD6902E-C174-4713-A117-6E92D84E4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071" y="4384393"/>
            <a:ext cx="251665" cy="251665"/>
          </a:xfrm>
          <a:prstGeom prst="rect">
            <a:avLst/>
          </a:prstGeom>
        </p:spPr>
      </p:pic>
      <p:pic>
        <p:nvPicPr>
          <p:cNvPr id="21" name="그래픽 20" descr="오른쪽을 가리키는 검지  단색으로 채워진">
            <a:extLst>
              <a:ext uri="{FF2B5EF4-FFF2-40B4-BE49-F238E27FC236}">
                <a16:creationId xmlns:a16="http://schemas.microsoft.com/office/drawing/2014/main" id="{F7093973-D000-406E-8160-80CF2D1A7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4250205" y="4584269"/>
            <a:ext cx="664049" cy="664049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C83009-4854-455B-A588-9FB7EA164695}"/>
              </a:ext>
            </a:extLst>
          </p:cNvPr>
          <p:cNvCxnSpPr>
            <a:stCxn id="21" idx="3"/>
            <a:endCxn id="184" idx="1"/>
          </p:cNvCxnSpPr>
          <p:nvPr/>
        </p:nvCxnSpPr>
        <p:spPr>
          <a:xfrm flipV="1">
            <a:off x="4553534" y="3763358"/>
            <a:ext cx="268400" cy="82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" name="그래픽 193" descr="오른쪽을 가리키는 검지  단색으로 채워진">
            <a:extLst>
              <a:ext uri="{FF2B5EF4-FFF2-40B4-BE49-F238E27FC236}">
                <a16:creationId xmlns:a16="http://schemas.microsoft.com/office/drawing/2014/main" id="{51F43319-8478-4013-A986-4C88EFE954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4657116" y="3719898"/>
            <a:ext cx="664049" cy="664049"/>
          </a:xfrm>
          <a:prstGeom prst="rect">
            <a:avLst/>
          </a:prstGeom>
        </p:spPr>
      </p:pic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18F8F4CB-5205-438E-B196-9ACE69A6402B}"/>
              </a:ext>
            </a:extLst>
          </p:cNvPr>
          <p:cNvSpPr/>
          <p:nvPr/>
        </p:nvSpPr>
        <p:spPr>
          <a:xfrm>
            <a:off x="7981727" y="3188795"/>
            <a:ext cx="2197096" cy="11742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281D1F5D-A6AD-4E1F-9A68-56D926EA505D}"/>
              </a:ext>
            </a:extLst>
          </p:cNvPr>
          <p:cNvSpPr/>
          <p:nvPr/>
        </p:nvSpPr>
        <p:spPr>
          <a:xfrm rot="5400000">
            <a:off x="8238309" y="2249067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26" name="표 16">
            <a:extLst>
              <a:ext uri="{FF2B5EF4-FFF2-40B4-BE49-F238E27FC236}">
                <a16:creationId xmlns:a16="http://schemas.microsoft.com/office/drawing/2014/main" id="{6D4202E6-3488-443D-AA63-8C660A72B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42871"/>
              </p:ext>
            </p:extLst>
          </p:nvPr>
        </p:nvGraphicFramePr>
        <p:xfrm>
          <a:off x="8174044" y="4422288"/>
          <a:ext cx="1812461" cy="25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23">
                  <a:extLst>
                    <a:ext uri="{9D8B030D-6E8A-4147-A177-3AD203B41FA5}">
                      <a16:colId xmlns:a16="http://schemas.microsoft.com/office/drawing/2014/main" val="361078958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43133311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778128147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287960292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85653366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817079065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902839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84823"/>
                  </a:ext>
                </a:extLst>
              </a:tr>
            </a:tbl>
          </a:graphicData>
        </a:graphic>
      </p:graphicFrame>
      <p:pic>
        <p:nvPicPr>
          <p:cNvPr id="230" name="그림 229">
            <a:extLst>
              <a:ext uri="{FF2B5EF4-FFF2-40B4-BE49-F238E27FC236}">
                <a16:creationId xmlns:a16="http://schemas.microsoft.com/office/drawing/2014/main" id="{4765FF7F-16C4-4AB9-A626-65C5DDB45F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6085">
            <a:off x="8709672" y="3215415"/>
            <a:ext cx="965377" cy="1020103"/>
          </a:xfrm>
          <a:prstGeom prst="rect">
            <a:avLst/>
          </a:prstGeom>
        </p:spPr>
      </p:pic>
      <p:pic>
        <p:nvPicPr>
          <p:cNvPr id="231" name="Picture 14" descr="불꽃 - 무료 자연개 아이콘">
            <a:extLst>
              <a:ext uri="{FF2B5EF4-FFF2-40B4-BE49-F238E27FC236}">
                <a16:creationId xmlns:a16="http://schemas.microsoft.com/office/drawing/2014/main" id="{2D0EAFC2-5956-48FF-806C-7ED9F664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202" y="3305881"/>
            <a:ext cx="403921" cy="4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14" descr="불꽃 - 무료 자연개 아이콘">
            <a:extLst>
              <a:ext uri="{FF2B5EF4-FFF2-40B4-BE49-F238E27FC236}">
                <a16:creationId xmlns:a16="http://schemas.microsoft.com/office/drawing/2014/main" id="{B97C53FE-EFE5-4383-9D2F-585830E1C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9593">
            <a:off x="9026825" y="3798168"/>
            <a:ext cx="403921" cy="4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14" descr="불꽃 - 무료 자연개 아이콘">
            <a:extLst>
              <a:ext uri="{FF2B5EF4-FFF2-40B4-BE49-F238E27FC236}">
                <a16:creationId xmlns:a16="http://schemas.microsoft.com/office/drawing/2014/main" id="{63D88B11-5280-4C33-A27F-BB3D0BA05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123" y="3324328"/>
            <a:ext cx="403921" cy="4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그림 233" descr="컵, 실내, 유리, 어두운이(가) 표시된 사진&#10;&#10;자동 생성된 설명">
            <a:extLst>
              <a:ext uri="{FF2B5EF4-FFF2-40B4-BE49-F238E27FC236}">
                <a16:creationId xmlns:a16="http://schemas.microsoft.com/office/drawing/2014/main" id="{955E7207-31E5-4399-B08F-DA22F3A7F4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748" y="4411336"/>
            <a:ext cx="251665" cy="251665"/>
          </a:xfrm>
          <a:prstGeom prst="rect">
            <a:avLst/>
          </a:prstGeom>
        </p:spPr>
      </p:pic>
      <p:pic>
        <p:nvPicPr>
          <p:cNvPr id="235" name="그래픽 234" descr="오른쪽을 가리키는 검지  단색으로 채워진">
            <a:extLst>
              <a:ext uri="{FF2B5EF4-FFF2-40B4-BE49-F238E27FC236}">
                <a16:creationId xmlns:a16="http://schemas.microsoft.com/office/drawing/2014/main" id="{09CAE8F9-B306-4E8F-8DCD-D69037CFD0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8022964" y="4552912"/>
            <a:ext cx="664049" cy="664049"/>
          </a:xfrm>
          <a:prstGeom prst="rect">
            <a:avLst/>
          </a:prstGeom>
        </p:spPr>
      </p:pic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87109A07-03F8-430C-8666-73CE9B40A3F4}"/>
              </a:ext>
            </a:extLst>
          </p:cNvPr>
          <p:cNvCxnSpPr>
            <a:cxnSpLocks/>
            <a:stCxn id="235" idx="3"/>
          </p:cNvCxnSpPr>
          <p:nvPr/>
        </p:nvCxnSpPr>
        <p:spPr>
          <a:xfrm flipV="1">
            <a:off x="8326293" y="3632452"/>
            <a:ext cx="481902" cy="92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7" name="그래픽 236" descr="오른쪽을 가리키는 검지  단색으로 채워진">
            <a:extLst>
              <a:ext uri="{FF2B5EF4-FFF2-40B4-BE49-F238E27FC236}">
                <a16:creationId xmlns:a16="http://schemas.microsoft.com/office/drawing/2014/main" id="{8381FCEB-1F4E-41CB-8B52-BB50C127E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8541223" y="3653436"/>
            <a:ext cx="664049" cy="664049"/>
          </a:xfrm>
          <a:prstGeom prst="rect">
            <a:avLst/>
          </a:prstGeom>
        </p:spPr>
      </p:pic>
      <p:sp>
        <p:nvSpPr>
          <p:cNvPr id="239" name="TextBox 238">
            <a:extLst>
              <a:ext uri="{FF2B5EF4-FFF2-40B4-BE49-F238E27FC236}">
                <a16:creationId xmlns:a16="http://schemas.microsoft.com/office/drawing/2014/main" id="{D4F7FDFC-5205-4CC3-A58C-AEF85E2376B2}"/>
              </a:ext>
            </a:extLst>
          </p:cNvPr>
          <p:cNvSpPr txBox="1"/>
          <p:nvPr/>
        </p:nvSpPr>
        <p:spPr>
          <a:xfrm>
            <a:off x="3606094" y="5505878"/>
            <a:ext cx="5035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불이 난 곳에 물 아이템을 드래그하면 불이 하나씩 꺼짐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모두 꺼지면 방해 미션 끝</a:t>
            </a:r>
            <a:endParaRPr lang="en-US" altLang="ko-KR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A8DF3B-E4A7-40D9-90C2-CEA14FAF796B}"/>
              </a:ext>
            </a:extLst>
          </p:cNvPr>
          <p:cNvSpPr txBox="1"/>
          <p:nvPr/>
        </p:nvSpPr>
        <p:spPr>
          <a:xfrm>
            <a:off x="999855" y="3399070"/>
            <a:ext cx="27305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배와 제련소에 불을 </a:t>
            </a:r>
            <a:endParaRPr lang="en-US" altLang="ko-KR" sz="1200" dirty="0"/>
          </a:p>
          <a:p>
            <a:r>
              <a:rPr lang="ko-KR" altLang="en-US" sz="1200" dirty="0"/>
              <a:t>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불을 </a:t>
            </a:r>
            <a:r>
              <a:rPr lang="en-US" altLang="ko-KR" sz="1200" dirty="0"/>
              <a:t>60</a:t>
            </a:r>
            <a:r>
              <a:rPr lang="ko-KR" altLang="en-US" sz="1200" dirty="0"/>
              <a:t>초안에 두 장소에서</a:t>
            </a:r>
            <a:endParaRPr lang="en-US" altLang="ko-KR" sz="1200" dirty="0"/>
          </a:p>
          <a:p>
            <a:r>
              <a:rPr lang="ko-KR" altLang="en-US" sz="1200" dirty="0"/>
              <a:t>끄지 못하면 게임에서</a:t>
            </a:r>
            <a:endParaRPr lang="en-US" altLang="ko-KR" sz="1200" dirty="0"/>
          </a:p>
          <a:p>
            <a:r>
              <a:rPr lang="ko-KR" altLang="en-US" sz="1200" dirty="0"/>
              <a:t>패배합니다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쿨타임 </a:t>
            </a:r>
            <a:r>
              <a:rPr lang="en-US" altLang="ko-KR" sz="1200" dirty="0"/>
              <a:t>– 1</a:t>
            </a:r>
            <a:r>
              <a:rPr lang="ko-KR" altLang="en-US" sz="1200" dirty="0"/>
              <a:t>일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납치자 공동 쿨타임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한명이 쓰면 다른 사람도</a:t>
            </a:r>
            <a:endParaRPr lang="en-US" altLang="ko-KR" sz="1200" dirty="0"/>
          </a:p>
          <a:p>
            <a:r>
              <a:rPr lang="ko-KR" altLang="en-US" sz="1200" dirty="0"/>
              <a:t>쿨타임이 돈다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102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624</Words>
  <Application>Microsoft Office PowerPoint</Application>
  <PresentationFormat>와이드스크린</PresentationFormat>
  <Paragraphs>219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28</cp:revision>
  <dcterms:created xsi:type="dcterms:W3CDTF">2022-03-03T03:40:07Z</dcterms:created>
  <dcterms:modified xsi:type="dcterms:W3CDTF">2022-05-18T10:04:39Z</dcterms:modified>
</cp:coreProperties>
</file>