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2022-05-18(Wed)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894BF7-28B6-47C2-AA9C-C5EDA85E920C}"/>
              </a:ext>
            </a:extLst>
          </p:cNvPr>
          <p:cNvCxnSpPr>
            <a:cxnSpLocks/>
            <a:stCxn id="69" idx="2"/>
            <a:endCxn id="11" idx="2"/>
          </p:cNvCxnSpPr>
          <p:nvPr/>
        </p:nvCxnSpPr>
        <p:spPr>
          <a:xfrm>
            <a:off x="1071554" y="3359966"/>
            <a:ext cx="1422265" cy="21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7CA51F-48D1-46FF-881F-50CA94FA33A3}"/>
              </a:ext>
            </a:extLst>
          </p:cNvPr>
          <p:cNvSpPr txBox="1"/>
          <p:nvPr/>
        </p:nvSpPr>
        <p:spPr>
          <a:xfrm>
            <a:off x="361263" y="299063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얼굴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A091F1-C472-40D4-BA27-6DA0AAF87A93}"/>
              </a:ext>
            </a:extLst>
          </p:cNvPr>
          <p:cNvCxnSpPr>
            <a:cxnSpLocks/>
            <a:stCxn id="72" idx="1"/>
            <a:endCxn id="56" idx="3"/>
          </p:cNvCxnSpPr>
          <p:nvPr/>
        </p:nvCxnSpPr>
        <p:spPr>
          <a:xfrm flipH="1">
            <a:off x="7352142" y="306393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FFA95C-2DE8-4F84-A1FF-719F0C55BC91}"/>
              </a:ext>
            </a:extLst>
          </p:cNvPr>
          <p:cNvSpPr txBox="1"/>
          <p:nvPr/>
        </p:nvSpPr>
        <p:spPr>
          <a:xfrm>
            <a:off x="8126120" y="2925438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투표할 사람을 정했을 때 클릭하면 체크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3453974" y="1201614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BC91B5-89B2-4805-AB7B-AF4090DEA2F0}"/>
              </a:ext>
            </a:extLst>
          </p:cNvPr>
          <p:cNvSpPr/>
          <p:nvPr/>
        </p:nvSpPr>
        <p:spPr>
          <a:xfrm>
            <a:off x="2355275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94B17E-C569-4985-95FC-19E2430AFF74}"/>
              </a:ext>
            </a:extLst>
          </p:cNvPr>
          <p:cNvSpPr/>
          <p:nvPr/>
        </p:nvSpPr>
        <p:spPr>
          <a:xfrm>
            <a:off x="2493819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BB85C2-6F8C-4FBC-868D-0425F2E1CA65}"/>
              </a:ext>
            </a:extLst>
          </p:cNvPr>
          <p:cNvSpPr txBox="1"/>
          <p:nvPr/>
        </p:nvSpPr>
        <p:spPr>
          <a:xfrm>
            <a:off x="2947418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197A7-83CA-44F9-993E-C4E4DD786177}"/>
              </a:ext>
            </a:extLst>
          </p:cNvPr>
          <p:cNvSpPr/>
          <p:nvPr/>
        </p:nvSpPr>
        <p:spPr>
          <a:xfrm>
            <a:off x="4456113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배지 체크 표시1 윤곽선">
            <a:extLst>
              <a:ext uri="{FF2B5EF4-FFF2-40B4-BE49-F238E27FC236}">
                <a16:creationId xmlns:a16="http://schemas.microsoft.com/office/drawing/2014/main" id="{9E0B10D3-D1E0-4FA1-9EE9-D00E39452C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1301" y="3401466"/>
            <a:ext cx="316345" cy="316345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677B29-823D-4007-A984-D3E22ED8FC48}"/>
              </a:ext>
            </a:extLst>
          </p:cNvPr>
          <p:cNvSpPr/>
          <p:nvPr/>
        </p:nvSpPr>
        <p:spPr>
          <a:xfrm>
            <a:off x="2355275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C33A168-6FC0-4088-A401-648E23988D4A}"/>
              </a:ext>
            </a:extLst>
          </p:cNvPr>
          <p:cNvSpPr/>
          <p:nvPr/>
        </p:nvSpPr>
        <p:spPr>
          <a:xfrm>
            <a:off x="2493819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51CF08-7A6C-42E6-A66D-A16774E54F8A}"/>
              </a:ext>
            </a:extLst>
          </p:cNvPr>
          <p:cNvSpPr txBox="1"/>
          <p:nvPr/>
        </p:nvSpPr>
        <p:spPr>
          <a:xfrm>
            <a:off x="2947418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471BCC-69F7-4876-A3B3-C25B7E4025B9}"/>
              </a:ext>
            </a:extLst>
          </p:cNvPr>
          <p:cNvSpPr/>
          <p:nvPr/>
        </p:nvSpPr>
        <p:spPr>
          <a:xfrm>
            <a:off x="4456113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57DAA12-1439-4C7A-A2CB-11A8A8F5C31D}"/>
              </a:ext>
            </a:extLst>
          </p:cNvPr>
          <p:cNvSpPr/>
          <p:nvPr/>
        </p:nvSpPr>
        <p:spPr>
          <a:xfrm>
            <a:off x="2355275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26A93EE-9382-4887-916E-8E087D26749F}"/>
              </a:ext>
            </a:extLst>
          </p:cNvPr>
          <p:cNvSpPr/>
          <p:nvPr/>
        </p:nvSpPr>
        <p:spPr>
          <a:xfrm>
            <a:off x="2493819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E1287B-06AD-420E-BF7E-F6C24630EAE9}"/>
              </a:ext>
            </a:extLst>
          </p:cNvPr>
          <p:cNvSpPr txBox="1"/>
          <p:nvPr/>
        </p:nvSpPr>
        <p:spPr>
          <a:xfrm>
            <a:off x="2947418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6B10DD-3A6F-44F8-913C-B8FFF920FB46}"/>
              </a:ext>
            </a:extLst>
          </p:cNvPr>
          <p:cNvSpPr/>
          <p:nvPr/>
        </p:nvSpPr>
        <p:spPr>
          <a:xfrm>
            <a:off x="4456113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A1A6A9-6785-4E93-B5DA-C540EA76197B}"/>
              </a:ext>
            </a:extLst>
          </p:cNvPr>
          <p:cNvSpPr/>
          <p:nvPr/>
        </p:nvSpPr>
        <p:spPr>
          <a:xfrm>
            <a:off x="5024581" y="329811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701967-5A95-4F21-AC4B-8188AC476968}"/>
              </a:ext>
            </a:extLst>
          </p:cNvPr>
          <p:cNvSpPr/>
          <p:nvPr/>
        </p:nvSpPr>
        <p:spPr>
          <a:xfrm>
            <a:off x="5163125" y="3359966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69DAA-6323-4BCF-8E42-EEB4954100A0}"/>
              </a:ext>
            </a:extLst>
          </p:cNvPr>
          <p:cNvSpPr txBox="1"/>
          <p:nvPr/>
        </p:nvSpPr>
        <p:spPr>
          <a:xfrm>
            <a:off x="5616724" y="34216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DA639A-F756-4AAB-A6C4-3D0BA4D017A8}"/>
              </a:ext>
            </a:extLst>
          </p:cNvPr>
          <p:cNvSpPr/>
          <p:nvPr/>
        </p:nvSpPr>
        <p:spPr>
          <a:xfrm>
            <a:off x="7125419" y="3459490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EE89782-C8D0-40DA-892F-746B8611C534}"/>
              </a:ext>
            </a:extLst>
          </p:cNvPr>
          <p:cNvSpPr/>
          <p:nvPr/>
        </p:nvSpPr>
        <p:spPr>
          <a:xfrm>
            <a:off x="5024581" y="3956669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FCD0AE-731D-4918-B826-44475D08A3B8}"/>
              </a:ext>
            </a:extLst>
          </p:cNvPr>
          <p:cNvSpPr/>
          <p:nvPr/>
        </p:nvSpPr>
        <p:spPr>
          <a:xfrm>
            <a:off x="5163125" y="4018515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51196A-96E5-4848-8E11-A0FF0442996E}"/>
              </a:ext>
            </a:extLst>
          </p:cNvPr>
          <p:cNvSpPr txBox="1"/>
          <p:nvPr/>
        </p:nvSpPr>
        <p:spPr>
          <a:xfrm>
            <a:off x="5616724" y="40802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0CBF729-D694-47FD-A02A-323AB7A955AF}"/>
              </a:ext>
            </a:extLst>
          </p:cNvPr>
          <p:cNvSpPr/>
          <p:nvPr/>
        </p:nvSpPr>
        <p:spPr>
          <a:xfrm>
            <a:off x="7125419" y="4118039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9E2CB4D-4D01-4A69-99CA-9A90E821009C}"/>
              </a:ext>
            </a:extLst>
          </p:cNvPr>
          <p:cNvSpPr/>
          <p:nvPr/>
        </p:nvSpPr>
        <p:spPr>
          <a:xfrm>
            <a:off x="5024581" y="4661861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5B457-E726-4DF7-9A9C-7DED17A66034}"/>
              </a:ext>
            </a:extLst>
          </p:cNvPr>
          <p:cNvSpPr/>
          <p:nvPr/>
        </p:nvSpPr>
        <p:spPr>
          <a:xfrm>
            <a:off x="5163125" y="472370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02DF95-B62F-48F0-A282-91B96B5B93FA}"/>
              </a:ext>
            </a:extLst>
          </p:cNvPr>
          <p:cNvSpPr txBox="1"/>
          <p:nvPr/>
        </p:nvSpPr>
        <p:spPr>
          <a:xfrm>
            <a:off x="5616724" y="47853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33636D-BD76-49E8-BB7F-305F5B664CFA}"/>
              </a:ext>
            </a:extLst>
          </p:cNvPr>
          <p:cNvSpPr/>
          <p:nvPr/>
        </p:nvSpPr>
        <p:spPr>
          <a:xfrm>
            <a:off x="7125419" y="482323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BDF35978-A008-42E9-B687-1344687939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7493" y="2904059"/>
            <a:ext cx="298469" cy="29846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76F92A-C9BA-43A7-A151-183AE948E82D}"/>
              </a:ext>
            </a:extLst>
          </p:cNvPr>
          <p:cNvSpPr/>
          <p:nvPr/>
        </p:nvSpPr>
        <p:spPr>
          <a:xfrm>
            <a:off x="6931256" y="2896126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35611E-4DED-4666-852C-48991CC1FD4C}"/>
              </a:ext>
            </a:extLst>
          </p:cNvPr>
          <p:cNvSpPr txBox="1"/>
          <p:nvPr/>
        </p:nvSpPr>
        <p:spPr>
          <a:xfrm>
            <a:off x="3386227" y="2833690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시작되었습니다</a:t>
            </a:r>
          </a:p>
        </p:txBody>
      </p:sp>
      <p:pic>
        <p:nvPicPr>
          <p:cNvPr id="2050" name="Picture 2" descr="투표 - 무료 여러 가지 잡다한개 아이콘">
            <a:extLst>
              <a:ext uri="{FF2B5EF4-FFF2-40B4-BE49-F238E27FC236}">
                <a16:creationId xmlns:a16="http://schemas.microsoft.com/office/drawing/2014/main" id="{5CFE332D-27EB-4AE5-B1B5-CB698876C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7" y="2882557"/>
            <a:ext cx="298471" cy="2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A2C0557-DB11-47B6-A1CC-413C065E856B}"/>
              </a:ext>
            </a:extLst>
          </p:cNvPr>
          <p:cNvSpPr/>
          <p:nvPr/>
        </p:nvSpPr>
        <p:spPr>
          <a:xfrm>
            <a:off x="6356685" y="2886045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240F1F-B1B7-408B-9E3D-03D7F9F3F7B2}"/>
              </a:ext>
            </a:extLst>
          </p:cNvPr>
          <p:cNvCxnSpPr>
            <a:cxnSpLocks/>
          </p:cNvCxnSpPr>
          <p:nvPr/>
        </p:nvCxnSpPr>
        <p:spPr>
          <a:xfrm flipH="1">
            <a:off x="7382197" y="2387878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335626-E2B1-4DFB-875B-70B46E7ABE5D}"/>
              </a:ext>
            </a:extLst>
          </p:cNvPr>
          <p:cNvSpPr txBox="1"/>
          <p:nvPr/>
        </p:nvSpPr>
        <p:spPr>
          <a:xfrm>
            <a:off x="8156175" y="220161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채팅 버튼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1F2171A-63BD-45FD-8D8C-DC3231C442CB}"/>
              </a:ext>
            </a:extLst>
          </p:cNvPr>
          <p:cNvCxnSpPr>
            <a:cxnSpLocks/>
          </p:cNvCxnSpPr>
          <p:nvPr/>
        </p:nvCxnSpPr>
        <p:spPr>
          <a:xfrm flipH="1">
            <a:off x="6587271" y="2326659"/>
            <a:ext cx="773978" cy="5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CC2ACEE-F563-419C-A696-F0684079AFEE}"/>
              </a:ext>
            </a:extLst>
          </p:cNvPr>
          <p:cNvSpPr txBox="1"/>
          <p:nvPr/>
        </p:nvSpPr>
        <p:spPr>
          <a:xfrm>
            <a:off x="6807626" y="208451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투표 완료 버튼</a:t>
            </a:r>
            <a:endParaRPr lang="ko-KR" altLang="en-US" b="1" dirty="0"/>
          </a:p>
        </p:txBody>
      </p:sp>
      <p:pic>
        <p:nvPicPr>
          <p:cNvPr id="2052" name="Picture 4" descr="투표 - 무료 여러 가지 잡다한개 아이콘">
            <a:extLst>
              <a:ext uri="{FF2B5EF4-FFF2-40B4-BE49-F238E27FC236}">
                <a16:creationId xmlns:a16="http://schemas.microsoft.com/office/drawing/2014/main" id="{F169E55C-7258-49F8-8382-A1893326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76" y="3372590"/>
            <a:ext cx="399295" cy="3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A85476D-7681-4754-8CCD-5E6BA3B1045C}"/>
              </a:ext>
            </a:extLst>
          </p:cNvPr>
          <p:cNvCxnSpPr>
            <a:cxnSpLocks/>
          </p:cNvCxnSpPr>
          <p:nvPr/>
        </p:nvCxnSpPr>
        <p:spPr>
          <a:xfrm flipV="1">
            <a:off x="1641945" y="3711114"/>
            <a:ext cx="2294583" cy="36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08342D-9B08-4F72-B639-4DCE55850C49}"/>
              </a:ext>
            </a:extLst>
          </p:cNvPr>
          <p:cNvSpPr txBox="1"/>
          <p:nvPr/>
        </p:nvSpPr>
        <p:spPr>
          <a:xfrm>
            <a:off x="423835" y="3968620"/>
            <a:ext cx="142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투표 완료 버튼을 누른 유저 아이콘을 띄워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495543" y="2860556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080773" y="409979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791056" y="3726545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344248" y="3519994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296163" y="331895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254485" y="3316904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613680" y="432790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944724" y="3301949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569005" y="364085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5123210" y="3860093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582102" y="4063793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6061227" y="4693584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476502" y="4687652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489723" y="4167603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492836" y="4506108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791</Words>
  <Application>Microsoft Office PowerPoint</Application>
  <PresentationFormat>와이드스크린</PresentationFormat>
  <Paragraphs>309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11</cp:revision>
  <dcterms:created xsi:type="dcterms:W3CDTF">2022-03-03T03:25:58Z</dcterms:created>
  <dcterms:modified xsi:type="dcterms:W3CDTF">2022-05-18T09:46:48Z</dcterms:modified>
</cp:coreProperties>
</file>