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05" r:id="rId3"/>
    <p:sldId id="263" r:id="rId4"/>
    <p:sldId id="300" r:id="rId5"/>
    <p:sldId id="308" r:id="rId6"/>
    <p:sldId id="303" r:id="rId7"/>
    <p:sldId id="299" r:id="rId8"/>
    <p:sldId id="307" r:id="rId9"/>
    <p:sldId id="278" r:id="rId10"/>
    <p:sldId id="280" r:id="rId11"/>
    <p:sldId id="27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C8FE3A8A-1E16-4EFA-9C3D-8CF75635B292}">
          <p14:sldIdLst>
            <p14:sldId id="257"/>
          </p14:sldIdLst>
        </p14:section>
        <p14:section name="기본 UI" id="{1C46FA80-2E3A-4F6D-9457-D3932D872E03}">
          <p14:sldIdLst>
            <p14:sldId id="305"/>
            <p14:sldId id="263"/>
          </p14:sldIdLst>
        </p14:section>
        <p14:section name="게임 시작 전" id="{79B569B7-5210-438E-A33E-D0C736654C34}">
          <p14:sldIdLst>
            <p14:sldId id="300"/>
            <p14:sldId id="308"/>
            <p14:sldId id="303"/>
            <p14:sldId id="299"/>
          </p14:sldIdLst>
        </p14:section>
        <p14:section name="게임 시작 후" id="{AB437439-92E8-4826-BA5F-B31077FBE9C0}">
          <p14:sldIdLst>
            <p14:sldId id="307"/>
            <p14:sldId id="278"/>
            <p14:sldId id="280"/>
          </p14:sldIdLst>
        </p14:section>
        <p14:section name="인게임" id="{9CB9BD39-F753-466A-91BB-E00F4FF34F23}">
          <p14:sldIdLst>
            <p14:sldId id="277"/>
          </p14:sldIdLst>
        </p14:section>
        <p14:section name="재료 구하기" id="{9AA34D69-8CB2-4E57-9E72-7A3457B8413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7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83AD-F807-4A9F-8713-FA4C46D85A8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3BA4-6BCF-4D0D-8B80-249BA32A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5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AC56-5C6A-302C-A297-C9A27C50A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C4F7B5-2E56-3AF6-C15D-2A65B298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6DB0-6D2F-6250-1D17-475B934C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7209D-E4EB-EB8E-15F2-C6A165F7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F59C8-9561-D030-7E9F-8199C8DB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991F-9FC4-B237-8056-9033CCA5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0B5B6-D0E4-A74E-DA21-5F1E7821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D9D65-61B1-9ECB-388B-D2D61101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BEBFD-6710-5297-697E-254BCC5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A96E3-78D5-D6BC-2191-9BE6BDB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253D9-AC61-26BD-A1E7-F0B09DD8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DA508-444F-FEA4-E450-2153CF0F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77146-A09E-05F3-1843-23D9AA4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1ECFE-19C4-A89E-8AD5-31ACDDD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91D62-B646-3839-4B4F-C3F9D026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7045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6280-E6D3-CC4E-D3DE-BB47251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3A94F-9A36-1115-1F69-F458539F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C067E-B6D1-B5AE-D5C8-F38EC593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67C7-C6B6-142E-F7A0-300F674E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2137D-4585-EC4B-C38B-0C6307CB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4A76-27AD-DF63-8DF0-4A2DFFB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94C42-18D5-FB1E-A31F-764E771B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5890-8D51-BCBC-25FE-58B26502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E810A-54AF-FC2C-4B76-6215B1DE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87D5C-B7AA-033C-3171-B71F68D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F74E-F2B5-6AB0-78D4-30787E7A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0DB1C-BC16-933B-A30D-563CDC967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3FCB5-08D2-D5B5-503A-1522D5C0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2BA21-DED8-69E3-0CD7-9A1B7CFD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7F3AC-82E5-9848-8FF3-4719B03E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4CCD5-C8D8-0598-EC45-ACF12DE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4021-E7AB-76D2-AEC9-01E40EAC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C80A9-0E31-4B73-4E17-682CB0C8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4A9F4-76DE-E5F0-D7A8-53D13207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7873F-3333-BF70-4BF3-167BD96EA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D763D-6B52-C306-8175-CBEEE54D5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07014C-6C99-F8AE-8970-38D08896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FFBED-3379-808E-E095-9ECA81E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D4939-4B3E-1D09-C1A4-1C8D94EB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4D0A-6BBB-BE37-FD5E-935B6879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CFC56-2386-C971-6872-699C7DF5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970047-5AE0-9619-F803-3D97627B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C407-D7A9-E9DA-1BB9-FD13885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F3B21-29FF-28CF-2013-2339E70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79BC3-B112-D1BA-7592-FD1BC8E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35187-B1A6-E3A6-3EB8-E3CE009C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B82E-E698-01F1-6501-7DC97FF4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12F22-7B26-0FF5-641D-3F27CEBE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4CFFE-1A33-DA23-3390-5CD618C7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D23A2-154C-1B8B-CB32-DEFD578E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67CCF-E9A6-946F-051C-30B052B8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A645A-A94E-2C20-83EA-2DD2784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5C10-5FF0-0DDA-9539-F4983D02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B9AAA-4394-5219-BAC7-78C6FD258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FDA07-62CF-85C1-55FE-2388BD17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F8451-2DEC-A594-478D-57B9CC29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5FA0F-0DE5-592A-F515-6EA7061D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9B57E-6156-AC8A-2A25-44B44DA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53F23A-92C5-F5F3-7C1C-37348E87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D7852-8180-0C4C-26B5-6171838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0FC7F-CFC7-5942-907E-7A023447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335-F45D-455A-9B50-A21D8D1837F9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5C9D1-4E4A-3253-D119-C4CEC1E99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80D1A-0301-0827-E768-494F0D6D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36.png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jpe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0.png"/><Relationship Id="rId7" Type="http://schemas.microsoft.com/office/2007/relationships/hdphoto" Target="../media/hdphoto5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5" Type="http://schemas.openxmlformats.org/officeDocument/2006/relationships/image" Target="../media/image43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8.wdp"/><Relationship Id="rId5" Type="http://schemas.openxmlformats.org/officeDocument/2006/relationships/image" Target="../media/image45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microsoft.com/office/2007/relationships/hdphoto" Target="../media/hdphoto1.wdp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B433070-E27E-6DA6-9D0E-2C144F63AABA}"/>
              </a:ext>
            </a:extLst>
          </p:cNvPr>
          <p:cNvSpPr/>
          <p:nvPr/>
        </p:nvSpPr>
        <p:spPr>
          <a:xfrm>
            <a:off x="3501702" y="2949298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6B0E64F-41BC-D360-C692-3B6A3B4E25A9}"/>
              </a:ext>
            </a:extLst>
          </p:cNvPr>
          <p:cNvSpPr/>
          <p:nvPr/>
        </p:nvSpPr>
        <p:spPr>
          <a:xfrm>
            <a:off x="3504537" y="3431287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E188A7-CFD7-D6D4-452C-CB760A1E3399}"/>
              </a:ext>
            </a:extLst>
          </p:cNvPr>
          <p:cNvSpPr/>
          <p:nvPr/>
        </p:nvSpPr>
        <p:spPr>
          <a:xfrm>
            <a:off x="3526621" y="2467310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A73DC-62A9-0AC1-BE95-572D41292125}"/>
              </a:ext>
            </a:extLst>
          </p:cNvPr>
          <p:cNvSpPr/>
          <p:nvPr/>
        </p:nvSpPr>
        <p:spPr>
          <a:xfrm>
            <a:off x="3528538" y="2025018"/>
            <a:ext cx="9144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03028"/>
              </p:ext>
            </p:extLst>
          </p:nvPr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04240" y="1994355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1735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58716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845E227-D33C-CFBE-CFB1-64FDCBB97B3A}"/>
              </a:ext>
            </a:extLst>
          </p:cNvPr>
          <p:cNvGrpSpPr/>
          <p:nvPr/>
        </p:nvGrpSpPr>
        <p:grpSpPr>
          <a:xfrm>
            <a:off x="5455684" y="3734689"/>
            <a:ext cx="2253299" cy="171450"/>
            <a:chOff x="5455684" y="3734689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55684" y="3820414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881619" y="3734689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3719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70793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395415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BD5922-CCE7-2046-870F-E69923B57DDA}"/>
              </a:ext>
            </a:extLst>
          </p:cNvPr>
          <p:cNvGrpSpPr/>
          <p:nvPr/>
        </p:nvGrpSpPr>
        <p:grpSpPr>
          <a:xfrm>
            <a:off x="5455684" y="3991864"/>
            <a:ext cx="2253299" cy="171450"/>
            <a:chOff x="5455684" y="3991864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55684" y="4077589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881619" y="3991864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67CCE8-AACE-625D-EBDA-E8882EE09120}"/>
              </a:ext>
            </a:extLst>
          </p:cNvPr>
          <p:cNvGrpSpPr/>
          <p:nvPr/>
        </p:nvGrpSpPr>
        <p:grpSpPr>
          <a:xfrm>
            <a:off x="5455684" y="2656929"/>
            <a:ext cx="2253299" cy="171450"/>
            <a:chOff x="5455684" y="2656929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55684" y="2742654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881619" y="2656929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085857" y="5397431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C93B00-58BE-EF9D-FE02-ABCA19DABE70}"/>
              </a:ext>
            </a:extLst>
          </p:cNvPr>
          <p:cNvSpPr/>
          <p:nvPr/>
        </p:nvSpPr>
        <p:spPr>
          <a:xfrm>
            <a:off x="6096000" y="3026154"/>
            <a:ext cx="914400" cy="344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444C6-8DCD-105C-1E33-FADF1EE18FD3}"/>
              </a:ext>
            </a:extLst>
          </p:cNvPr>
          <p:cNvSpPr txBox="1"/>
          <p:nvPr/>
        </p:nvSpPr>
        <p:spPr>
          <a:xfrm>
            <a:off x="4543085" y="305924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버튼 위치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44487" y="-377209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28755" y="417932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73467" y="452403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47502" y="458920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48875" y="173315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32204"/>
              </p:ext>
            </p:extLst>
          </p:nvPr>
        </p:nvGraphicFramePr>
        <p:xfrm>
          <a:off x="4880109" y="499627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59938" y="248534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55326" y="17972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60375" y="190097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48260" y="205233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676597" y="210248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5996291" y="254582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057274" y="324405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5992619" y="389541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01165" y="26052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01165" y="398536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482147" y="327655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728755" y="589411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03036" y="223361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372863" y="230474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  <a:r>
              <a:rPr lang="ko-KR" altLang="en-US" sz="2800" b="1" dirty="0"/>
              <a:t>재련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정제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1560C5-881E-4DE8-8CEF-D6BAA25878CB}"/>
              </a:ext>
            </a:extLst>
          </p:cNvPr>
          <p:cNvGrpSpPr/>
          <p:nvPr/>
        </p:nvGrpSpPr>
        <p:grpSpPr>
          <a:xfrm>
            <a:off x="929855" y="2020021"/>
            <a:ext cx="5378331" cy="2934534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7568" y="2452731"/>
              <a:ext cx="566246" cy="33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0%</a:t>
              </a:r>
              <a:endParaRPr lang="ko-KR" altLang="en-US" sz="11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FB663-BBB1-4077-BFF0-FB4ACB19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71" y="2214771"/>
              <a:ext cx="3717749" cy="355469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EBBA58-A4DD-4CD3-B682-AB5F59DCA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233" y="3783106"/>
              <a:ext cx="667343" cy="233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343809-4B1E-453A-BEFC-77B53A2F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576" y="3783106"/>
              <a:ext cx="648563" cy="4078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C041E5-D65D-433B-BE0F-B17DAE005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53" y="4385674"/>
              <a:ext cx="98612" cy="61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9B36EB-FA85-4FF2-9D01-F798AD9F5101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떨어지며 바닥에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이펙트를 재생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2B74D3-0430-4B86-9991-B6826C892E81}"/>
              </a:ext>
            </a:extLst>
          </p:cNvPr>
          <p:cNvGrpSpPr/>
          <p:nvPr/>
        </p:nvGrpSpPr>
        <p:grpSpPr>
          <a:xfrm>
            <a:off x="599669" y="2447721"/>
            <a:ext cx="5987743" cy="3282091"/>
            <a:chOff x="929855" y="1837058"/>
            <a:chExt cx="7952529" cy="435905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7895" y="2453930"/>
              <a:ext cx="516062" cy="339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" descr="만화 손으로 그린 ​​푸른 나무 | 일러스트 AI 무료 다운로드 - Pikbest">
              <a:extLst>
                <a:ext uri="{FF2B5EF4-FFF2-40B4-BE49-F238E27FC236}">
                  <a16:creationId xmlns:a16="http://schemas.microsoft.com/office/drawing/2014/main" id="{CEC9DEC9-932E-4ABB-BE1A-2A35AFC26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46" y="1837058"/>
              <a:ext cx="4359059" cy="43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래픽 2" descr="터치 스크린 윤곽선">
              <a:extLst>
                <a:ext uri="{FF2B5EF4-FFF2-40B4-BE49-F238E27FC236}">
                  <a16:creationId xmlns:a16="http://schemas.microsoft.com/office/drawing/2014/main" id="{1CD1DFAE-0145-4553-A084-219FE128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320332" y="4153535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터치 스크린 윤곽선">
              <a:extLst>
                <a:ext uri="{FF2B5EF4-FFF2-40B4-BE49-F238E27FC236}">
                  <a16:creationId xmlns:a16="http://schemas.microsoft.com/office/drawing/2014/main" id="{D920495D-7B53-4D97-AC56-706D8580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063322" y="3115534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터치 스크린 윤곽선">
              <a:extLst>
                <a:ext uri="{FF2B5EF4-FFF2-40B4-BE49-F238E27FC236}">
                  <a16:creationId xmlns:a16="http://schemas.microsoft.com/office/drawing/2014/main" id="{9FF982A5-E6CB-4A01-B84C-5C25EF33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337084" y="3298495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터치 스크린 윤곽선">
              <a:extLst>
                <a:ext uri="{FF2B5EF4-FFF2-40B4-BE49-F238E27FC236}">
                  <a16:creationId xmlns:a16="http://schemas.microsoft.com/office/drawing/2014/main" id="{C759BAFE-18FD-48C7-AFEC-6D8D5215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132459" y="4706107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터치 스크린 윤곽선">
              <a:extLst>
                <a:ext uri="{FF2B5EF4-FFF2-40B4-BE49-F238E27FC236}">
                  <a16:creationId xmlns:a16="http://schemas.microsoft.com/office/drawing/2014/main" id="{D5959A35-4E2F-445A-B94A-6101E7C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2966679" y="2220241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터치 스크린 윤곽선">
              <a:extLst>
                <a:ext uri="{FF2B5EF4-FFF2-40B4-BE49-F238E27FC236}">
                  <a16:creationId xmlns:a16="http://schemas.microsoft.com/office/drawing/2014/main" id="{E84C5413-AC1B-4F77-BE06-A1375334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01942" y="2312950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터치 스크린 윤곽선">
              <a:extLst>
                <a:ext uri="{FF2B5EF4-FFF2-40B4-BE49-F238E27FC236}">
                  <a16:creationId xmlns:a16="http://schemas.microsoft.com/office/drawing/2014/main" id="{D4C46DE2-9528-419F-9D5F-B075C305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3149096" y="4729153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터치 스크린 윤곽선">
              <a:extLst>
                <a:ext uri="{FF2B5EF4-FFF2-40B4-BE49-F238E27FC236}">
                  <a16:creationId xmlns:a16="http://schemas.microsoft.com/office/drawing/2014/main" id="{31A63E34-5E81-42FC-802E-15824489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81824" y="479365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9C3524-41A2-4BA2-91EA-A036A0F81429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흔들어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 나무를 흔드는 느낌을 준다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CECF2C-7351-46E6-8BBF-E1D1883A8AD5}"/>
              </a:ext>
            </a:extLst>
          </p:cNvPr>
          <p:cNvGrpSpPr/>
          <p:nvPr/>
        </p:nvGrpSpPr>
        <p:grpSpPr>
          <a:xfrm>
            <a:off x="929855" y="1797500"/>
            <a:ext cx="4537495" cy="2388993"/>
            <a:chOff x="929855" y="1826149"/>
            <a:chExt cx="7952529" cy="4187010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59296" y="2442358"/>
              <a:ext cx="542788" cy="35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0%</a:t>
              </a:r>
              <a:endParaRPr lang="ko-KR" altLang="en-US" sz="9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050" name="Picture 2" descr="블루 베리 화분 - 스톡일러스트 [5582910] - PIXTA">
              <a:extLst>
                <a:ext uri="{FF2B5EF4-FFF2-40B4-BE49-F238E27FC236}">
                  <a16:creationId xmlns:a16="http://schemas.microsoft.com/office/drawing/2014/main" id="{98F60F34-E193-42A4-BDFB-3D8CDCB9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31" b="89888" l="10000" r="93111">
                          <a14:foregroundMark x1="86889" y1="58146" x2="86889" y2="58146"/>
                          <a14:foregroundMark x1="84000" y1="58708" x2="84000" y2="58708"/>
                          <a14:foregroundMark x1="89111" y1="50562" x2="89111" y2="50562"/>
                          <a14:foregroundMark x1="89778" y1="51404" x2="89778" y2="51404"/>
                          <a14:foregroundMark x1="93111" y1="48034" x2="93111" y2="48034"/>
                          <a14:foregroundMark x1="90222" y1="47191" x2="90222" y2="47191"/>
                          <a14:foregroundMark x1="92889" y1="42416" x2="92889" y2="42416"/>
                          <a14:foregroundMark x1="86222" y1="30056" x2="86222" y2="30056"/>
                          <a14:foregroundMark x1="75111" y1="29775" x2="75111" y2="29775"/>
                          <a14:foregroundMark x1="77778" y1="33989" x2="77778" y2="33989"/>
                          <a14:foregroundMark x1="71778" y1="34270" x2="71778" y2="34270"/>
                          <a14:foregroundMark x1="62444" y1="26404" x2="62444" y2="26404"/>
                          <a14:foregroundMark x1="64222" y1="33146" x2="64222" y2="33146"/>
                          <a14:foregroundMark x1="61556" y1="30899" x2="61556" y2="30899"/>
                          <a14:foregroundMark x1="60000" y1="25843" x2="64889" y2="38483"/>
                          <a14:foregroundMark x1="64889" y1="38483" x2="64889" y2="38483"/>
                          <a14:foregroundMark x1="58889" y1="27809" x2="58889" y2="27809"/>
                          <a14:foregroundMark x1="59778" y1="31742" x2="59778" y2="31742"/>
                          <a14:foregroundMark x1="56444" y1="35955" x2="56444" y2="35955"/>
                          <a14:foregroundMark x1="56222" y1="40730" x2="56222" y2="40730"/>
                          <a14:foregroundMark x1="57111" y1="43539" x2="57111" y2="43539"/>
                          <a14:foregroundMark x1="55778" y1="51966" x2="55778" y2="51966"/>
                          <a14:foregroundMark x1="62222" y1="46067" x2="62222" y2="46067"/>
                          <a14:foregroundMark x1="63556" y1="60393" x2="63556" y2="603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280" y="1826149"/>
              <a:ext cx="5247369" cy="415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바구니 일러스트 : 네이버 블로그">
              <a:extLst>
                <a:ext uri="{FF2B5EF4-FFF2-40B4-BE49-F238E27FC236}">
                  <a16:creationId xmlns:a16="http://schemas.microsoft.com/office/drawing/2014/main" id="{8E9D5C9C-E8B8-44E4-864E-B37AADB4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19" b="95763" l="2817" r="97653">
                          <a14:foregroundMark x1="39906" y1="76695" x2="39906" y2="76695"/>
                          <a14:foregroundMark x1="7981" y1="61441" x2="36150" y2="60169"/>
                          <a14:foregroundMark x1="36150" y1="60169" x2="75117" y2="77119"/>
                          <a14:foregroundMark x1="75117" y1="77119" x2="54460" y2="96186"/>
                          <a14:foregroundMark x1="54460" y1="96186" x2="38967" y2="96610"/>
                          <a14:foregroundMark x1="92958" y1="58898" x2="88263" y2="74153"/>
                          <a14:foregroundMark x1="68545" y1="7627" x2="33803" y2="2966"/>
                          <a14:foregroundMark x1="95775" y1="60169" x2="97653" y2="58475"/>
                          <a14:foregroundMark x1="5164" y1="61441" x2="2817" y2="576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147" y="4567326"/>
              <a:ext cx="1098744" cy="121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래픽 31" descr="터치 스크린 윤곽선">
              <a:extLst>
                <a:ext uri="{FF2B5EF4-FFF2-40B4-BE49-F238E27FC236}">
                  <a16:creationId xmlns:a16="http://schemas.microsoft.com/office/drawing/2014/main" id="{B78AB127-1164-4391-8F1A-B430A2C2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925818" y="3223458"/>
              <a:ext cx="716643" cy="716643"/>
            </a:xfrm>
            <a:prstGeom prst="rect">
              <a:avLst/>
            </a:prstGeom>
          </p:spPr>
        </p:pic>
        <p:pic>
          <p:nvPicPr>
            <p:cNvPr id="33" name="그래픽 32" descr="터치 스크린 윤곽선">
              <a:extLst>
                <a:ext uri="{FF2B5EF4-FFF2-40B4-BE49-F238E27FC236}">
                  <a16:creationId xmlns:a16="http://schemas.microsoft.com/office/drawing/2014/main" id="{3212D5B1-EB66-475A-BC14-1FD45710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250735" y="4714702"/>
              <a:ext cx="716643" cy="71664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4EBC624-914E-42E8-BC6F-6B50FB0A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129" y="3491967"/>
              <a:ext cx="598800" cy="144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A52B-0323-4F06-B00F-84F5E8C0A7A7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베리를 모두 모았을 경우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바구니를 이펙트로 감싸면서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바구니가 없어지고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베리로 변경된다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8AEF32-E105-48FE-85AF-3C65665C74A1}"/>
              </a:ext>
            </a:extLst>
          </p:cNvPr>
          <p:cNvGrpSpPr/>
          <p:nvPr/>
        </p:nvGrpSpPr>
        <p:grpSpPr>
          <a:xfrm>
            <a:off x="929855" y="2020020"/>
            <a:ext cx="4192448" cy="210512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11387" y="2435962"/>
              <a:ext cx="654356" cy="43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4098" name="Picture 2" descr="암석의 재질 이미지 (a6667902) - 게티이미지뱅크">
              <a:extLst>
                <a:ext uri="{FF2B5EF4-FFF2-40B4-BE49-F238E27FC236}">
                  <a16:creationId xmlns:a16="http://schemas.microsoft.com/office/drawing/2014/main" id="{C6F9DE9E-C352-4093-B3AC-DE67DE98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002" y="2318509"/>
              <a:ext cx="4695678" cy="31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924A5-3534-4197-A581-EDFF2D7C6C03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D1FFE-3071-4A9C-AB58-F37589244ADC}"/>
              </a:ext>
            </a:extLst>
          </p:cNvPr>
          <p:cNvGrpSpPr/>
          <p:nvPr/>
        </p:nvGrpSpPr>
        <p:grpSpPr>
          <a:xfrm>
            <a:off x="929856" y="2020021"/>
            <a:ext cx="4361550" cy="219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2964" y="2432451"/>
              <a:ext cx="596837" cy="392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C2611B6-7D77-4A51-AF23-B8C09BF698A4}"/>
                </a:ext>
              </a:extLst>
            </p:cNvPr>
            <p:cNvGrpSpPr/>
            <p:nvPr/>
          </p:nvGrpSpPr>
          <p:grpSpPr>
            <a:xfrm>
              <a:off x="2761673" y="3208126"/>
              <a:ext cx="1677998" cy="1713343"/>
              <a:chOff x="2543273" y="2663365"/>
              <a:chExt cx="2231207" cy="2278205"/>
            </a:xfrm>
          </p:grpSpPr>
          <p:pic>
            <p:nvPicPr>
              <p:cNvPr id="5122" name="Picture 2" descr="빈 나무 책장 스톡 벡터(로열티 프리) 674668561">
                <a:extLst>
                  <a:ext uri="{FF2B5EF4-FFF2-40B4-BE49-F238E27FC236}">
                    <a16:creationId xmlns:a16="http://schemas.microsoft.com/office/drawing/2014/main" id="{FA692E17-3E45-4473-A5A6-7564E24E9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663365"/>
                <a:ext cx="2208260" cy="227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CC77CA99-DA6D-42AE-B329-DB2E3667F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71988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08C8D69D-BDD3-4270-8F2C-326EE35262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426" y="2725159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579AC18E-D4D6-47B1-8BA7-C72DDB503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273" y="337717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24719865-6A3D-4579-8033-A6A2B028A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990" y="273043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A7E2B4D7-D7F2-4D3F-A3D5-DFED54C2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286" y="341615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6BE6879B-816A-4C84-B4FA-15B023DBC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159" y="3422777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CD73F11-D725-4F38-A723-ECC168E81044}"/>
                </a:ext>
              </a:extLst>
            </p:cNvPr>
            <p:cNvSpPr/>
            <p:nvPr/>
          </p:nvSpPr>
          <p:spPr>
            <a:xfrm>
              <a:off x="4587075" y="3782109"/>
              <a:ext cx="72117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8" name="Picture 8" descr="물 표면과 버블 사이드 뷰 물에 대한 스톡 사진 및 기타 이미지 - iStock">
              <a:extLst>
                <a:ext uri="{FF2B5EF4-FFF2-40B4-BE49-F238E27FC236}">
                  <a16:creationId xmlns:a16="http://schemas.microsoft.com/office/drawing/2014/main" id="{2A8D7663-B67D-40A4-9610-B8342D53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164" y="3258567"/>
              <a:ext cx="2078067" cy="155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F9450B2D-6142-4B55-8560-2AE53E16B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81644" y="3366621"/>
              <a:ext cx="742392" cy="55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E135-BEA3-4079-8DE9-3ADAE8E82342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다 찼다는 것을 알려주는 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8761705" y="2581271"/>
            <a:ext cx="3118741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8757981" y="1095721"/>
            <a:ext cx="313251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311554" y="1738530"/>
            <a:ext cx="5169505" cy="2839074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03556" cy="331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32284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437762" y="4824623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116" y="4899798"/>
              <a:ext cx="1031500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8753863" y="4596858"/>
            <a:ext cx="3118742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D32B5-CD85-4D3A-B266-F955DFE5071D}"/>
              </a:ext>
            </a:extLst>
          </p:cNvPr>
          <p:cNvSpPr/>
          <p:nvPr/>
        </p:nvSpPr>
        <p:spPr>
          <a:xfrm>
            <a:off x="6098142" y="1211117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충전된 배터리가 있는 부분에서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DEC341-7AD1-42DD-8557-92C0EEC25374}"/>
              </a:ext>
            </a:extLst>
          </p:cNvPr>
          <p:cNvGrpSpPr/>
          <p:nvPr/>
        </p:nvGrpSpPr>
        <p:grpSpPr>
          <a:xfrm>
            <a:off x="929856" y="2020021"/>
            <a:ext cx="4939100" cy="248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55436" cy="37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8AAC4B-35A6-4D2A-9734-181C3279A70D}"/>
                </a:ext>
              </a:extLst>
            </p:cNvPr>
            <p:cNvSpPr/>
            <p:nvPr/>
          </p:nvSpPr>
          <p:spPr>
            <a:xfrm>
              <a:off x="3517900" y="2222045"/>
              <a:ext cx="3124200" cy="9290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107B28F-8BDF-4735-BBD9-B7EEAFEF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387044"/>
              <a:ext cx="2269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C2ED1-178D-4974-8F41-8085EAD33E5A}"/>
                </a:ext>
              </a:extLst>
            </p:cNvPr>
            <p:cNvSpPr txBox="1"/>
            <p:nvPr/>
          </p:nvSpPr>
          <p:spPr>
            <a:xfrm>
              <a:off x="3801961" y="2232567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AAF88C-FB9C-4D6F-9217-B343A124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565675"/>
              <a:ext cx="22691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9696E-FBA6-4FD2-820B-5F7233AE09D1}"/>
                </a:ext>
              </a:extLst>
            </p:cNvPr>
            <p:cNvSpPr txBox="1"/>
            <p:nvPr/>
          </p:nvSpPr>
          <p:spPr>
            <a:xfrm>
              <a:off x="3810757" y="2416985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14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5364AD-DC40-4CEB-AB02-9679DCAA7BF6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768773"/>
              <a:ext cx="226910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D42FBA-8F2D-4E9E-AFD5-C74508CC0013}"/>
                </a:ext>
              </a:extLst>
            </p:cNvPr>
            <p:cNvSpPr txBox="1"/>
            <p:nvPr/>
          </p:nvSpPr>
          <p:spPr>
            <a:xfrm>
              <a:off x="3823773" y="2626463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3</a:t>
              </a:r>
              <a:endParaRPr lang="ko-KR" altLang="en-US" sz="14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5D06C0-6E58-49C1-906F-4C36B106EE9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947994"/>
              <a:ext cx="22691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178A-882B-4E13-A486-0F708BCE5345}"/>
                </a:ext>
              </a:extLst>
            </p:cNvPr>
            <p:cNvSpPr txBox="1"/>
            <p:nvPr/>
          </p:nvSpPr>
          <p:spPr>
            <a:xfrm>
              <a:off x="3847997" y="2796307"/>
              <a:ext cx="225697" cy="3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4B2727F-5F26-4026-8169-1D48FAECA7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0691" y="4536414"/>
              <a:ext cx="2269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F8354C-FD84-4D39-AAB9-19ED463229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69722" y="4536414"/>
              <a:ext cx="2269108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D3C178-B5FB-496C-ADF7-8C51A75FD3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3520" y="4536414"/>
              <a:ext cx="226910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9997C4-ACF4-4F5B-B507-A781DFFE1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56941" y="4549114"/>
              <a:ext cx="22691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58E4A76B-758F-483B-95BE-0E65A8113786}"/>
                </a:ext>
              </a:extLst>
            </p:cNvPr>
            <p:cNvSpPr/>
            <p:nvPr/>
          </p:nvSpPr>
          <p:spPr>
            <a:xfrm>
              <a:off x="6021066" y="55831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FBBB8F35-EBAD-4B75-A867-F2D6B37F5BD0}"/>
                </a:ext>
              </a:extLst>
            </p:cNvPr>
            <p:cNvSpPr/>
            <p:nvPr/>
          </p:nvSpPr>
          <p:spPr>
            <a:xfrm>
              <a:off x="5259596" y="55704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E5681E1C-1DAD-427F-BAE2-D9126084695C}"/>
                </a:ext>
              </a:extLst>
            </p:cNvPr>
            <p:cNvSpPr/>
            <p:nvPr/>
          </p:nvSpPr>
          <p:spPr>
            <a:xfrm>
              <a:off x="4510521" y="55670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06321157-3406-49EE-88DA-B9C0F638F2E2}"/>
                </a:ext>
              </a:extLst>
            </p:cNvPr>
            <p:cNvSpPr/>
            <p:nvPr/>
          </p:nvSpPr>
          <p:spPr>
            <a:xfrm>
              <a:off x="3697895" y="55609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32F7D88D-859F-4DBA-BA81-1FC3239C01DD}"/>
                </a:ext>
              </a:extLst>
            </p:cNvPr>
            <p:cNvSpPr/>
            <p:nvPr/>
          </p:nvSpPr>
          <p:spPr>
            <a:xfrm rot="10800000">
              <a:off x="6026593" y="32996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685BEE8F-D848-4432-9AB5-F1D0BA132BAE}"/>
                </a:ext>
              </a:extLst>
            </p:cNvPr>
            <p:cNvSpPr/>
            <p:nvPr/>
          </p:nvSpPr>
          <p:spPr>
            <a:xfrm rot="10800000">
              <a:off x="5265123" y="32869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9562EE7D-FF29-4305-8340-3DCCED378991}"/>
                </a:ext>
              </a:extLst>
            </p:cNvPr>
            <p:cNvSpPr/>
            <p:nvPr/>
          </p:nvSpPr>
          <p:spPr>
            <a:xfrm rot="10800000">
              <a:off x="4516048" y="32835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540CD51E-861B-4B27-B267-3256EF3BF432}"/>
                </a:ext>
              </a:extLst>
            </p:cNvPr>
            <p:cNvSpPr/>
            <p:nvPr/>
          </p:nvSpPr>
          <p:spPr>
            <a:xfrm rot="10800000">
              <a:off x="3703422" y="32774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C9020-F842-4CE0-AB8F-AC436AD398C6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560599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18" y="4110383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212BB-504F-471C-8DDC-686CE65301EA}"/>
              </a:ext>
            </a:extLst>
          </p:cNvPr>
          <p:cNvSpPr/>
          <p:nvPr/>
        </p:nvSpPr>
        <p:spPr>
          <a:xfrm>
            <a:off x="6717817" y="1276171"/>
            <a:ext cx="2404997" cy="2653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모래 가루와 화려한 이펙트가 날린다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모래 가루만 날린다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아무 이펙트 없음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726240" y="225863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재료 게이지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7817463" y="2580760"/>
            <a:ext cx="42001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각 팀이 얼마나 모았는지 알 수 있는 </a:t>
            </a:r>
            <a:r>
              <a:rPr lang="en-US" altLang="ko-KR" sz="1400" dirty="0"/>
              <a:t>UI</a:t>
            </a:r>
          </a:p>
          <a:p>
            <a:r>
              <a:rPr lang="ko-KR" altLang="en-US" sz="1400" dirty="0"/>
              <a:t>    안에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적군 게이지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밖에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아군 게이지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726240" y="340732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날짜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077299" y="3776658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최대 </a:t>
            </a:r>
            <a:r>
              <a:rPr lang="en-US" altLang="ko-KR" sz="1400" dirty="0"/>
              <a:t>30</a:t>
            </a:r>
            <a:r>
              <a:rPr lang="ko-KR" altLang="en-US" sz="1400" dirty="0" err="1"/>
              <a:t>일까지만</a:t>
            </a:r>
            <a:r>
              <a:rPr lang="ko-KR" altLang="en-US" sz="1400" dirty="0"/>
              <a:t> 진행되는 게임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너무 긴 게임 시간을 방지하기 위한 장치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785686" y="443760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설정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136745" y="4806938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설정 창을 여는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876669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7A072-501B-73C8-B176-B5F6FA557F49}"/>
              </a:ext>
            </a:extLst>
          </p:cNvPr>
          <p:cNvSpPr/>
          <p:nvPr/>
        </p:nvSpPr>
        <p:spPr>
          <a:xfrm>
            <a:off x="995816" y="2688588"/>
            <a:ext cx="617355" cy="617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3BCD544-4AC5-4834-2069-71557A490A13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703326" y="2087420"/>
            <a:ext cx="594736" cy="607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C42A74-BEA6-9A79-F22A-8C27F5E77F3C}"/>
              </a:ext>
            </a:extLst>
          </p:cNvPr>
          <p:cNvSpPr txBox="1"/>
          <p:nvPr/>
        </p:nvSpPr>
        <p:spPr>
          <a:xfrm>
            <a:off x="192589" y="18168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재료 게이지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38C6C7-7290-1AF5-63E6-3CDF9B40450D}"/>
              </a:ext>
            </a:extLst>
          </p:cNvPr>
          <p:cNvSpPr/>
          <p:nvPr/>
        </p:nvSpPr>
        <p:spPr>
          <a:xfrm>
            <a:off x="3081051" y="2654233"/>
            <a:ext cx="896226" cy="4112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9A926E-8386-EE0D-A71A-79E5E9613BE9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rot="16200000" flipV="1">
            <a:off x="2998392" y="2138523"/>
            <a:ext cx="651844" cy="511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FE5FBA-F2EF-F4D4-33BC-C11DBD296901}"/>
              </a:ext>
            </a:extLst>
          </p:cNvPr>
          <p:cNvSpPr txBox="1"/>
          <p:nvPr/>
        </p:nvSpPr>
        <p:spPr>
          <a:xfrm>
            <a:off x="2641131" y="17914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날짜 표시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63CD7A9-C4B8-6B84-46D5-1106EFA18D36}"/>
              </a:ext>
            </a:extLst>
          </p:cNvPr>
          <p:cNvCxnSpPr>
            <a:cxnSpLocks/>
            <a:stCxn id="58" idx="0"/>
            <a:endCxn id="63" idx="2"/>
          </p:cNvCxnSpPr>
          <p:nvPr/>
        </p:nvCxnSpPr>
        <p:spPr>
          <a:xfrm rot="16200000" flipV="1">
            <a:off x="5192127" y="2186323"/>
            <a:ext cx="604590" cy="495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12B4F8-89E3-2A2E-43C3-80A225D4DF5C}"/>
              </a:ext>
            </a:extLst>
          </p:cNvPr>
          <p:cNvSpPr txBox="1"/>
          <p:nvPr/>
        </p:nvSpPr>
        <p:spPr>
          <a:xfrm>
            <a:off x="4819359" y="18547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설정 버튼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E14DBF0-8939-0F6E-D7D7-F78A91EC1357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951894" y="2391220"/>
            <a:ext cx="684516" cy="1037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268E06-ECC2-7F85-5597-21E0EF3FD97E}"/>
              </a:ext>
            </a:extLst>
          </p:cNvPr>
          <p:cNvSpPr txBox="1"/>
          <p:nvPr/>
        </p:nvSpPr>
        <p:spPr>
          <a:xfrm>
            <a:off x="6156846" y="2090787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맵 버튼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5458F-5BA1-3C13-98F2-AC4A95C823EF}"/>
              </a:ext>
            </a:extLst>
          </p:cNvPr>
          <p:cNvSpPr txBox="1"/>
          <p:nvPr/>
        </p:nvSpPr>
        <p:spPr>
          <a:xfrm>
            <a:off x="7795016" y="520261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맵 버튼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3D36F2-04A8-5075-8BAA-89E285661E9B}"/>
              </a:ext>
            </a:extLst>
          </p:cNvPr>
          <p:cNvSpPr txBox="1"/>
          <p:nvPr/>
        </p:nvSpPr>
        <p:spPr>
          <a:xfrm>
            <a:off x="8146075" y="557194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맵을</a:t>
            </a:r>
            <a:r>
              <a:rPr lang="ko-KR" altLang="en-US" sz="1400" dirty="0"/>
              <a:t> 킬 수 있는 버튼</a:t>
            </a:r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9426" y="2690497"/>
            <a:ext cx="474708" cy="4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2FB69B-82C7-7900-A675-867ECA86ABE8}"/>
              </a:ext>
            </a:extLst>
          </p:cNvPr>
          <p:cNvGrpSpPr/>
          <p:nvPr/>
        </p:nvGrpSpPr>
        <p:grpSpPr>
          <a:xfrm>
            <a:off x="782637" y="2460602"/>
            <a:ext cx="6302673" cy="3512631"/>
            <a:chOff x="788834" y="2086608"/>
            <a:chExt cx="6302673" cy="351263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12CCD0C-F228-C03E-7B18-4268B4B82DF2}"/>
                </a:ext>
              </a:extLst>
            </p:cNvPr>
            <p:cNvGrpSpPr/>
            <p:nvPr/>
          </p:nvGrpSpPr>
          <p:grpSpPr>
            <a:xfrm>
              <a:off x="788834" y="2086608"/>
              <a:ext cx="5241758" cy="2684784"/>
              <a:chOff x="5786373" y="2317235"/>
              <a:chExt cx="5787676" cy="2906118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CDF47BAD-E51D-20E1-B97B-265C721FA397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948FD49-6EB6-E428-A45A-8B1F969B4872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A327DCC-C5A6-3A71-8CC9-C5B0F277810F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EB60385-CCA0-22BE-BEBB-76834049F595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107CBC9-DA87-FBE4-10C2-F7FD9ED56B4D}"/>
                </a:ext>
              </a:extLst>
            </p:cNvPr>
            <p:cNvGrpSpPr/>
            <p:nvPr/>
          </p:nvGrpSpPr>
          <p:grpSpPr>
            <a:xfrm>
              <a:off x="4731524" y="4075085"/>
              <a:ext cx="591972" cy="522170"/>
              <a:chOff x="4634201" y="4690825"/>
              <a:chExt cx="591972" cy="52217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BEA629E-1908-69F3-F0FF-921E5A41BF4C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320E2B-E638-8109-BABD-267C0F39AB36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9245A5-4CCF-4296-8308-0A12BA41E28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608121" y="4213059"/>
              <a:ext cx="91261" cy="101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BFA94B-4118-43EE-B0CB-B5A5CDF4FA6B}"/>
                </a:ext>
              </a:extLst>
            </p:cNvPr>
            <p:cNvSpPr txBox="1"/>
            <p:nvPr/>
          </p:nvSpPr>
          <p:spPr>
            <a:xfrm>
              <a:off x="1145384" y="52299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조이스틱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A3B5E-F574-41D8-8799-AEFDEE7BE0A8}"/>
                </a:ext>
              </a:extLst>
            </p:cNvPr>
            <p:cNvSpPr txBox="1"/>
            <p:nvPr/>
          </p:nvSpPr>
          <p:spPr>
            <a:xfrm>
              <a:off x="5440093" y="511471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상호작용 버튼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908562" y="279905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8246765" y="3183284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908562" y="374577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259621" y="4115106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9E496-5B5A-B742-ECBC-6A17130678D5}"/>
              </a:ext>
            </a:extLst>
          </p:cNvPr>
          <p:cNvSpPr txBox="1"/>
          <p:nvPr/>
        </p:nvSpPr>
        <p:spPr>
          <a:xfrm>
            <a:off x="3108814" y="59018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사용 버튼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0E29C72-67C1-1F97-68A3-92ABC3B55008}"/>
              </a:ext>
            </a:extLst>
          </p:cNvPr>
          <p:cNvCxnSpPr>
            <a:stCxn id="51" idx="1"/>
            <a:endCxn id="35" idx="0"/>
          </p:cNvCxnSpPr>
          <p:nvPr/>
        </p:nvCxnSpPr>
        <p:spPr>
          <a:xfrm rot="10800000" flipV="1">
            <a:off x="3975399" y="4710163"/>
            <a:ext cx="749929" cy="1191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8E7CB93-34CF-0D12-998A-30520A8F58D2}"/>
              </a:ext>
            </a:extLst>
          </p:cNvPr>
          <p:cNvCxnSpPr>
            <a:cxnSpLocks/>
            <a:stCxn id="48" idx="6"/>
            <a:endCxn id="24" idx="0"/>
          </p:cNvCxnSpPr>
          <p:nvPr/>
        </p:nvCxnSpPr>
        <p:spPr>
          <a:xfrm>
            <a:off x="5773397" y="4235102"/>
            <a:ext cx="486206" cy="1253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968008" y="477605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스킬 사용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319067" y="5145386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스킬을 사용하는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02700B-EA41-90CB-DC5C-F4FF3D39E831}"/>
              </a:ext>
            </a:extLst>
          </p:cNvPr>
          <p:cNvGrpSpPr/>
          <p:nvPr/>
        </p:nvGrpSpPr>
        <p:grpSpPr>
          <a:xfrm>
            <a:off x="938010" y="2599646"/>
            <a:ext cx="544904" cy="544904"/>
            <a:chOff x="487460" y="2481187"/>
            <a:chExt cx="544904" cy="54490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24231E5-50E9-D7C3-BEB3-417AC36157B9}"/>
                </a:ext>
              </a:extLst>
            </p:cNvPr>
            <p:cNvSpPr/>
            <p:nvPr/>
          </p:nvSpPr>
          <p:spPr>
            <a:xfrm>
              <a:off x="487460" y="2481187"/>
              <a:ext cx="544904" cy="54490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28622-67D1-F83B-DB89-E09994A31711}"/>
                </a:ext>
              </a:extLst>
            </p:cNvPr>
            <p:cNvSpPr txBox="1"/>
            <p:nvPr/>
          </p:nvSpPr>
          <p:spPr>
            <a:xfrm>
              <a:off x="571223" y="2632549"/>
              <a:ext cx="38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0%</a:t>
              </a:r>
              <a:endParaRPr lang="ko-KR" altLang="en-US" sz="12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FE4F5B-22E6-9592-BA5B-B08E48CC319C}"/>
                </a:ext>
              </a:extLst>
            </p:cNvPr>
            <p:cNvSpPr/>
            <p:nvPr/>
          </p:nvSpPr>
          <p:spPr>
            <a:xfrm>
              <a:off x="584391" y="2564535"/>
              <a:ext cx="361779" cy="3617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B6B2810-3D22-5AEB-F4AA-94A8C1F6A0D3}"/>
              </a:ext>
            </a:extLst>
          </p:cNvPr>
          <p:cNvSpPr txBox="1"/>
          <p:nvPr/>
        </p:nvSpPr>
        <p:spPr>
          <a:xfrm>
            <a:off x="3037990" y="2577024"/>
            <a:ext cx="89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번째 낮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19E7F3-04C8-BC41-1D8A-37EACD55412E}"/>
              </a:ext>
            </a:extLst>
          </p:cNvPr>
          <p:cNvSpPr/>
          <p:nvPr/>
        </p:nvSpPr>
        <p:spPr>
          <a:xfrm>
            <a:off x="5438321" y="3075826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42CCB9B-C353-B3AA-90EB-71D9DD17130B}"/>
              </a:ext>
            </a:extLst>
          </p:cNvPr>
          <p:cNvSpPr/>
          <p:nvPr/>
        </p:nvSpPr>
        <p:spPr>
          <a:xfrm>
            <a:off x="5438321" y="259307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1" name="그래픽 40" descr="말풍선 단색으로 채워진">
            <a:extLst>
              <a:ext uri="{FF2B5EF4-FFF2-40B4-BE49-F238E27FC236}">
                <a16:creationId xmlns:a16="http://schemas.microsoft.com/office/drawing/2014/main" id="{AE4E6F85-D8F9-3477-4BFF-924FAFD7E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014" y="2548244"/>
            <a:ext cx="474708" cy="474708"/>
          </a:xfrm>
          <a:prstGeom prst="rect">
            <a:avLst/>
          </a:prstGeom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8604B11-94BA-F06D-19F9-16BCDBC5961A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rot="5400000" flipH="1" flipV="1">
            <a:off x="4928424" y="2042772"/>
            <a:ext cx="639417" cy="371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95DE97-2998-9360-28FF-8A9DF8B650FF}"/>
              </a:ext>
            </a:extLst>
          </p:cNvPr>
          <p:cNvSpPr txBox="1"/>
          <p:nvPr/>
        </p:nvSpPr>
        <p:spPr>
          <a:xfrm>
            <a:off x="5110730" y="1539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8FB9A2-9418-08D9-5139-BBDEE5406438}"/>
              </a:ext>
            </a:extLst>
          </p:cNvPr>
          <p:cNvSpPr txBox="1"/>
          <p:nvPr/>
        </p:nvSpPr>
        <p:spPr>
          <a:xfrm>
            <a:off x="7873874" y="197314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채팅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20E584-501E-0C38-384E-36AE459CC011}"/>
              </a:ext>
            </a:extLst>
          </p:cNvPr>
          <p:cNvSpPr txBox="1"/>
          <p:nvPr/>
        </p:nvSpPr>
        <p:spPr>
          <a:xfrm>
            <a:off x="8212077" y="2357376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내에 있는 </a:t>
            </a:r>
            <a:r>
              <a:rPr lang="ko-KR" altLang="en-US" sz="1400" dirty="0" err="1"/>
              <a:t>사람들과의</a:t>
            </a:r>
            <a:r>
              <a:rPr lang="ko-KR" altLang="en-US" sz="1400" dirty="0"/>
              <a:t> 채팅</a:t>
            </a:r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342138" y="2363476"/>
            <a:ext cx="5241758" cy="268478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833675" y="4006408"/>
              <a:ext cx="463235" cy="463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6CCD22-A9FD-69A2-9E41-79879D443269}"/>
              </a:ext>
            </a:extLst>
          </p:cNvPr>
          <p:cNvCxnSpPr/>
          <p:nvPr/>
        </p:nvCxnSpPr>
        <p:spPr>
          <a:xfrm>
            <a:off x="6033247" y="1290918"/>
            <a:ext cx="0" cy="52622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69562A-FBF4-1B03-0E26-F1190536FCCC}"/>
              </a:ext>
            </a:extLst>
          </p:cNvPr>
          <p:cNvSpPr txBox="1"/>
          <p:nvPr/>
        </p:nvSpPr>
        <p:spPr>
          <a:xfrm>
            <a:off x="342138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방장</a:t>
            </a:r>
            <a:endParaRPr lang="ko-KR" altLang="en-US" sz="18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2221FE-FE4F-D4C6-41A0-DE277A8474A2}"/>
              </a:ext>
            </a:extLst>
          </p:cNvPr>
          <p:cNvCxnSpPr>
            <a:cxnSpLocks/>
          </p:cNvCxnSpPr>
          <p:nvPr/>
        </p:nvCxnSpPr>
        <p:spPr>
          <a:xfrm>
            <a:off x="792712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79FFC7-F38F-BFBF-ED44-00B9F01EFDA7}"/>
              </a:ext>
            </a:extLst>
          </p:cNvPr>
          <p:cNvSpPr txBox="1"/>
          <p:nvPr/>
        </p:nvSpPr>
        <p:spPr>
          <a:xfrm>
            <a:off x="6193053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참여자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CE27F4F-605C-2C22-3D24-9132C44C9761}"/>
              </a:ext>
            </a:extLst>
          </p:cNvPr>
          <p:cNvCxnSpPr>
            <a:cxnSpLocks/>
          </p:cNvCxnSpPr>
          <p:nvPr/>
        </p:nvCxnSpPr>
        <p:spPr>
          <a:xfrm>
            <a:off x="6643627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9509C50-3591-2408-CF1C-9D6EB24DD9EC}"/>
              </a:ext>
            </a:extLst>
          </p:cNvPr>
          <p:cNvGrpSpPr/>
          <p:nvPr/>
        </p:nvGrpSpPr>
        <p:grpSpPr>
          <a:xfrm>
            <a:off x="6578054" y="2363476"/>
            <a:ext cx="5241758" cy="2684784"/>
            <a:chOff x="5786373" y="2317235"/>
            <a:chExt cx="5787676" cy="2906118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5331EF2-8A22-5487-E969-4113CEC8C155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0C81916-61D3-3963-7522-13F6FA93714E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707FFBB-0401-FE23-313A-4144139B98E9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FB1791E-76E7-C280-C96C-1C2FFBED0457}"/>
              </a:ext>
            </a:extLst>
          </p:cNvPr>
          <p:cNvGrpSpPr/>
          <p:nvPr/>
        </p:nvGrpSpPr>
        <p:grpSpPr>
          <a:xfrm>
            <a:off x="10567665" y="4351953"/>
            <a:ext cx="591972" cy="522170"/>
            <a:chOff x="4634201" y="4690825"/>
            <a:chExt cx="591972" cy="52217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834E8BB-9E78-FA2D-28C0-E3EBF0875390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DE8143-B0DE-9D3B-6672-8129F1FD4015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READY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D1525F50-0FA6-4252-B4B2-9E60E0BA3F66}"/>
              </a:ext>
            </a:extLst>
          </p:cNvPr>
          <p:cNvSpPr/>
          <p:nvPr/>
        </p:nvSpPr>
        <p:spPr>
          <a:xfrm>
            <a:off x="11131374" y="3931733"/>
            <a:ext cx="419541" cy="4279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8E095-5AEA-1277-430A-2B6FA363523D}"/>
              </a:ext>
            </a:extLst>
          </p:cNvPr>
          <p:cNvSpPr txBox="1"/>
          <p:nvPr/>
        </p:nvSpPr>
        <p:spPr>
          <a:xfrm>
            <a:off x="2370836" y="2470183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5E34A6-BB5E-1DC4-5D8A-189FA2FF87BD}"/>
              </a:ext>
            </a:extLst>
          </p:cNvPr>
          <p:cNvSpPr/>
          <p:nvPr/>
        </p:nvSpPr>
        <p:spPr>
          <a:xfrm>
            <a:off x="4989085" y="293396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67E6F2-B40D-4397-E5D7-1AF9D78C7B0A}"/>
              </a:ext>
            </a:extLst>
          </p:cNvPr>
          <p:cNvSpPr/>
          <p:nvPr/>
        </p:nvSpPr>
        <p:spPr>
          <a:xfrm>
            <a:off x="4989085" y="2451218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52E3D8-703F-07B4-BB2C-0DB86ADAE61E}"/>
              </a:ext>
            </a:extLst>
          </p:cNvPr>
          <p:cNvSpPr txBox="1"/>
          <p:nvPr/>
        </p:nvSpPr>
        <p:spPr>
          <a:xfrm>
            <a:off x="8636803" y="251102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039164-5454-072E-18DB-E25922052786}"/>
              </a:ext>
            </a:extLst>
          </p:cNvPr>
          <p:cNvSpPr/>
          <p:nvPr/>
        </p:nvSpPr>
        <p:spPr>
          <a:xfrm>
            <a:off x="11255052" y="2974811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4911A0-9A66-F735-D62D-9E1872ADAC45}"/>
              </a:ext>
            </a:extLst>
          </p:cNvPr>
          <p:cNvSpPr/>
          <p:nvPr/>
        </p:nvSpPr>
        <p:spPr>
          <a:xfrm>
            <a:off x="11255052" y="2492062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D8A7DF-3682-6905-E203-86390B9987FE}"/>
              </a:ext>
            </a:extLst>
          </p:cNvPr>
          <p:cNvGrpSpPr/>
          <p:nvPr/>
        </p:nvGrpSpPr>
        <p:grpSpPr>
          <a:xfrm>
            <a:off x="1140390" y="2531654"/>
            <a:ext cx="363748" cy="200055"/>
            <a:chOff x="1448497" y="2553684"/>
            <a:chExt cx="406631" cy="223642"/>
          </a:xfrm>
        </p:grpSpPr>
        <p:pic>
          <p:nvPicPr>
            <p:cNvPr id="44" name="그래픽 43" descr="눈 단색으로 채워진">
              <a:extLst>
                <a:ext uri="{FF2B5EF4-FFF2-40B4-BE49-F238E27FC236}">
                  <a16:creationId xmlns:a16="http://schemas.microsoft.com/office/drawing/2014/main" id="{F6A77440-771A-054D-5950-80079844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4C5BF4-7F77-7B10-F85E-2FFE261E83EB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AD1081-0245-9719-B62E-D89A74BDC024}"/>
              </a:ext>
            </a:extLst>
          </p:cNvPr>
          <p:cNvGrpSpPr/>
          <p:nvPr/>
        </p:nvGrpSpPr>
        <p:grpSpPr>
          <a:xfrm>
            <a:off x="678417" y="2449184"/>
            <a:ext cx="388091" cy="282525"/>
            <a:chOff x="548857" y="2490407"/>
            <a:chExt cx="524245" cy="38164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9461230-0307-0380-1A9F-87DA2F94A943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54" name="그래픽 53" descr="사용자 단색으로 채워진">
                <a:extLst>
                  <a:ext uri="{FF2B5EF4-FFF2-40B4-BE49-F238E27FC236}">
                    <a16:creationId xmlns:a16="http://schemas.microsoft.com/office/drawing/2014/main" id="{E10DAAC2-C2C5-86CE-DE09-0FD0C7D51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DB1AA0D2-E110-914B-A716-315504AE2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52" name="그래픽 51" descr="사용자 단색으로 채워진">
              <a:extLst>
                <a:ext uri="{FF2B5EF4-FFF2-40B4-BE49-F238E27FC236}">
                  <a16:creationId xmlns:a16="http://schemas.microsoft.com/office/drawing/2014/main" id="{52342314-50C5-32E1-9025-08EAB0C6A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10F43C-E671-83EF-9F85-8D5F739BA42F}"/>
              </a:ext>
            </a:extLst>
          </p:cNvPr>
          <p:cNvSpPr txBox="1"/>
          <p:nvPr/>
        </p:nvSpPr>
        <p:spPr>
          <a:xfrm>
            <a:off x="646546" y="2692408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B21AB5F-A52F-D5D3-3A8A-A02721830B92}"/>
              </a:ext>
            </a:extLst>
          </p:cNvPr>
          <p:cNvGrpSpPr/>
          <p:nvPr/>
        </p:nvGrpSpPr>
        <p:grpSpPr>
          <a:xfrm>
            <a:off x="7412018" y="2559111"/>
            <a:ext cx="363748" cy="200055"/>
            <a:chOff x="1448497" y="2553684"/>
            <a:chExt cx="406631" cy="223642"/>
          </a:xfrm>
        </p:grpSpPr>
        <p:pic>
          <p:nvPicPr>
            <p:cNvPr id="62" name="그래픽 61" descr="눈 단색으로 채워진">
              <a:extLst>
                <a:ext uri="{FF2B5EF4-FFF2-40B4-BE49-F238E27FC236}">
                  <a16:creationId xmlns:a16="http://schemas.microsoft.com/office/drawing/2014/main" id="{C8EDDB87-2D96-EE00-80F0-960BA2D7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F4363-205E-3B4D-CDD5-01DA21C7FF4F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3209320-D567-9981-1E35-57CDF03B7883}"/>
              </a:ext>
            </a:extLst>
          </p:cNvPr>
          <p:cNvGrpSpPr/>
          <p:nvPr/>
        </p:nvGrpSpPr>
        <p:grpSpPr>
          <a:xfrm>
            <a:off x="6950045" y="2476641"/>
            <a:ext cx="388091" cy="282525"/>
            <a:chOff x="548857" y="2490407"/>
            <a:chExt cx="524245" cy="38164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8552C84-AC9D-4D64-B2D5-F855F5D27617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67" name="그래픽 66" descr="사용자 단색으로 채워진">
                <a:extLst>
                  <a:ext uri="{FF2B5EF4-FFF2-40B4-BE49-F238E27FC236}">
                    <a16:creationId xmlns:a16="http://schemas.microsoft.com/office/drawing/2014/main" id="{9D55B15B-1A8C-0C30-81BE-746319570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8" name="그래픽 67" descr="사용자 단색으로 채워진">
                <a:extLst>
                  <a:ext uri="{FF2B5EF4-FFF2-40B4-BE49-F238E27FC236}">
                    <a16:creationId xmlns:a16="http://schemas.microsoft.com/office/drawing/2014/main" id="{6B5C33DF-AC55-B74A-E105-961876924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66" name="그래픽 65" descr="사용자 단색으로 채워진">
              <a:extLst>
                <a:ext uri="{FF2B5EF4-FFF2-40B4-BE49-F238E27FC236}">
                  <a16:creationId xmlns:a16="http://schemas.microsoft.com/office/drawing/2014/main" id="{4D821EE7-29BA-F541-5963-A425AD892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EA6AA5F-04B1-0847-49F5-DB3E70DD1C04}"/>
              </a:ext>
            </a:extLst>
          </p:cNvPr>
          <p:cNvSpPr txBox="1"/>
          <p:nvPr/>
        </p:nvSpPr>
        <p:spPr>
          <a:xfrm>
            <a:off x="6918174" y="2719865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pic>
        <p:nvPicPr>
          <p:cNvPr id="70" name="그래픽 69" descr="말풍선 단색으로 채워진">
            <a:extLst>
              <a:ext uri="{FF2B5EF4-FFF2-40B4-BE49-F238E27FC236}">
                <a16:creationId xmlns:a16="http://schemas.microsoft.com/office/drawing/2014/main" id="{2A671AF2-3E26-B7C8-0135-D648C8E11F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7103" y="2463187"/>
            <a:ext cx="280314" cy="280314"/>
          </a:xfrm>
          <a:prstGeom prst="rect">
            <a:avLst/>
          </a:prstGeom>
        </p:spPr>
      </p:pic>
      <p:pic>
        <p:nvPicPr>
          <p:cNvPr id="71" name="그래픽 70" descr="말풍선 단색으로 채워진">
            <a:extLst>
              <a:ext uri="{FF2B5EF4-FFF2-40B4-BE49-F238E27FC236}">
                <a16:creationId xmlns:a16="http://schemas.microsoft.com/office/drawing/2014/main" id="{4700F924-BC01-0D35-CB6F-B5C260CB59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3667" y="2579188"/>
            <a:ext cx="280314" cy="280314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B150D8-4F15-6D0B-0375-AE27917B31DF}"/>
              </a:ext>
            </a:extLst>
          </p:cNvPr>
          <p:cNvGrpSpPr/>
          <p:nvPr/>
        </p:nvGrpSpPr>
        <p:grpSpPr>
          <a:xfrm>
            <a:off x="4302978" y="4344258"/>
            <a:ext cx="591972" cy="522170"/>
            <a:chOff x="4634201" y="4690825"/>
            <a:chExt cx="591972" cy="52217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482B5B5-06BB-D671-1A4C-06BFB96126DF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4351E48-811B-275A-A7EA-FD4CB49D705F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START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채팅 </a:t>
            </a:r>
            <a:r>
              <a:rPr lang="en-US" altLang="ko-KR" sz="2800" b="1" dirty="0"/>
              <a:t>&amp; </a:t>
            </a:r>
            <a:r>
              <a:rPr lang="ko-KR" altLang="en-US" sz="2800" b="1" dirty="0"/>
              <a:t>로그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15449E-1AA8-726D-94E1-E0DA878495F8}"/>
              </a:ext>
            </a:extLst>
          </p:cNvPr>
          <p:cNvGrpSpPr/>
          <p:nvPr/>
        </p:nvGrpSpPr>
        <p:grpSpPr>
          <a:xfrm>
            <a:off x="497253" y="2267480"/>
            <a:ext cx="5241758" cy="2684784"/>
            <a:chOff x="854242" y="1995923"/>
            <a:chExt cx="5241758" cy="268478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07CCAF7-8C59-4C9B-8845-41CE5AAE59DC}"/>
                </a:ext>
              </a:extLst>
            </p:cNvPr>
            <p:cNvGrpSpPr/>
            <p:nvPr/>
          </p:nvGrpSpPr>
          <p:grpSpPr>
            <a:xfrm>
              <a:off x="854242" y="1995923"/>
              <a:ext cx="5241758" cy="2684784"/>
              <a:chOff x="5786373" y="2317235"/>
              <a:chExt cx="5787676" cy="290611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469EB77-5C08-4181-BFE6-400BACF970C8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565EC29-1ED9-4BB5-AC51-756EB897D816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BD8DA34-2229-4F5B-8337-C077473D3C57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C0D6F75-0C79-449C-AF5E-EBA489B3178B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B8E095-5AEA-1277-430A-2B6FA363523D}"/>
                </a:ext>
              </a:extLst>
            </p:cNvPr>
            <p:cNvSpPr txBox="1"/>
            <p:nvPr/>
          </p:nvSpPr>
          <p:spPr>
            <a:xfrm>
              <a:off x="2882940" y="2102630"/>
              <a:ext cx="11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ko-KR" altLang="en-US" dirty="0"/>
                <a:t>번째 낮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5E34A6-BB5E-1DC4-5D8A-189FA2FF87BD}"/>
                </a:ext>
              </a:extLst>
            </p:cNvPr>
            <p:cNvSpPr/>
            <p:nvPr/>
          </p:nvSpPr>
          <p:spPr>
            <a:xfrm>
              <a:off x="5501189" y="2566414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67E6F2-B40D-4397-E5D7-1AF9D78C7B0A}"/>
                </a:ext>
              </a:extLst>
            </p:cNvPr>
            <p:cNvSpPr/>
            <p:nvPr/>
          </p:nvSpPr>
          <p:spPr>
            <a:xfrm>
              <a:off x="5501189" y="2083665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5D8A7DF-3682-6905-E203-86390B9987FE}"/>
                </a:ext>
              </a:extLst>
            </p:cNvPr>
            <p:cNvGrpSpPr/>
            <p:nvPr/>
          </p:nvGrpSpPr>
          <p:grpSpPr>
            <a:xfrm>
              <a:off x="1652494" y="2164101"/>
              <a:ext cx="363748" cy="200055"/>
              <a:chOff x="1448497" y="2553684"/>
              <a:chExt cx="406631" cy="223642"/>
            </a:xfrm>
          </p:grpSpPr>
          <p:pic>
            <p:nvPicPr>
              <p:cNvPr id="44" name="그래픽 43" descr="눈 단색으로 채워진">
                <a:extLst>
                  <a:ext uri="{FF2B5EF4-FFF2-40B4-BE49-F238E27FC236}">
                    <a16:creationId xmlns:a16="http://schemas.microsoft.com/office/drawing/2014/main" id="{F6A77440-771A-054D-5950-80079844E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8497" y="2566567"/>
                <a:ext cx="190527" cy="190527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4C5BF4-7F77-7B10-F85E-2FFE261E83EB}"/>
                  </a:ext>
                </a:extLst>
              </p:cNvPr>
              <p:cNvSpPr txBox="1"/>
              <p:nvPr/>
            </p:nvSpPr>
            <p:spPr>
              <a:xfrm>
                <a:off x="1591348" y="2553684"/>
                <a:ext cx="263780" cy="2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2</a:t>
                </a:r>
                <a:endParaRPr lang="ko-KR" altLang="en-US" sz="7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AD1081-0245-9719-B62E-D89A74BDC024}"/>
                </a:ext>
              </a:extLst>
            </p:cNvPr>
            <p:cNvGrpSpPr/>
            <p:nvPr/>
          </p:nvGrpSpPr>
          <p:grpSpPr>
            <a:xfrm>
              <a:off x="1190521" y="2081631"/>
              <a:ext cx="388091" cy="282525"/>
              <a:chOff x="548857" y="2490407"/>
              <a:chExt cx="524245" cy="3816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9461230-0307-0380-1A9F-87DA2F94A943}"/>
                  </a:ext>
                </a:extLst>
              </p:cNvPr>
              <p:cNvGrpSpPr/>
              <p:nvPr/>
            </p:nvGrpSpPr>
            <p:grpSpPr>
              <a:xfrm>
                <a:off x="548857" y="2490407"/>
                <a:ext cx="524245" cy="347194"/>
                <a:chOff x="548857" y="2490407"/>
                <a:chExt cx="524245" cy="347194"/>
              </a:xfrm>
            </p:grpSpPr>
            <p:pic>
              <p:nvPicPr>
                <p:cNvPr id="54" name="그래픽 53" descr="사용자 단색으로 채워진">
                  <a:extLst>
                    <a:ext uri="{FF2B5EF4-FFF2-40B4-BE49-F238E27FC236}">
                      <a16:creationId xmlns:a16="http://schemas.microsoft.com/office/drawing/2014/main" id="{E10DAAC2-C2C5-86CE-DE09-0FD0C7D51D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42" y="2490407"/>
                  <a:ext cx="343160" cy="343160"/>
                </a:xfrm>
                <a:prstGeom prst="rect">
                  <a:avLst/>
                </a:prstGeom>
              </p:spPr>
            </p:pic>
            <p:pic>
              <p:nvPicPr>
                <p:cNvPr id="6" name="그래픽 5" descr="사용자 단색으로 채워진">
                  <a:extLst>
                    <a:ext uri="{FF2B5EF4-FFF2-40B4-BE49-F238E27FC236}">
                      <a16:creationId xmlns:a16="http://schemas.microsoft.com/office/drawing/2014/main" id="{DB1AA0D2-E110-914B-A716-315504AE2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57" y="2494441"/>
                  <a:ext cx="343160" cy="343160"/>
                </a:xfrm>
                <a:prstGeom prst="rect">
                  <a:avLst/>
                </a:prstGeom>
              </p:spPr>
            </p:pic>
          </p:grpSp>
          <p:pic>
            <p:nvPicPr>
              <p:cNvPr id="52" name="그래픽 51" descr="사용자 단색으로 채워진">
                <a:extLst>
                  <a:ext uri="{FF2B5EF4-FFF2-40B4-BE49-F238E27FC236}">
                    <a16:creationId xmlns:a16="http://schemas.microsoft.com/office/drawing/2014/main" id="{52342314-50C5-32E1-9025-08EAB0C6A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6492" y="2528890"/>
                <a:ext cx="343160" cy="34316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10F43C-E671-83EF-9F85-8D5F739BA42F}"/>
                </a:ext>
              </a:extLst>
            </p:cNvPr>
            <p:cNvSpPr txBox="1"/>
            <p:nvPr/>
          </p:nvSpPr>
          <p:spPr>
            <a:xfrm>
              <a:off x="1158650" y="2324855"/>
              <a:ext cx="423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N / 10</a:t>
              </a:r>
              <a:endParaRPr lang="ko-KR" altLang="en-US" sz="600" b="1" dirty="0"/>
            </a:p>
          </p:txBody>
        </p:sp>
        <p:pic>
          <p:nvPicPr>
            <p:cNvPr id="70" name="그래픽 69" descr="말풍선 단색으로 채워진">
              <a:extLst>
                <a:ext uri="{FF2B5EF4-FFF2-40B4-BE49-F238E27FC236}">
                  <a16:creationId xmlns:a16="http://schemas.microsoft.com/office/drawing/2014/main" id="{2A671AF2-3E26-B7C8-0135-D648C8E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19207" y="2095634"/>
              <a:ext cx="280314" cy="280314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AB150D8-4F15-6D0B-0375-AE27917B31DF}"/>
                </a:ext>
              </a:extLst>
            </p:cNvPr>
            <p:cNvGrpSpPr/>
            <p:nvPr/>
          </p:nvGrpSpPr>
          <p:grpSpPr>
            <a:xfrm>
              <a:off x="4815082" y="3976705"/>
              <a:ext cx="591972" cy="522170"/>
              <a:chOff x="4634201" y="4690825"/>
              <a:chExt cx="591972" cy="52217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482B5B5-06BB-D671-1A4C-06BFB96126DF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351E48-811B-275A-A7EA-FD4CB49D705F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START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88687E-00B3-C479-663B-214CDB0AFEF5}"/>
              </a:ext>
            </a:extLst>
          </p:cNvPr>
          <p:cNvGrpSpPr/>
          <p:nvPr/>
        </p:nvGrpSpPr>
        <p:grpSpPr>
          <a:xfrm>
            <a:off x="1028283" y="2560223"/>
            <a:ext cx="3185516" cy="2000190"/>
            <a:chOff x="2717876" y="2715139"/>
            <a:chExt cx="4094823" cy="257114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B02413E-ADD8-1BB9-120D-479C9F5F7B0E}"/>
                </a:ext>
              </a:extLst>
            </p:cNvPr>
            <p:cNvSpPr/>
            <p:nvPr/>
          </p:nvSpPr>
          <p:spPr>
            <a:xfrm>
              <a:off x="2717876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9B4005-9FB7-8434-9B9E-3966E0864935}"/>
                </a:ext>
              </a:extLst>
            </p:cNvPr>
            <p:cNvSpPr txBox="1"/>
            <p:nvPr/>
          </p:nvSpPr>
          <p:spPr>
            <a:xfrm>
              <a:off x="3171475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D0B59E7-1A09-1AF9-0595-FF3471BF1CEE}"/>
                </a:ext>
              </a:extLst>
            </p:cNvPr>
            <p:cNvSpPr/>
            <p:nvPr/>
          </p:nvSpPr>
          <p:spPr>
            <a:xfrm>
              <a:off x="4680170" y="3538967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배지 체크 표시1 윤곽선">
              <a:extLst>
                <a:ext uri="{FF2B5EF4-FFF2-40B4-BE49-F238E27FC236}">
                  <a16:creationId xmlns:a16="http://schemas.microsoft.com/office/drawing/2014/main" id="{2E99EBE8-1289-2D3E-7C05-39805F43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5358" y="3480943"/>
              <a:ext cx="316345" cy="316345"/>
            </a:xfrm>
            <a:prstGeom prst="rect">
              <a:avLst/>
            </a:prstGeom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4D0B564-680A-1773-C4DC-BE2129B8E4CE}"/>
                </a:ext>
              </a:extLst>
            </p:cNvPr>
            <p:cNvSpPr/>
            <p:nvPr/>
          </p:nvSpPr>
          <p:spPr>
            <a:xfrm>
              <a:off x="2717876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85081E-05C6-7565-874E-55BCAA25ABAF}"/>
                </a:ext>
              </a:extLst>
            </p:cNvPr>
            <p:cNvSpPr txBox="1"/>
            <p:nvPr/>
          </p:nvSpPr>
          <p:spPr>
            <a:xfrm>
              <a:off x="3171475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4AB66FA-1848-0FDC-8042-F80BFF4004F8}"/>
                </a:ext>
              </a:extLst>
            </p:cNvPr>
            <p:cNvSpPr/>
            <p:nvPr/>
          </p:nvSpPr>
          <p:spPr>
            <a:xfrm>
              <a:off x="4680170" y="4197516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D4EEE1-1156-49D2-EA40-65845DCD78EB}"/>
                </a:ext>
              </a:extLst>
            </p:cNvPr>
            <p:cNvSpPr/>
            <p:nvPr/>
          </p:nvSpPr>
          <p:spPr>
            <a:xfrm>
              <a:off x="2717876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37A6C37-F9E2-4311-5AC4-91BDFF65EF64}"/>
                </a:ext>
              </a:extLst>
            </p:cNvPr>
            <p:cNvSpPr txBox="1"/>
            <p:nvPr/>
          </p:nvSpPr>
          <p:spPr>
            <a:xfrm>
              <a:off x="3171475" y="4864876"/>
              <a:ext cx="947131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E3633F2-B99F-031D-15A4-25DE365BF74A}"/>
                </a:ext>
              </a:extLst>
            </p:cNvPr>
            <p:cNvSpPr/>
            <p:nvPr/>
          </p:nvSpPr>
          <p:spPr>
            <a:xfrm>
              <a:off x="4680170" y="4902709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802AC54-C249-BED4-936F-B94A6DDB0B12}"/>
                </a:ext>
              </a:extLst>
            </p:cNvPr>
            <p:cNvSpPr/>
            <p:nvPr/>
          </p:nvSpPr>
          <p:spPr>
            <a:xfrm>
              <a:off x="5387182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144E22-88BB-8E42-BE08-863E6CE35B13}"/>
                </a:ext>
              </a:extLst>
            </p:cNvPr>
            <p:cNvSpPr txBox="1"/>
            <p:nvPr/>
          </p:nvSpPr>
          <p:spPr>
            <a:xfrm>
              <a:off x="5840781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853742-6EDF-C377-886F-1EDEBECD161A}"/>
                </a:ext>
              </a:extLst>
            </p:cNvPr>
            <p:cNvSpPr/>
            <p:nvPr/>
          </p:nvSpPr>
          <p:spPr>
            <a:xfrm>
              <a:off x="5387182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A90354-2AF0-1C60-1C1D-3D72B439AE6D}"/>
                </a:ext>
              </a:extLst>
            </p:cNvPr>
            <p:cNvSpPr txBox="1"/>
            <p:nvPr/>
          </p:nvSpPr>
          <p:spPr>
            <a:xfrm>
              <a:off x="5840781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D62415B-A293-6F83-8ED3-E3219671BE0B}"/>
                </a:ext>
              </a:extLst>
            </p:cNvPr>
            <p:cNvSpPr/>
            <p:nvPr/>
          </p:nvSpPr>
          <p:spPr>
            <a:xfrm>
              <a:off x="5387182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84DD7C-7AD3-4080-0851-AEB0924BDE24}"/>
                </a:ext>
              </a:extLst>
            </p:cNvPr>
            <p:cNvSpPr txBox="1"/>
            <p:nvPr/>
          </p:nvSpPr>
          <p:spPr>
            <a:xfrm>
              <a:off x="5840781" y="4864876"/>
              <a:ext cx="957802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8" name="말풍선: 사각형 87">
              <a:extLst>
                <a:ext uri="{FF2B5EF4-FFF2-40B4-BE49-F238E27FC236}">
                  <a16:creationId xmlns:a16="http://schemas.microsoft.com/office/drawing/2014/main" id="{EB3399CB-9877-E939-226F-65580CE9DEF7}"/>
                </a:ext>
              </a:extLst>
            </p:cNvPr>
            <p:cNvSpPr/>
            <p:nvPr/>
          </p:nvSpPr>
          <p:spPr>
            <a:xfrm rot="16200000" flipH="1">
              <a:off x="3485613" y="1959199"/>
              <a:ext cx="2571145" cy="4083026"/>
            </a:xfrm>
            <a:prstGeom prst="wedgeRectCallout">
              <a:avLst>
                <a:gd name="adj1" fmla="val -38795"/>
                <a:gd name="adj2" fmla="val 55184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37C1F90-65B8-A9A3-89E9-4323AD769602}"/>
                </a:ext>
              </a:extLst>
            </p:cNvPr>
            <p:cNvSpPr/>
            <p:nvPr/>
          </p:nvSpPr>
          <p:spPr>
            <a:xfrm>
              <a:off x="3509764" y="4975561"/>
              <a:ext cx="3033375" cy="2006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내용</a:t>
              </a:r>
            </a:p>
          </p:txBody>
        </p:sp>
        <p:pic>
          <p:nvPicPr>
            <p:cNvPr id="90" name="그래픽 89" descr="방향 윤곽선">
              <a:extLst>
                <a:ext uri="{FF2B5EF4-FFF2-40B4-BE49-F238E27FC236}">
                  <a16:creationId xmlns:a16="http://schemas.microsoft.com/office/drawing/2014/main" id="{CA892196-1AD9-DF26-43F3-2B7F35EB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698813">
              <a:off x="6331113" y="5020851"/>
              <a:ext cx="128663" cy="128663"/>
            </a:xfrm>
            <a:prstGeom prst="rect">
              <a:avLst/>
            </a:prstGeom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1C54385E-69C3-0EF9-E184-F75C0F860F9E}"/>
                </a:ext>
              </a:extLst>
            </p:cNvPr>
            <p:cNvSpPr/>
            <p:nvPr/>
          </p:nvSpPr>
          <p:spPr>
            <a:xfrm>
              <a:off x="2890841" y="2993321"/>
              <a:ext cx="3209976" cy="2227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내용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F575FB9-ADC0-FCC0-049C-70A892BD3FC7}"/>
                </a:ext>
              </a:extLst>
            </p:cNvPr>
            <p:cNvSpPr/>
            <p:nvPr/>
          </p:nvSpPr>
          <p:spPr>
            <a:xfrm>
              <a:off x="3322681" y="3677865"/>
              <a:ext cx="3209975" cy="3946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내용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CFC908A-B377-C7E0-5CDC-49CD22CB730A}"/>
                </a:ext>
              </a:extLst>
            </p:cNvPr>
            <p:cNvSpPr/>
            <p:nvPr/>
          </p:nvSpPr>
          <p:spPr>
            <a:xfrm>
              <a:off x="2957277" y="2752440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02F6AF-F19F-4699-69B8-6B43824CA77E}"/>
                </a:ext>
              </a:extLst>
            </p:cNvPr>
            <p:cNvSpPr txBox="1"/>
            <p:nvPr/>
          </p:nvSpPr>
          <p:spPr>
            <a:xfrm>
              <a:off x="3121829" y="2763647"/>
              <a:ext cx="944805" cy="29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1D7490-2271-AD2B-2975-4AE3E60137C2}"/>
                </a:ext>
              </a:extLst>
            </p:cNvPr>
            <p:cNvSpPr/>
            <p:nvPr/>
          </p:nvSpPr>
          <p:spPr>
            <a:xfrm>
              <a:off x="6423229" y="3448959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839D7F9-E985-F2BE-5C86-F719124B7C77}"/>
                </a:ext>
              </a:extLst>
            </p:cNvPr>
            <p:cNvSpPr txBox="1"/>
            <p:nvPr/>
          </p:nvSpPr>
          <p:spPr>
            <a:xfrm>
              <a:off x="5648686" y="3415455"/>
              <a:ext cx="829888" cy="29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4A069D6-2D30-941F-E266-5B67EAC45D1E}"/>
                </a:ext>
              </a:extLst>
            </p:cNvPr>
            <p:cNvSpPr/>
            <p:nvPr/>
          </p:nvSpPr>
          <p:spPr>
            <a:xfrm>
              <a:off x="2881072" y="4345072"/>
              <a:ext cx="3209975" cy="3946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내용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99205F96-E90E-CAA9-7474-D7696D6E69CB}"/>
                </a:ext>
              </a:extLst>
            </p:cNvPr>
            <p:cNvSpPr/>
            <p:nvPr/>
          </p:nvSpPr>
          <p:spPr>
            <a:xfrm>
              <a:off x="2971489" y="4107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F035B1-47B1-E66F-E6C7-7AAC58FD42F7}"/>
                </a:ext>
              </a:extLst>
            </p:cNvPr>
            <p:cNvSpPr txBox="1"/>
            <p:nvPr/>
          </p:nvSpPr>
          <p:spPr>
            <a:xfrm>
              <a:off x="3124005" y="4069438"/>
              <a:ext cx="830710" cy="29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3</a:t>
              </a:r>
              <a:endParaRPr lang="ko-KR" altLang="en-US" sz="9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6DD2DF7-BA10-B45C-02E5-A07C3D7F943C}"/>
              </a:ext>
            </a:extLst>
          </p:cNvPr>
          <p:cNvSpPr txBox="1"/>
          <p:nvPr/>
        </p:nvSpPr>
        <p:spPr>
          <a:xfrm>
            <a:off x="1003288" y="5270756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내용은 상하 스크롤로 위에 내용 확인 가능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한 사람이 연속으로 채팅을 칠 경우 채팅 박스 크기만 늘어남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3217434-B5D7-EB08-C9F7-ED49B54B66F6}"/>
              </a:ext>
            </a:extLst>
          </p:cNvPr>
          <p:cNvCxnSpPr/>
          <p:nvPr/>
        </p:nvCxnSpPr>
        <p:spPr>
          <a:xfrm>
            <a:off x="6096000" y="1434582"/>
            <a:ext cx="0" cy="5080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CE3AD0-6525-058C-AD5D-BEFB95E50562}"/>
              </a:ext>
            </a:extLst>
          </p:cNvPr>
          <p:cNvSpPr txBox="1"/>
          <p:nvPr/>
        </p:nvSpPr>
        <p:spPr>
          <a:xfrm>
            <a:off x="718408" y="1351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채팅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2BD353-9A56-69F8-4FF7-76EDDE5AC444}"/>
              </a:ext>
            </a:extLst>
          </p:cNvPr>
          <p:cNvSpPr txBox="1"/>
          <p:nvPr/>
        </p:nvSpPr>
        <p:spPr>
          <a:xfrm>
            <a:off x="6665118" y="13543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590FA27-03B9-29F5-C70E-FEBBDFE6D5A3}"/>
              </a:ext>
            </a:extLst>
          </p:cNvPr>
          <p:cNvGrpSpPr/>
          <p:nvPr/>
        </p:nvGrpSpPr>
        <p:grpSpPr>
          <a:xfrm>
            <a:off x="6532862" y="2267480"/>
            <a:ext cx="5241758" cy="2684784"/>
            <a:chOff x="854242" y="1995923"/>
            <a:chExt cx="5241758" cy="268478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7D8F56-79BE-6B1A-2B9A-EE3F0CC3BC40}"/>
                </a:ext>
              </a:extLst>
            </p:cNvPr>
            <p:cNvGrpSpPr/>
            <p:nvPr/>
          </p:nvGrpSpPr>
          <p:grpSpPr>
            <a:xfrm>
              <a:off x="854242" y="1995923"/>
              <a:ext cx="5241758" cy="2684784"/>
              <a:chOff x="5786373" y="2317235"/>
              <a:chExt cx="5787676" cy="2906118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B5AB6E8B-CC24-ACFB-C154-35D52403C643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CB3B130F-E7D5-8D01-07CA-95E04D743949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F65C8BA2-8B2A-194C-E1CE-3856BDD3C6AF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94331ECB-251B-5EEF-3FB5-D5E334B77B8D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B5167C0-4067-9C2D-F232-33267E5161D1}"/>
                </a:ext>
              </a:extLst>
            </p:cNvPr>
            <p:cNvSpPr txBox="1"/>
            <p:nvPr/>
          </p:nvSpPr>
          <p:spPr>
            <a:xfrm>
              <a:off x="2882940" y="2102630"/>
              <a:ext cx="11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ko-KR" altLang="en-US" dirty="0"/>
                <a:t>번째 낮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4AE8456-6121-36F3-1810-52C6B02AD897}"/>
                </a:ext>
              </a:extLst>
            </p:cNvPr>
            <p:cNvSpPr/>
            <p:nvPr/>
          </p:nvSpPr>
          <p:spPr>
            <a:xfrm>
              <a:off x="5501189" y="2566414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718A7147-9AC4-D795-1043-2F3C5D1DCE17}"/>
                </a:ext>
              </a:extLst>
            </p:cNvPr>
            <p:cNvSpPr/>
            <p:nvPr/>
          </p:nvSpPr>
          <p:spPr>
            <a:xfrm>
              <a:off x="5501189" y="2083665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A4B3376-A88A-E350-755B-227E0D48F51E}"/>
                </a:ext>
              </a:extLst>
            </p:cNvPr>
            <p:cNvGrpSpPr/>
            <p:nvPr/>
          </p:nvGrpSpPr>
          <p:grpSpPr>
            <a:xfrm>
              <a:off x="1652494" y="2164101"/>
              <a:ext cx="363748" cy="200055"/>
              <a:chOff x="1448497" y="2553684"/>
              <a:chExt cx="406631" cy="223642"/>
            </a:xfrm>
          </p:grpSpPr>
          <p:pic>
            <p:nvPicPr>
              <p:cNvPr id="110" name="그래픽 109" descr="눈 단색으로 채워진">
                <a:extLst>
                  <a:ext uri="{FF2B5EF4-FFF2-40B4-BE49-F238E27FC236}">
                    <a16:creationId xmlns:a16="http://schemas.microsoft.com/office/drawing/2014/main" id="{97BA5CF4-AA05-4D20-CF60-8D51424C7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8497" y="2566567"/>
                <a:ext cx="190527" cy="190527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954F47-FFAF-A7D0-5B05-818B3E9E8473}"/>
                  </a:ext>
                </a:extLst>
              </p:cNvPr>
              <p:cNvSpPr txBox="1"/>
              <p:nvPr/>
            </p:nvSpPr>
            <p:spPr>
              <a:xfrm>
                <a:off x="1591348" y="2553684"/>
                <a:ext cx="263780" cy="2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2</a:t>
                </a:r>
                <a:endParaRPr lang="ko-KR" altLang="en-US" sz="700" b="1" dirty="0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563012C-4383-214E-276D-378E64E00534}"/>
                </a:ext>
              </a:extLst>
            </p:cNvPr>
            <p:cNvGrpSpPr/>
            <p:nvPr/>
          </p:nvGrpSpPr>
          <p:grpSpPr>
            <a:xfrm>
              <a:off x="1190521" y="2081631"/>
              <a:ext cx="388091" cy="282525"/>
              <a:chOff x="548857" y="2490407"/>
              <a:chExt cx="524245" cy="381643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B3E170C4-FE86-BC68-85A0-B2F057B420FB}"/>
                  </a:ext>
                </a:extLst>
              </p:cNvPr>
              <p:cNvGrpSpPr/>
              <p:nvPr/>
            </p:nvGrpSpPr>
            <p:grpSpPr>
              <a:xfrm>
                <a:off x="548857" y="2490407"/>
                <a:ext cx="524245" cy="347194"/>
                <a:chOff x="548857" y="2490407"/>
                <a:chExt cx="524245" cy="347194"/>
              </a:xfrm>
            </p:grpSpPr>
            <p:pic>
              <p:nvPicPr>
                <p:cNvPr id="108" name="그래픽 107" descr="사용자 단색으로 채워진">
                  <a:extLst>
                    <a:ext uri="{FF2B5EF4-FFF2-40B4-BE49-F238E27FC236}">
                      <a16:creationId xmlns:a16="http://schemas.microsoft.com/office/drawing/2014/main" id="{42B334D9-498B-89D1-C9BE-B27CD48D6B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42" y="2490407"/>
                  <a:ext cx="343160" cy="343160"/>
                </a:xfrm>
                <a:prstGeom prst="rect">
                  <a:avLst/>
                </a:prstGeom>
              </p:spPr>
            </p:pic>
            <p:pic>
              <p:nvPicPr>
                <p:cNvPr id="109" name="그래픽 108" descr="사용자 단색으로 채워진">
                  <a:extLst>
                    <a:ext uri="{FF2B5EF4-FFF2-40B4-BE49-F238E27FC236}">
                      <a16:creationId xmlns:a16="http://schemas.microsoft.com/office/drawing/2014/main" id="{63A80C26-B139-5F35-4895-E21E80E5C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57" y="2494441"/>
                  <a:ext cx="343160" cy="343160"/>
                </a:xfrm>
                <a:prstGeom prst="rect">
                  <a:avLst/>
                </a:prstGeom>
              </p:spPr>
            </p:pic>
          </p:grpSp>
          <p:pic>
            <p:nvPicPr>
              <p:cNvPr id="107" name="그래픽 106" descr="사용자 단색으로 채워진">
                <a:extLst>
                  <a:ext uri="{FF2B5EF4-FFF2-40B4-BE49-F238E27FC236}">
                    <a16:creationId xmlns:a16="http://schemas.microsoft.com/office/drawing/2014/main" id="{33B69F5F-E60A-4AA5-3E0C-B2D38FD7C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6492" y="2528890"/>
                <a:ext cx="343160" cy="34316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8C8E09-4B04-C166-DBB6-C1243D9AB373}"/>
                </a:ext>
              </a:extLst>
            </p:cNvPr>
            <p:cNvSpPr txBox="1"/>
            <p:nvPr/>
          </p:nvSpPr>
          <p:spPr>
            <a:xfrm>
              <a:off x="1158650" y="2324855"/>
              <a:ext cx="423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N / 10</a:t>
              </a:r>
              <a:endParaRPr lang="ko-KR" altLang="en-US" sz="600" b="1" dirty="0"/>
            </a:p>
          </p:txBody>
        </p:sp>
        <p:pic>
          <p:nvPicPr>
            <p:cNvPr id="74" name="그래픽 73" descr="말풍선 단색으로 채워진">
              <a:extLst>
                <a:ext uri="{FF2B5EF4-FFF2-40B4-BE49-F238E27FC236}">
                  <a16:creationId xmlns:a16="http://schemas.microsoft.com/office/drawing/2014/main" id="{3EA8471E-0CC7-B210-21DA-2C579CFB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19207" y="2095634"/>
              <a:ext cx="280314" cy="280314"/>
            </a:xfrm>
            <a:prstGeom prst="rect">
              <a:avLst/>
            </a:prstGeom>
          </p:spPr>
        </p:pic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761A729-EF94-4870-7CD3-97B302D423F5}"/>
                </a:ext>
              </a:extLst>
            </p:cNvPr>
            <p:cNvGrpSpPr/>
            <p:nvPr/>
          </p:nvGrpSpPr>
          <p:grpSpPr>
            <a:xfrm>
              <a:off x="4815082" y="3976705"/>
              <a:ext cx="591972" cy="522170"/>
              <a:chOff x="4634201" y="4690825"/>
              <a:chExt cx="591972" cy="522170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D17BA3FF-8A20-53E2-7FAA-977AB5D5CBB5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629DE2F-DFE6-197F-4A86-9FAAB0BAB27B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START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1882456-C8F8-BF27-5452-30A61C2CB70F}"/>
              </a:ext>
            </a:extLst>
          </p:cNvPr>
          <p:cNvGrpSpPr/>
          <p:nvPr/>
        </p:nvGrpSpPr>
        <p:grpSpPr>
          <a:xfrm>
            <a:off x="7063892" y="2560223"/>
            <a:ext cx="3250975" cy="2000190"/>
            <a:chOff x="2717876" y="2715139"/>
            <a:chExt cx="4178967" cy="257114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FA17B3F-5480-9E63-20FC-423DAD0D4B98}"/>
                </a:ext>
              </a:extLst>
            </p:cNvPr>
            <p:cNvSpPr/>
            <p:nvPr/>
          </p:nvSpPr>
          <p:spPr>
            <a:xfrm>
              <a:off x="2717876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29EF79-BD53-FF86-B7B4-96D40FB75E6F}"/>
                </a:ext>
              </a:extLst>
            </p:cNvPr>
            <p:cNvSpPr txBox="1"/>
            <p:nvPr/>
          </p:nvSpPr>
          <p:spPr>
            <a:xfrm>
              <a:off x="3171475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7DE4990-48B8-FAE8-F083-3EBE5FCFFC37}"/>
                </a:ext>
              </a:extLst>
            </p:cNvPr>
            <p:cNvSpPr/>
            <p:nvPr/>
          </p:nvSpPr>
          <p:spPr>
            <a:xfrm>
              <a:off x="4680170" y="3538967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래픽 119" descr="배지 체크 표시1 윤곽선">
              <a:extLst>
                <a:ext uri="{FF2B5EF4-FFF2-40B4-BE49-F238E27FC236}">
                  <a16:creationId xmlns:a16="http://schemas.microsoft.com/office/drawing/2014/main" id="{132076E2-FAB6-432C-18A7-15B3AC52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5358" y="3480943"/>
              <a:ext cx="316345" cy="316345"/>
            </a:xfrm>
            <a:prstGeom prst="rect">
              <a:avLst/>
            </a:prstGeom>
          </p:spPr>
        </p:pic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12F6DBE-D208-BDDC-7C04-7464F25C98BA}"/>
                </a:ext>
              </a:extLst>
            </p:cNvPr>
            <p:cNvSpPr/>
            <p:nvPr/>
          </p:nvSpPr>
          <p:spPr>
            <a:xfrm>
              <a:off x="2717876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24A2F6-2430-5D51-5D2D-A33480BA92F1}"/>
                </a:ext>
              </a:extLst>
            </p:cNvPr>
            <p:cNvSpPr txBox="1"/>
            <p:nvPr/>
          </p:nvSpPr>
          <p:spPr>
            <a:xfrm>
              <a:off x="3171475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4A97D35D-28F6-84F0-3DF3-C2A75F8F1C2F}"/>
                </a:ext>
              </a:extLst>
            </p:cNvPr>
            <p:cNvSpPr/>
            <p:nvPr/>
          </p:nvSpPr>
          <p:spPr>
            <a:xfrm>
              <a:off x="4680170" y="4197516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9A32A85-4987-F0BF-0732-F2951F53746F}"/>
                </a:ext>
              </a:extLst>
            </p:cNvPr>
            <p:cNvSpPr/>
            <p:nvPr/>
          </p:nvSpPr>
          <p:spPr>
            <a:xfrm>
              <a:off x="2717876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6575CD-01F1-2329-7368-D610DA436973}"/>
                </a:ext>
              </a:extLst>
            </p:cNvPr>
            <p:cNvSpPr txBox="1"/>
            <p:nvPr/>
          </p:nvSpPr>
          <p:spPr>
            <a:xfrm>
              <a:off x="3171475" y="4864876"/>
              <a:ext cx="1071587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504092A-2A31-E7EE-53D5-E71DFFF02BFD}"/>
                </a:ext>
              </a:extLst>
            </p:cNvPr>
            <p:cNvSpPr/>
            <p:nvPr/>
          </p:nvSpPr>
          <p:spPr>
            <a:xfrm>
              <a:off x="4680170" y="4902709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E4A3065-ECFD-315F-35BE-D19310206700}"/>
                </a:ext>
              </a:extLst>
            </p:cNvPr>
            <p:cNvSpPr/>
            <p:nvPr/>
          </p:nvSpPr>
          <p:spPr>
            <a:xfrm>
              <a:off x="5387182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74DF47C-25B8-52FD-84EC-4539F88B750A}"/>
                </a:ext>
              </a:extLst>
            </p:cNvPr>
            <p:cNvSpPr txBox="1"/>
            <p:nvPr/>
          </p:nvSpPr>
          <p:spPr>
            <a:xfrm>
              <a:off x="5840781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68BA699-BD4B-5595-D201-5BAB148795E2}"/>
                </a:ext>
              </a:extLst>
            </p:cNvPr>
            <p:cNvSpPr/>
            <p:nvPr/>
          </p:nvSpPr>
          <p:spPr>
            <a:xfrm>
              <a:off x="5387182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9020955-AF91-7A47-142E-073F290507E0}"/>
                </a:ext>
              </a:extLst>
            </p:cNvPr>
            <p:cNvSpPr txBox="1"/>
            <p:nvPr/>
          </p:nvSpPr>
          <p:spPr>
            <a:xfrm>
              <a:off x="5840781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B762440-B6CD-B9C3-08F3-34317B5C74C7}"/>
                </a:ext>
              </a:extLst>
            </p:cNvPr>
            <p:cNvSpPr/>
            <p:nvPr/>
          </p:nvSpPr>
          <p:spPr>
            <a:xfrm>
              <a:off x="5387182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C372960-0BD0-5E95-BB61-22B89FB4637B}"/>
                </a:ext>
              </a:extLst>
            </p:cNvPr>
            <p:cNvSpPr txBox="1"/>
            <p:nvPr/>
          </p:nvSpPr>
          <p:spPr>
            <a:xfrm>
              <a:off x="5840781" y="4864876"/>
              <a:ext cx="1056062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33" name="말풍선: 사각형 132">
              <a:extLst>
                <a:ext uri="{FF2B5EF4-FFF2-40B4-BE49-F238E27FC236}">
                  <a16:creationId xmlns:a16="http://schemas.microsoft.com/office/drawing/2014/main" id="{8F6747C2-41F7-1EF2-B463-F3A6A06B497B}"/>
                </a:ext>
              </a:extLst>
            </p:cNvPr>
            <p:cNvSpPr/>
            <p:nvPr/>
          </p:nvSpPr>
          <p:spPr>
            <a:xfrm rot="16200000" flipH="1">
              <a:off x="3485613" y="1959199"/>
              <a:ext cx="2571145" cy="4083026"/>
            </a:xfrm>
            <a:prstGeom prst="wedgeRectCallout">
              <a:avLst>
                <a:gd name="adj1" fmla="val -38795"/>
                <a:gd name="adj2" fmla="val 55184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609FBD0-2229-9126-2EF5-5793839C570C}"/>
              </a:ext>
            </a:extLst>
          </p:cNvPr>
          <p:cNvSpPr/>
          <p:nvPr/>
        </p:nvSpPr>
        <p:spPr>
          <a:xfrm>
            <a:off x="1206459" y="4340520"/>
            <a:ext cx="302595" cy="115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채팅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101DC44B-A5FC-B7F7-D498-0717D559808A}"/>
              </a:ext>
            </a:extLst>
          </p:cNvPr>
          <p:cNvSpPr/>
          <p:nvPr/>
        </p:nvSpPr>
        <p:spPr>
          <a:xfrm>
            <a:off x="7393182" y="4337787"/>
            <a:ext cx="302595" cy="115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채팅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E3142-624D-5F6C-0163-C2E1960D5F51}"/>
              </a:ext>
            </a:extLst>
          </p:cNvPr>
          <p:cNvSpPr txBox="1"/>
          <p:nvPr/>
        </p:nvSpPr>
        <p:spPr>
          <a:xfrm>
            <a:off x="7087435" y="2906033"/>
            <a:ext cx="3249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시전자</a:t>
            </a:r>
            <a:r>
              <a:rPr lang="ko-KR" altLang="en-US" sz="800" b="1" dirty="0">
                <a:solidFill>
                  <a:srgbClr val="FF0000"/>
                </a:solidFill>
              </a:rPr>
              <a:t> 닉네임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r>
              <a:rPr lang="ko-KR" altLang="en-US" sz="800" b="1" dirty="0"/>
              <a:t>님이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</a:rPr>
              <a:t>스킬 이름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r>
              <a:rPr lang="ko-KR" altLang="en-US" sz="800" b="1" dirty="0"/>
              <a:t>을 사용하였습니다</a:t>
            </a:r>
            <a:r>
              <a:rPr lang="en-US" altLang="ko-KR" sz="800" b="1" dirty="0"/>
              <a:t>.</a:t>
            </a:r>
          </a:p>
          <a:p>
            <a:pPr algn="ctr"/>
            <a:endParaRPr lang="en-US" altLang="ko-KR" sz="800" b="1" dirty="0"/>
          </a:p>
          <a:p>
            <a:pPr algn="ctr"/>
            <a:r>
              <a:rPr lang="en-US" altLang="ko-KR" sz="800" b="1" dirty="0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en-US" altLang="ko-KR" sz="800" b="1" dirty="0">
                <a:solidFill>
                  <a:srgbClr val="00B0F0"/>
                </a:solidFill>
              </a:rPr>
              <a:t>(</a:t>
            </a:r>
            <a:r>
              <a:rPr lang="ko-KR" altLang="en-US" sz="800" b="1" dirty="0" err="1">
                <a:solidFill>
                  <a:srgbClr val="00B0F0"/>
                </a:solidFill>
              </a:rPr>
              <a:t>시전자</a:t>
            </a:r>
            <a:r>
              <a:rPr lang="ko-KR" altLang="en-US" sz="800" b="1" dirty="0">
                <a:solidFill>
                  <a:srgbClr val="00B0F0"/>
                </a:solidFill>
              </a:rPr>
              <a:t> 닉네임</a:t>
            </a:r>
            <a:r>
              <a:rPr lang="en-US" altLang="ko-KR" sz="800" b="1" dirty="0">
                <a:solidFill>
                  <a:srgbClr val="00B0F0"/>
                </a:solidFill>
              </a:rPr>
              <a:t>)</a:t>
            </a:r>
            <a:r>
              <a:rPr lang="ko-KR" altLang="en-US" sz="800" b="1" dirty="0"/>
              <a:t>님이 </a:t>
            </a:r>
            <a:r>
              <a:rPr lang="en-US" altLang="ko-KR" sz="800" b="1" dirty="0">
                <a:solidFill>
                  <a:srgbClr val="00B0F0"/>
                </a:solidFill>
              </a:rPr>
              <a:t>(</a:t>
            </a:r>
            <a:r>
              <a:rPr lang="ko-KR" altLang="en-US" sz="800" b="1" dirty="0">
                <a:solidFill>
                  <a:srgbClr val="00B0F0"/>
                </a:solidFill>
              </a:rPr>
              <a:t>스킬 이름</a:t>
            </a:r>
            <a:r>
              <a:rPr lang="en-US" altLang="ko-KR" sz="800" b="1" dirty="0">
                <a:solidFill>
                  <a:srgbClr val="00B0F0"/>
                </a:solidFill>
              </a:rPr>
              <a:t>)</a:t>
            </a:r>
            <a:r>
              <a:rPr lang="ko-KR" altLang="en-US" sz="800" b="1" dirty="0"/>
              <a:t>을 사용하였습니다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en-US" altLang="ko-KR" sz="800" b="1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ko-KR" altLang="en-US" sz="800" b="1" dirty="0">
                <a:solidFill>
                  <a:srgbClr val="00B0F0"/>
                </a:solidFill>
              </a:rPr>
              <a:t>파란 팀</a:t>
            </a:r>
            <a:r>
              <a:rPr lang="ko-KR" altLang="en-US" sz="800" b="1" dirty="0"/>
              <a:t>이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재료 이름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을 모두 모았습니다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ko-KR" altLang="en-US" sz="800" b="1" dirty="0">
                <a:solidFill>
                  <a:srgbClr val="00B0F0"/>
                </a:solidFill>
              </a:rPr>
              <a:t>파란 팀</a:t>
            </a:r>
            <a:r>
              <a:rPr lang="ko-KR" altLang="en-US" sz="800" b="1" dirty="0"/>
              <a:t>이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구역 이름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을 점령하였습니다</a:t>
            </a:r>
            <a:r>
              <a:rPr lang="en-US" altLang="ko-KR" sz="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D97A800-8007-CC1F-F039-45603324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24" y="2078151"/>
            <a:ext cx="4801753" cy="268388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50DFB16-EC1C-DC4B-0CE7-7DA5ABB04E40}"/>
              </a:ext>
            </a:extLst>
          </p:cNvPr>
          <p:cNvGrpSpPr/>
          <p:nvPr/>
        </p:nvGrpSpPr>
        <p:grpSpPr>
          <a:xfrm>
            <a:off x="8167966" y="2144797"/>
            <a:ext cx="449177" cy="276999"/>
            <a:chOff x="1980136" y="1810255"/>
            <a:chExt cx="449177" cy="276999"/>
          </a:xfrm>
        </p:grpSpPr>
        <p:pic>
          <p:nvPicPr>
            <p:cNvPr id="124" name="그래픽 123" descr="눈 단색으로 채워진">
              <a:extLst>
                <a:ext uri="{FF2B5EF4-FFF2-40B4-BE49-F238E27FC236}">
                  <a16:creationId xmlns:a16="http://schemas.microsoft.com/office/drawing/2014/main" id="{DEB81249-96B8-3976-C62E-752D9B4D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0136" y="1865247"/>
              <a:ext cx="190527" cy="190527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2130DE-DB18-534A-9FE7-1436A4AFC343}"/>
                </a:ext>
              </a:extLst>
            </p:cNvPr>
            <p:cNvSpPr txBox="1"/>
            <p:nvPr/>
          </p:nvSpPr>
          <p:spPr>
            <a:xfrm>
              <a:off x="2154879" y="181025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</a:t>
              </a:r>
              <a:endParaRPr lang="ko-KR" altLang="en-US" sz="12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28617-520D-C075-5389-6295081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1" y="2063235"/>
            <a:ext cx="4801753" cy="2683884"/>
          </a:xfrm>
          <a:prstGeom prst="rect">
            <a:avLst/>
          </a:prstGeom>
        </p:spPr>
      </p:pic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C2D3E92-D92C-0070-A1E2-23B2FA814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760522">
            <a:off x="537520" y="2146162"/>
            <a:ext cx="743979" cy="74397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52FEEEC-187A-CC97-7BED-45EA90F5B8F3}"/>
              </a:ext>
            </a:extLst>
          </p:cNvPr>
          <p:cNvSpPr/>
          <p:nvPr/>
        </p:nvSpPr>
        <p:spPr>
          <a:xfrm>
            <a:off x="5625539" y="323737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F30BDF-851D-8759-B7AD-E197FECBF7F1}"/>
              </a:ext>
            </a:extLst>
          </p:cNvPr>
          <p:cNvSpPr/>
          <p:nvPr/>
        </p:nvSpPr>
        <p:spPr>
          <a:xfrm>
            <a:off x="7378137" y="2321066"/>
            <a:ext cx="3819525" cy="2168222"/>
          </a:xfrm>
          <a:prstGeom prst="round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24F33-A2D4-B564-3F06-43A2A8DE24CC}"/>
              </a:ext>
            </a:extLst>
          </p:cNvPr>
          <p:cNvSpPr txBox="1"/>
          <p:nvPr/>
        </p:nvSpPr>
        <p:spPr>
          <a:xfrm>
            <a:off x="7679764" y="2430929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RED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AEF52B-6CF6-40FF-AE11-636960B8AACB}"/>
              </a:ext>
            </a:extLst>
          </p:cNvPr>
          <p:cNvCxnSpPr>
            <a:cxnSpLocks/>
          </p:cNvCxnSpPr>
          <p:nvPr/>
        </p:nvCxnSpPr>
        <p:spPr>
          <a:xfrm>
            <a:off x="9287899" y="2446601"/>
            <a:ext cx="0" cy="16587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7A6618-4894-3435-86AF-3B9D8C91CAF3}"/>
              </a:ext>
            </a:extLst>
          </p:cNvPr>
          <p:cNvGrpSpPr/>
          <p:nvPr/>
        </p:nvGrpSpPr>
        <p:grpSpPr>
          <a:xfrm>
            <a:off x="7705900" y="2799486"/>
            <a:ext cx="1315384" cy="1305866"/>
            <a:chOff x="7576764" y="3253733"/>
            <a:chExt cx="1509808" cy="14988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29CF4-9FE8-813B-E57C-E7786257CDB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pic>
          <p:nvPicPr>
            <p:cNvPr id="14" name="그림 1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073DE485-74D6-A49E-3F6E-79E4C710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8AD6B3-4B07-6FE9-C8C3-9B5E9328401F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19E4AF-F6FF-B7E5-B45B-D0A5E8DA2A2B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  <p:pic>
          <p:nvPicPr>
            <p:cNvPr id="34" name="그림 3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A7B6B6BE-53D1-03AD-138A-E264B1C4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392998-45F6-CEFA-EFBD-E5D6C9D23E0F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B57DE7-C944-1333-AF4D-0A5676DC2423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3</a:t>
              </a:r>
              <a:endParaRPr lang="ko-KR" altLang="en-US" sz="700" b="1" dirty="0"/>
            </a:p>
          </p:txBody>
        </p:sp>
        <p:pic>
          <p:nvPicPr>
            <p:cNvPr id="37" name="그림 3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F0F6C39-FCB6-3791-606B-A6AE3F31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59031C-0BB4-6B6D-7144-884FF2E8364F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551502-509B-23F9-366F-66066CBBE022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4</a:t>
              </a:r>
              <a:endParaRPr lang="ko-KR" altLang="en-US" sz="700" b="1" dirty="0"/>
            </a:p>
          </p:txBody>
        </p:sp>
        <p:pic>
          <p:nvPicPr>
            <p:cNvPr id="44" name="그림 4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6F29E36-89AC-C49F-BE53-573DD459C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8436735-3C4C-8A9E-5722-96B2FB633276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79F759-4069-6F47-0B83-9A2EB871A789}"/>
                </a:ext>
              </a:extLst>
            </p:cNvPr>
            <p:cNvSpPr txBox="1"/>
            <p:nvPr/>
          </p:nvSpPr>
          <p:spPr>
            <a:xfrm>
              <a:off x="7914671" y="4516174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pic>
          <p:nvPicPr>
            <p:cNvPr id="48" name="그림 4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B03CEE1C-817B-959D-A4FA-618E097C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5713F-C712-96AB-51FC-321D3FB26919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E968CA9-3688-E474-CD89-CE710CEDB0F8}"/>
              </a:ext>
            </a:extLst>
          </p:cNvPr>
          <p:cNvGrpSpPr/>
          <p:nvPr/>
        </p:nvGrpSpPr>
        <p:grpSpPr>
          <a:xfrm>
            <a:off x="9625521" y="2831189"/>
            <a:ext cx="1255941" cy="1246853"/>
            <a:chOff x="7576764" y="3253733"/>
            <a:chExt cx="1509808" cy="149888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B5AAD0-213E-9579-15B7-FFB95B5CF5F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6</a:t>
              </a:r>
              <a:endParaRPr lang="ko-KR" altLang="en-US" sz="700" b="1" dirty="0"/>
            </a:p>
          </p:txBody>
        </p:sp>
        <p:pic>
          <p:nvPicPr>
            <p:cNvPr id="68" name="그림 6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367EB9C-FAA2-9EDF-5102-979F7C01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42A369-6F12-0696-54F2-D284E7F70C2E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DE326D-BD0C-C2AE-A87F-C310B10AB5BD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7</a:t>
              </a:r>
              <a:endParaRPr lang="ko-KR" altLang="en-US" sz="700" b="1" dirty="0"/>
            </a:p>
          </p:txBody>
        </p:sp>
        <p:pic>
          <p:nvPicPr>
            <p:cNvPr id="71" name="그림 70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98B8D840-8C5E-7C64-04F3-E60A2F12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85AA06-B565-B5DE-0C3B-DD792ED22FAD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B119E80-12D6-E3DC-6754-2BB76D8F3451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8</a:t>
              </a:r>
              <a:endParaRPr lang="ko-KR" altLang="en-US" sz="700" b="1" dirty="0"/>
            </a:p>
          </p:txBody>
        </p:sp>
        <p:pic>
          <p:nvPicPr>
            <p:cNvPr id="74" name="그림 7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8E6B8829-AD71-29E6-D727-80C7EA67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673BE6A-78D1-F603-E71E-4B84C8FB6D43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07E132-7362-858E-D339-3486817D5657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9</a:t>
              </a:r>
              <a:endParaRPr lang="ko-KR" altLang="en-US" sz="700" b="1" dirty="0"/>
            </a:p>
          </p:txBody>
        </p:sp>
        <p:pic>
          <p:nvPicPr>
            <p:cNvPr id="77" name="그림 7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1833743-22C0-E880-3BC5-D63D1500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F51F3-9303-518A-C7D7-7DFFDF69A44C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2A145C-D545-4720-BBA7-D47601D5337C}"/>
                </a:ext>
              </a:extLst>
            </p:cNvPr>
            <p:cNvSpPr txBox="1"/>
            <p:nvPr/>
          </p:nvSpPr>
          <p:spPr>
            <a:xfrm>
              <a:off x="7914671" y="4516174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10</a:t>
              </a:r>
              <a:endParaRPr lang="ko-KR" altLang="en-US" sz="700" b="1" dirty="0"/>
            </a:p>
          </p:txBody>
        </p:sp>
        <p:pic>
          <p:nvPicPr>
            <p:cNvPr id="80" name="그림 79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F0F4197-29C3-0F6C-B487-2264F67F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9BB0C8-557A-337E-3E11-1700796FD973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42D1A10-2E1B-7E1E-D757-28D1454EE37B}"/>
              </a:ext>
            </a:extLst>
          </p:cNvPr>
          <p:cNvSpPr txBox="1"/>
          <p:nvPr/>
        </p:nvSpPr>
        <p:spPr>
          <a:xfrm>
            <a:off x="9541764" y="2430154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BLUE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5CF901-7F72-6962-D3D9-B801BD1913B6}"/>
              </a:ext>
            </a:extLst>
          </p:cNvPr>
          <p:cNvSpPr/>
          <p:nvPr/>
        </p:nvSpPr>
        <p:spPr>
          <a:xfrm>
            <a:off x="2975873" y="2603708"/>
            <a:ext cx="79961" cy="7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C8FD20-A6E8-4D35-0093-53BC75E5D840}"/>
              </a:ext>
            </a:extLst>
          </p:cNvPr>
          <p:cNvSpPr/>
          <p:nvPr/>
        </p:nvSpPr>
        <p:spPr>
          <a:xfrm>
            <a:off x="2590111" y="3085412"/>
            <a:ext cx="79961" cy="79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8CADAE9-EDD4-D6D0-053F-63DEE699DA37}"/>
              </a:ext>
            </a:extLst>
          </p:cNvPr>
          <p:cNvCxnSpPr>
            <a:cxnSpLocks/>
          </p:cNvCxnSpPr>
          <p:nvPr/>
        </p:nvCxnSpPr>
        <p:spPr>
          <a:xfrm>
            <a:off x="7538642" y="4171340"/>
            <a:ext cx="3498514" cy="6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 descr="눈 단색으로 채워진">
            <a:extLst>
              <a:ext uri="{FF2B5EF4-FFF2-40B4-BE49-F238E27FC236}">
                <a16:creationId xmlns:a16="http://schemas.microsoft.com/office/drawing/2014/main" id="{BF42E25F-FADE-D276-905F-5118A59A9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3038" y="4205630"/>
            <a:ext cx="290842" cy="29084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05CD3F4-A1AB-941C-5B5E-9C1DB2060A86}"/>
              </a:ext>
            </a:extLst>
          </p:cNvPr>
          <p:cNvSpPr txBox="1"/>
          <p:nvPr/>
        </p:nvSpPr>
        <p:spPr>
          <a:xfrm>
            <a:off x="8587082" y="4251023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11</a:t>
            </a:r>
            <a:endParaRPr lang="ko-KR" altLang="en-US" sz="700" b="1" dirty="0"/>
          </a:p>
        </p:txBody>
      </p:sp>
      <p:pic>
        <p:nvPicPr>
          <p:cNvPr id="118" name="그림 117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84F08706-DD6E-DDB3-65F3-54713FEDE8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08" y="4206568"/>
            <a:ext cx="249899" cy="22695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1FEC0551-FB64-2B41-E16A-DE89B784BFCE}"/>
              </a:ext>
            </a:extLst>
          </p:cNvPr>
          <p:cNvSpPr txBox="1"/>
          <p:nvPr/>
        </p:nvSpPr>
        <p:spPr>
          <a:xfrm>
            <a:off x="9728594" y="4265468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12</a:t>
            </a:r>
            <a:endParaRPr lang="ko-KR" altLang="en-US" sz="700" b="1" dirty="0"/>
          </a:p>
        </p:txBody>
      </p:sp>
      <p:pic>
        <p:nvPicPr>
          <p:cNvPr id="121" name="그림 120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270AD6CB-0B7C-569D-94C0-2EBFEF8405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220" y="4221013"/>
            <a:ext cx="249899" cy="2269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EF7CAE-2767-0793-DE19-B20BE97F4F82}"/>
              </a:ext>
            </a:extLst>
          </p:cNvPr>
          <p:cNvSpPr txBox="1"/>
          <p:nvPr/>
        </p:nvSpPr>
        <p:spPr>
          <a:xfrm>
            <a:off x="1700038" y="4925029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 옆에 팀 별로 표시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A17D9D-9CEA-7AE4-DE80-F41F5CC7DBEE}"/>
              </a:ext>
            </a:extLst>
          </p:cNvPr>
          <p:cNvSpPr txBox="1"/>
          <p:nvPr/>
        </p:nvSpPr>
        <p:spPr>
          <a:xfrm>
            <a:off x="6922133" y="4925030"/>
            <a:ext cx="4275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인원 옆에 있는 아이콘을 누르면 팀 별로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방 안에 들어올 수 있는 사람</a:t>
            </a:r>
            <a:endParaRPr lang="en-US" altLang="ko-KR" sz="1400" dirty="0"/>
          </a:p>
          <a:p>
            <a:r>
              <a:rPr lang="en-US" altLang="ko-KR" sz="1400" dirty="0"/>
              <a:t> = </a:t>
            </a:r>
            <a:r>
              <a:rPr lang="ko-KR" altLang="en-US" sz="1400" dirty="0"/>
              <a:t>관전자 포함 </a:t>
            </a:r>
            <a:r>
              <a:rPr lang="en-US" altLang="ko-KR" sz="1400" dirty="0"/>
              <a:t>12</a:t>
            </a:r>
            <a:r>
              <a:rPr lang="ko-KR" altLang="en-US" sz="1400" dirty="0"/>
              <a:t>명 </a:t>
            </a:r>
          </a:p>
        </p:txBody>
      </p:sp>
      <p:pic>
        <p:nvPicPr>
          <p:cNvPr id="123" name="그래픽 122" descr="눈 단색으로 채워진">
            <a:extLst>
              <a:ext uri="{FF2B5EF4-FFF2-40B4-BE49-F238E27FC236}">
                <a16:creationId xmlns:a16="http://schemas.microsoft.com/office/drawing/2014/main" id="{904E3C4E-05CD-E59D-BC78-8D7C18CC4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5036" y="2208147"/>
            <a:ext cx="190527" cy="1905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340F66-A9A8-637A-4BD9-3871884CE11B}"/>
              </a:ext>
            </a:extLst>
          </p:cNvPr>
          <p:cNvSpPr txBox="1"/>
          <p:nvPr/>
        </p:nvSpPr>
        <p:spPr>
          <a:xfrm>
            <a:off x="1989779" y="21531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2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678343" y="1290101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646546" y="3908736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8780" y="3256340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1660466" y="4062561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1911835" y="4265688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2745097" y="4263765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5976364" y="3233470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1911367" y="5056804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2744629" y="5054881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3600313" y="4267270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3609574" y="5054881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4273808" y="4523051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4440665" y="4380591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4381703" y="4427859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25B7E7-8867-9065-EE89-BD7BF4E164F1}"/>
              </a:ext>
            </a:extLst>
          </p:cNvPr>
          <p:cNvSpPr/>
          <p:nvPr/>
        </p:nvSpPr>
        <p:spPr>
          <a:xfrm>
            <a:off x="8530348" y="3100812"/>
            <a:ext cx="3273032" cy="1656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2996A4E-8ADB-E7AA-77BB-B1E521F51BE9}"/>
              </a:ext>
            </a:extLst>
          </p:cNvPr>
          <p:cNvSpPr txBox="1"/>
          <p:nvPr/>
        </p:nvSpPr>
        <p:spPr>
          <a:xfrm>
            <a:off x="8662139" y="3354737"/>
            <a:ext cx="3029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C6320-AB88-614C-E78C-D2F4B89BDE93}"/>
              </a:ext>
            </a:extLst>
          </p:cNvPr>
          <p:cNvSpPr/>
          <p:nvPr/>
        </p:nvSpPr>
        <p:spPr>
          <a:xfrm>
            <a:off x="4774854" y="4200096"/>
            <a:ext cx="5426982" cy="1476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18">
            <a:extLst>
              <a:ext uri="{FF2B5EF4-FFF2-40B4-BE49-F238E27FC236}">
                <a16:creationId xmlns:a16="http://schemas.microsoft.com/office/drawing/2014/main" id="{28ECE919-89B9-9FBC-E949-9381F940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2331"/>
              </p:ext>
            </p:extLst>
          </p:nvPr>
        </p:nvGraphicFramePr>
        <p:xfrm>
          <a:off x="5516186" y="4313670"/>
          <a:ext cx="3486270" cy="57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45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74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2ECB4043-3F18-8808-CB53-65A959846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2283"/>
              </p:ext>
            </p:extLst>
          </p:nvPr>
        </p:nvGraphicFramePr>
        <p:xfrm>
          <a:off x="6553274" y="4990113"/>
          <a:ext cx="1745616" cy="58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72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84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8959C32-056C-EA76-059A-AA1326CD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53" y="1729589"/>
            <a:ext cx="3976703" cy="201771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C4689A-4196-713A-88AF-14ACA83BD12E}"/>
              </a:ext>
            </a:extLst>
          </p:cNvPr>
          <p:cNvCxnSpPr/>
          <p:nvPr/>
        </p:nvCxnSpPr>
        <p:spPr>
          <a:xfrm>
            <a:off x="2402542" y="2375648"/>
            <a:ext cx="4856779" cy="18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D76335-7091-C509-28EA-B541BEDE7975}"/>
              </a:ext>
            </a:extLst>
          </p:cNvPr>
          <p:cNvSpPr/>
          <p:nvPr/>
        </p:nvSpPr>
        <p:spPr>
          <a:xfrm>
            <a:off x="7181521" y="1987982"/>
            <a:ext cx="3641869" cy="128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 모은 정도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클릭하면 지금 현재 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재료를 몇 개 모았는지 표시함</a:t>
            </a:r>
          </a:p>
        </p:txBody>
      </p:sp>
    </p:spTree>
    <p:extLst>
      <p:ext uri="{BB962C8B-B14F-4D97-AF65-F5344CB8AC3E}">
        <p14:creationId xmlns:p14="http://schemas.microsoft.com/office/powerpoint/2010/main" val="198416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3993476" y="8895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477744" y="464548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2822456" y="499020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8996491" y="505536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397864" y="2199321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06993"/>
              </p:ext>
            </p:extLst>
          </p:nvPr>
        </p:nvGraphicFramePr>
        <p:xfrm>
          <a:off x="4629098" y="5462438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208927" y="295150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204315" y="226340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309364" y="236713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397249" y="251850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02126" y="147941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425586" y="2568653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052025" y="2699776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121852" y="2770910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181779" y="2770910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6767009" y="4010149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477292" y="3636899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030484" y="3430348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5982399" y="322930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4940721" y="3227258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299916" y="423825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630960" y="3212303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255241" y="355121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4809446" y="3770447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268338" y="3974147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5747463" y="4603938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162738" y="4598006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175959" y="4077957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179072" y="4416462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1288</Words>
  <Application>Microsoft Office PowerPoint</Application>
  <PresentationFormat>와이드스크린</PresentationFormat>
  <Paragraphs>490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6</cp:revision>
  <dcterms:created xsi:type="dcterms:W3CDTF">2022-06-15T11:14:13Z</dcterms:created>
  <dcterms:modified xsi:type="dcterms:W3CDTF">2022-07-14T09:40:52Z</dcterms:modified>
</cp:coreProperties>
</file>