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1" r:id="rId3"/>
    <p:sldId id="288" r:id="rId4"/>
    <p:sldId id="287" r:id="rId5"/>
    <p:sldId id="28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B89E-453D-4031-9656-BEBD73A2F004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5DB2-75A3-4CFC-B1C7-B07ADB2B2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CC0AF-FFCE-4D60-AD0C-81708945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38E0B-6B2C-415D-936A-B5D30EEA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DA271-74A5-4EF8-A5D5-9ABC3C89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EE4DA-8C6B-4A3F-9CE3-B1A89F01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4AC5-AB8C-46D8-9F7E-E2E6CF76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13E0-2BA1-41E0-802A-87B2CE4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8A35-1427-44AA-8E1E-FE6A23D0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2C5C-60E6-4DB7-9865-D8713F2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52487-9428-4423-8F74-276EAC1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4D01-6DF0-4FB6-8681-7A4AF0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64BF6-5364-472F-8AB9-ABB579B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E567-4410-4670-86C3-594E0F6B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605EE-463F-4A5E-8DB8-AE7E16C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D4C5-5326-41C5-AFA9-99C9776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0DC9D-FA55-4F37-83DE-F5F58742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6D03D8-4F24-4C32-A8DC-BC8F44F2A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363" y="1112508"/>
            <a:ext cx="1256180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71BBD-9045-4827-9285-E84B86925001}"/>
              </a:ext>
            </a:extLst>
          </p:cNvPr>
          <p:cNvSpPr/>
          <p:nvPr userDrawn="1"/>
        </p:nvSpPr>
        <p:spPr>
          <a:xfrm>
            <a:off x="1466814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8D719D92-9E83-464E-8952-FE6010F6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0268" y="1104451"/>
            <a:ext cx="1248378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B8073C-666D-4202-ABE5-109669895CD8}"/>
              </a:ext>
            </a:extLst>
          </p:cNvPr>
          <p:cNvSpPr/>
          <p:nvPr userDrawn="1"/>
        </p:nvSpPr>
        <p:spPr>
          <a:xfrm>
            <a:off x="2961917" y="1017917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9ED656C-182A-47C0-ACE7-64C6FFA16C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61574" y="111250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E1F36-28D5-4768-AD0D-7B06A9701C9E}"/>
              </a:ext>
            </a:extLst>
          </p:cNvPr>
          <p:cNvSpPr/>
          <p:nvPr userDrawn="1"/>
        </p:nvSpPr>
        <p:spPr>
          <a:xfrm>
            <a:off x="4464290" y="102597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E2FFF6-1C6A-4BA9-88BB-F996144C8CBE}"/>
              </a:ext>
            </a:extLst>
          </p:cNvPr>
          <p:cNvSpPr/>
          <p:nvPr userDrawn="1"/>
        </p:nvSpPr>
        <p:spPr>
          <a:xfrm>
            <a:off x="5937495" y="1012124"/>
            <a:ext cx="26386" cy="436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7A6D9CFC-8C2D-456B-A4D5-35501BED2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9363" y="1076768"/>
            <a:ext cx="1329445" cy="312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ko-KR" altLang="en-US"/>
              <a:t>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F733-C6BE-4E73-9FA2-F970126B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3B89-C181-4273-9C45-D15F0EE0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5B4F3-AAF7-4380-883C-DB283CD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2A289-028D-4222-9383-4EE2FB5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E185-2805-482B-8CFD-4C4CE22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C5F-BD0E-4539-A630-CB059D14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D1CD7-8256-4F11-92EF-28830F77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4C238-3CD9-425D-B3AD-D663711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27325-6ED3-4A88-A961-25565391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AEFC-1537-4F1E-A680-900395A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5432-5F2B-479A-A475-07077D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42507-4359-4C54-A52E-B1C03B02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FE8C1-2DD1-434D-968D-0FAE651E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0DA8C-1FB0-4B61-9072-0284F9F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FE72E-03E8-458F-A4B2-1C3EAA7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CD7E-7C86-409D-8C87-BB0B78D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D2A6-9410-4D6B-B986-E255B09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26EC-5885-49ED-8599-E408A286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04916-4893-4182-8E76-21570511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46F2D-4478-4418-9F1C-AE02EB43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538AD-908B-4ADB-AF75-80668C7AB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E8666-E938-4777-B9F7-7DE7AF83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84073-19DF-4537-9FF1-4236349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F646BF-C202-47E9-94F3-1E2A65EC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2A82-ED1D-43E4-92F2-465A638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68F4A-F4F5-4DF6-A15E-4B0CD15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F675E-4A61-4C43-976F-0D9C21A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42F05-EE9B-46B0-8C77-7A1CE8C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FCEB9-C67B-4DB2-AEEE-C269396D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A8B8B-A755-4B26-A803-7F3D061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0A3FF-B62C-449A-B706-20C755E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0B45D-ED07-4C1C-A03B-3B1C73AC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5BC66-20BC-4B62-A516-6C256F5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E8B13-58EC-4AA0-95D1-AAEB083CB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CC02B-7F14-494A-BD2B-5529F9F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6C6FC-B56D-410B-B64C-C709EE99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4C4FA-295C-4EA1-BF0B-83453D86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6CA0-4C1D-49A9-8BBE-0870E2F4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11B40-FD86-4125-9CD2-BF42D2E58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94CBD-CBA9-4304-B5E8-6636049D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52F-4584-448B-AA94-C787B6F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E84CE-D3DD-4ED6-86EB-FD3DEC8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BA461-137B-4F5C-8AD6-BEF8332A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854B8-C16E-437D-B3CB-3FAFF3EC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BE274-7081-4366-AB1B-05AE3C1F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38E5D-2D65-4C45-9A3E-228A3CC6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36A7-34C6-4DA0-B8E0-A937449C5C10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4D82-9B48-4809-A9D8-8745C8E11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A4BE-BE69-495A-A90A-912BA855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9DEA-A9C6-4992-AED8-DCE0B168C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3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C62658B-0E83-43EF-9D52-C659C2DD6756}"/>
              </a:ext>
            </a:extLst>
          </p:cNvPr>
          <p:cNvSpPr/>
          <p:nvPr/>
        </p:nvSpPr>
        <p:spPr>
          <a:xfrm>
            <a:off x="15213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622030-F73D-44CE-86D3-3E2761E4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35921-07BC-464D-A391-8527B03B2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B8DB2B-B138-41FB-9D04-25E33B634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/>
              <a:t>로그인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269741-60EE-4563-91F5-DD8883E71A94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C65B13-8A50-4E50-B84E-BC87CB52C882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257DC-00F9-4B3F-9C6E-E7A98A781D4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D8A18-F6A2-47B3-8F43-DECE893C701F}"/>
              </a:ext>
            </a:extLst>
          </p:cNvPr>
          <p:cNvSpPr txBox="1"/>
          <p:nvPr/>
        </p:nvSpPr>
        <p:spPr>
          <a:xfrm>
            <a:off x="1709721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A6D45-DB7B-46E1-9B18-9DE0804050B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0E7541-0A2B-485E-BE9E-33C8FB2B3ADB}"/>
              </a:ext>
            </a:extLst>
          </p:cNvPr>
          <p:cNvSpPr txBox="1"/>
          <p:nvPr/>
        </p:nvSpPr>
        <p:spPr>
          <a:xfrm>
            <a:off x="3112782" y="1060172"/>
            <a:ext cx="1371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082FC-AEAD-4A3D-B7C0-6414FA842AB6}"/>
              </a:ext>
            </a:extLst>
          </p:cNvPr>
          <p:cNvSpPr txBox="1"/>
          <p:nvPr/>
        </p:nvSpPr>
        <p:spPr>
          <a:xfrm>
            <a:off x="4484057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1BDC-334C-4D69-B3CE-91E997829A22}"/>
              </a:ext>
            </a:extLst>
          </p:cNvPr>
          <p:cNvSpPr txBox="1"/>
          <p:nvPr/>
        </p:nvSpPr>
        <p:spPr>
          <a:xfrm>
            <a:off x="5092427" y="2297607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로 그 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F4B45-1000-4111-98A1-C840F77C2EF8}"/>
              </a:ext>
            </a:extLst>
          </p:cNvPr>
          <p:cNvCxnSpPr/>
          <p:nvPr/>
        </p:nvCxnSpPr>
        <p:spPr>
          <a:xfrm>
            <a:off x="3112782" y="3067048"/>
            <a:ext cx="6059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4D6F333-16D4-443F-8A58-CF04E3BCEB1B}"/>
              </a:ext>
            </a:extLst>
          </p:cNvPr>
          <p:cNvSpPr/>
          <p:nvPr/>
        </p:nvSpPr>
        <p:spPr>
          <a:xfrm>
            <a:off x="3978184" y="3555770"/>
            <a:ext cx="5193808" cy="5614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525F9-E3B7-4138-BB43-11E8FA05A704}"/>
              </a:ext>
            </a:extLst>
          </p:cNvPr>
          <p:cNvSpPr txBox="1"/>
          <p:nvPr/>
        </p:nvSpPr>
        <p:spPr>
          <a:xfrm>
            <a:off x="2917229" y="3651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D0EC4B0-571A-423C-86D4-C2AD871D7FAC}"/>
              </a:ext>
            </a:extLst>
          </p:cNvPr>
          <p:cNvSpPr/>
          <p:nvPr/>
        </p:nvSpPr>
        <p:spPr>
          <a:xfrm>
            <a:off x="5885403" y="4605928"/>
            <a:ext cx="933060" cy="933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5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8CE177-9F2A-4957-BB15-E11AB53DEC2E}"/>
              </a:ext>
            </a:extLst>
          </p:cNvPr>
          <p:cNvSpPr/>
          <p:nvPr/>
        </p:nvSpPr>
        <p:spPr>
          <a:xfrm>
            <a:off x="1498776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쓰레기가 바다에 떠있는 크루즈 라이너 여객선 | 프리미엄 벡터">
            <a:extLst>
              <a:ext uri="{FF2B5EF4-FFF2-40B4-BE49-F238E27FC236}">
                <a16:creationId xmlns:a16="http://schemas.microsoft.com/office/drawing/2014/main" id="{174299C8-06E6-4BA6-9166-EA0438C9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02" y="2011294"/>
            <a:ext cx="7865831" cy="39329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1709721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DA252C5-365B-4230-907C-D81F2C182746}"/>
              </a:ext>
            </a:extLst>
          </p:cNvPr>
          <p:cNvGrpSpPr/>
          <p:nvPr/>
        </p:nvGrpSpPr>
        <p:grpSpPr>
          <a:xfrm>
            <a:off x="4387678" y="2507108"/>
            <a:ext cx="3684479" cy="1470644"/>
            <a:chOff x="4049075" y="2209800"/>
            <a:chExt cx="3684479" cy="14706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B2DC2CC-BC96-461C-B9DF-10610372DBA1}"/>
                </a:ext>
              </a:extLst>
            </p:cNvPr>
            <p:cNvSpPr txBox="1"/>
            <p:nvPr/>
          </p:nvSpPr>
          <p:spPr>
            <a:xfrm>
              <a:off x="4049075" y="2209800"/>
              <a:ext cx="2400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ESCAPE</a:t>
              </a:r>
              <a:endParaRPr lang="ko-KR" altLang="en-US" sz="48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4C17C64-2FF5-49C0-A222-0A2A9B4739D3}"/>
                </a:ext>
              </a:extLst>
            </p:cNvPr>
            <p:cNvSpPr txBox="1"/>
            <p:nvPr/>
          </p:nvSpPr>
          <p:spPr>
            <a:xfrm>
              <a:off x="5297374" y="2849447"/>
              <a:ext cx="2436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/>
                <a:t>ISLAND</a:t>
              </a:r>
              <a:endParaRPr lang="ko-KR" altLang="en-US" sz="4800" b="1" dirty="0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CD6AF3-067C-4307-87DD-DEAB1233AEEE}"/>
              </a:ext>
            </a:extLst>
          </p:cNvPr>
          <p:cNvSpPr/>
          <p:nvPr/>
        </p:nvSpPr>
        <p:spPr>
          <a:xfrm>
            <a:off x="5122919" y="4617399"/>
            <a:ext cx="2213996" cy="5516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93B58D-1484-44B6-ADD1-E67A919519D5}"/>
              </a:ext>
            </a:extLst>
          </p:cNvPr>
          <p:cNvSpPr/>
          <p:nvPr/>
        </p:nvSpPr>
        <p:spPr>
          <a:xfrm>
            <a:off x="9496425" y="5295900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77123C-C797-4F59-B64F-E61C8705D75D}"/>
              </a:ext>
            </a:extLst>
          </p:cNvPr>
          <p:cNvSpPr/>
          <p:nvPr/>
        </p:nvSpPr>
        <p:spPr>
          <a:xfrm>
            <a:off x="9496425" y="4762384"/>
            <a:ext cx="441922" cy="445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B01C7EBA-4F29-422F-A14E-D9F730AD6E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7288" y="5362277"/>
            <a:ext cx="320195" cy="320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EE5CA-E619-472E-AA21-C6C0D4A0D32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45D4A-F841-478D-91B9-499F5A2D5148}"/>
              </a:ext>
            </a:extLst>
          </p:cNvPr>
          <p:cNvSpPr txBox="1"/>
          <p:nvPr/>
        </p:nvSpPr>
        <p:spPr>
          <a:xfrm>
            <a:off x="3087212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6965B-D18B-44A4-8002-EA1C90287BC4}"/>
              </a:ext>
            </a:extLst>
          </p:cNvPr>
          <p:cNvSpPr txBox="1"/>
          <p:nvPr/>
        </p:nvSpPr>
        <p:spPr>
          <a:xfrm>
            <a:off x="4484057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15F384C0-3A53-476A-A16D-998EEC603EA6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13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43AEFFF-B18B-48FB-B55C-9A22BEE89A36}"/>
              </a:ext>
            </a:extLst>
          </p:cNvPr>
          <p:cNvSpPr/>
          <p:nvPr/>
        </p:nvSpPr>
        <p:spPr>
          <a:xfrm>
            <a:off x="299167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06E589-228A-4BCF-8C42-246A78FBD82E}"/>
              </a:ext>
            </a:extLst>
          </p:cNvPr>
          <p:cNvSpPr/>
          <p:nvPr/>
        </p:nvSpPr>
        <p:spPr>
          <a:xfrm>
            <a:off x="9309575" y="5243512"/>
            <a:ext cx="441569" cy="4415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9" name="그래픽 18" descr="새로 고침 단색으로 채워진">
            <a:extLst>
              <a:ext uri="{FF2B5EF4-FFF2-40B4-BE49-F238E27FC236}">
                <a16:creationId xmlns:a16="http://schemas.microsoft.com/office/drawing/2014/main" id="{8B400F5E-BDFF-44BA-ABD0-6DAC4D49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6584" y="5335910"/>
            <a:ext cx="256772" cy="25677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7EA08B3-7001-4E52-B595-94C177C2E56F}"/>
              </a:ext>
            </a:extLst>
          </p:cNvPr>
          <p:cNvSpPr/>
          <p:nvPr/>
        </p:nvSpPr>
        <p:spPr>
          <a:xfrm>
            <a:off x="7421201" y="5159650"/>
            <a:ext cx="1704975" cy="6225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86634D-3553-458E-B234-A394E7E93B76}"/>
              </a:ext>
            </a:extLst>
          </p:cNvPr>
          <p:cNvSpPr/>
          <p:nvPr/>
        </p:nvSpPr>
        <p:spPr>
          <a:xfrm>
            <a:off x="2761673" y="2149467"/>
            <a:ext cx="7068127" cy="2820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B24974-29D7-42AA-BF3A-FAF31A758029}"/>
              </a:ext>
            </a:extLst>
          </p:cNvPr>
          <p:cNvSpPr/>
          <p:nvPr/>
        </p:nvSpPr>
        <p:spPr>
          <a:xfrm>
            <a:off x="2761673" y="5302690"/>
            <a:ext cx="710806" cy="402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22766D-614D-4492-8E06-8103940F5D28}"/>
              </a:ext>
            </a:extLst>
          </p:cNvPr>
          <p:cNvSpPr/>
          <p:nvPr/>
        </p:nvSpPr>
        <p:spPr>
          <a:xfrm>
            <a:off x="2857501" y="2241299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601C1-752A-45B7-A2B8-C5A9EBEE18F6}"/>
              </a:ext>
            </a:extLst>
          </p:cNvPr>
          <p:cNvSpPr txBox="1"/>
          <p:nvPr/>
        </p:nvSpPr>
        <p:spPr>
          <a:xfrm>
            <a:off x="3219450" y="2343427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027EBD-229A-4837-9704-70C9DA1D0050}"/>
              </a:ext>
            </a:extLst>
          </p:cNvPr>
          <p:cNvGrpSpPr/>
          <p:nvPr/>
        </p:nvGrpSpPr>
        <p:grpSpPr>
          <a:xfrm>
            <a:off x="9091972" y="2338635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0EE8931-1BCD-41F5-9680-95F1885DCC33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B79F9124-0B40-4CF5-B605-5A941A3E722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9900A8-6F9E-4FD7-8CBB-15834B6DBE0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86B290D-D2A8-4B6C-B671-12DF71EA296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41" name="순서도: 지연 40">
                <a:extLst>
                  <a:ext uri="{FF2B5EF4-FFF2-40B4-BE49-F238E27FC236}">
                    <a16:creationId xmlns:a16="http://schemas.microsoft.com/office/drawing/2014/main" id="{F4AFDC69-8B7C-40E5-9BF9-04E62F2879B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AFBDD2E-A821-4A0F-B8B5-7ABB85D23A49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D557DA5-2E76-4A3E-94B9-3238E233D513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34" name="순서도: 지연 33">
                <a:extLst>
                  <a:ext uri="{FF2B5EF4-FFF2-40B4-BE49-F238E27FC236}">
                    <a16:creationId xmlns:a16="http://schemas.microsoft.com/office/drawing/2014/main" id="{2E4714D4-FFBA-4DC8-B795-F4CFB578DEA0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0ECE378-C60A-457B-BC35-D8F6920884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E00573-6AFB-42F7-BAB2-62780CADE80D}"/>
              </a:ext>
            </a:extLst>
          </p:cNvPr>
          <p:cNvSpPr txBox="1"/>
          <p:nvPr/>
        </p:nvSpPr>
        <p:spPr>
          <a:xfrm>
            <a:off x="8452494" y="2349535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1/7</a:t>
            </a:r>
            <a:endParaRPr lang="ko-KR" altLang="en-US" dirty="0"/>
          </a:p>
        </p:txBody>
      </p:sp>
      <p:pic>
        <p:nvPicPr>
          <p:cNvPr id="45" name="그래픽 44" descr="수갑 윤곽선">
            <a:extLst>
              <a:ext uri="{FF2B5EF4-FFF2-40B4-BE49-F238E27FC236}">
                <a16:creationId xmlns:a16="http://schemas.microsoft.com/office/drawing/2014/main" id="{9D2EEE8E-23C5-40B1-A3E1-9D7BA29503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275078"/>
            <a:ext cx="473221" cy="4732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C316CD-509E-403A-8451-78267F741F9A}"/>
              </a:ext>
            </a:extLst>
          </p:cNvPr>
          <p:cNvSpPr txBox="1"/>
          <p:nvPr/>
        </p:nvSpPr>
        <p:spPr>
          <a:xfrm>
            <a:off x="7554217" y="2343427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8BDD7D-A20D-4A5C-A136-6B77B2EC180B}"/>
              </a:ext>
            </a:extLst>
          </p:cNvPr>
          <p:cNvSpPr/>
          <p:nvPr/>
        </p:nvSpPr>
        <p:spPr>
          <a:xfrm>
            <a:off x="2857501" y="288080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423736-A118-4865-B65B-E584C20655F5}"/>
              </a:ext>
            </a:extLst>
          </p:cNvPr>
          <p:cNvSpPr txBox="1"/>
          <p:nvPr/>
        </p:nvSpPr>
        <p:spPr>
          <a:xfrm>
            <a:off x="3219450" y="298293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75D204-8D6C-45DA-A04F-DF6D9AFE772A}"/>
              </a:ext>
            </a:extLst>
          </p:cNvPr>
          <p:cNvGrpSpPr/>
          <p:nvPr/>
        </p:nvGrpSpPr>
        <p:grpSpPr>
          <a:xfrm>
            <a:off x="9091972" y="297813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6A1E5E3-512A-4F11-84E9-BDCE3EAC78C0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60" name="순서도: 지연 59">
                <a:extLst>
                  <a:ext uri="{FF2B5EF4-FFF2-40B4-BE49-F238E27FC236}">
                    <a16:creationId xmlns:a16="http://schemas.microsoft.com/office/drawing/2014/main" id="{67E6DC20-ACCB-4998-BC41-D10E8FB6891F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C861AB-D3E2-4CC5-B3EC-38A7C692C9EF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8F021C8-7509-4550-9050-751DD14C226C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995B149A-4027-4813-857D-D390F6DED7B6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26F0C5-F2EA-4EC1-B19C-551EED92877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0B1D357-5675-41B2-8BC7-2929E59DFFEE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75579F31-E157-4F13-BDCC-065C60BC5F83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2328639-123A-44F9-9687-0DCEAA4D3CC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99D1E87-8A40-496C-92A1-14EA20B74681}"/>
              </a:ext>
            </a:extLst>
          </p:cNvPr>
          <p:cNvSpPr txBox="1"/>
          <p:nvPr/>
        </p:nvSpPr>
        <p:spPr>
          <a:xfrm>
            <a:off x="8407519" y="2992241"/>
            <a:ext cx="6559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1/10</a:t>
            </a:r>
            <a:endParaRPr lang="ko-KR" altLang="en-US" dirty="0"/>
          </a:p>
        </p:txBody>
      </p:sp>
      <p:pic>
        <p:nvPicPr>
          <p:cNvPr id="63" name="그래픽 62" descr="수갑 윤곽선">
            <a:extLst>
              <a:ext uri="{FF2B5EF4-FFF2-40B4-BE49-F238E27FC236}">
                <a16:creationId xmlns:a16="http://schemas.microsoft.com/office/drawing/2014/main" id="{10523A2C-264B-4F08-8969-8318C13C61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2914581"/>
            <a:ext cx="473221" cy="47322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E696FD6-93D7-4CB4-9E66-8945AED3C1B0}"/>
              </a:ext>
            </a:extLst>
          </p:cNvPr>
          <p:cNvSpPr txBox="1"/>
          <p:nvPr/>
        </p:nvSpPr>
        <p:spPr>
          <a:xfrm>
            <a:off x="7554217" y="298293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BF32CC-3195-4F30-B41B-3F3A3762E0F5}"/>
              </a:ext>
            </a:extLst>
          </p:cNvPr>
          <p:cNvSpPr/>
          <p:nvPr/>
        </p:nvSpPr>
        <p:spPr>
          <a:xfrm>
            <a:off x="2857501" y="3509023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543B61-502F-47A6-835F-6612867096D6}"/>
              </a:ext>
            </a:extLst>
          </p:cNvPr>
          <p:cNvSpPr txBox="1"/>
          <p:nvPr/>
        </p:nvSpPr>
        <p:spPr>
          <a:xfrm>
            <a:off x="3219450" y="3611151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1C297-94B5-49E2-AA2D-90A3B3722729}"/>
              </a:ext>
            </a:extLst>
          </p:cNvPr>
          <p:cNvGrpSpPr/>
          <p:nvPr/>
        </p:nvGrpSpPr>
        <p:grpSpPr>
          <a:xfrm>
            <a:off x="9091972" y="3606359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3F6EA0-E5A4-4C69-8A01-A0D37F2ABFCE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5" name="순서도: 지연 74">
                <a:extLst>
                  <a:ext uri="{FF2B5EF4-FFF2-40B4-BE49-F238E27FC236}">
                    <a16:creationId xmlns:a16="http://schemas.microsoft.com/office/drawing/2014/main" id="{3DDA8E77-4412-4756-AC57-1C610B9BB0D2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330267-342A-4756-9B3B-E01E2965E1E2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698576-4F98-443E-9630-A67A52D464D2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3931B20A-D8E1-4070-A44D-6330EF0D0D4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3BC5EE-F57F-4A00-AA7F-185A1F8E5FE0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D406978A-8FA2-4857-BD6F-BE1D9B1524B0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71" name="순서도: 지연 70">
                <a:extLst>
                  <a:ext uri="{FF2B5EF4-FFF2-40B4-BE49-F238E27FC236}">
                    <a16:creationId xmlns:a16="http://schemas.microsoft.com/office/drawing/2014/main" id="{74ACC853-2398-4BBC-9DAE-57F1AB7DB989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8615291-328B-4E6E-A267-DB1F58CC68A7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D93B418-2FA0-45B7-AD44-1C4DC3AB0EBC}"/>
              </a:ext>
            </a:extLst>
          </p:cNvPr>
          <p:cNvSpPr txBox="1"/>
          <p:nvPr/>
        </p:nvSpPr>
        <p:spPr>
          <a:xfrm>
            <a:off x="8465822" y="3590871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1/4</a:t>
            </a:r>
            <a:endParaRPr lang="ko-KR" altLang="en-US" dirty="0"/>
          </a:p>
        </p:txBody>
      </p:sp>
      <p:pic>
        <p:nvPicPr>
          <p:cNvPr id="78" name="그래픽 77" descr="수갑 윤곽선">
            <a:extLst>
              <a:ext uri="{FF2B5EF4-FFF2-40B4-BE49-F238E27FC236}">
                <a16:creationId xmlns:a16="http://schemas.microsoft.com/office/drawing/2014/main" id="{C9154920-FBB0-4BD8-A5AD-936026D73B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3542802"/>
            <a:ext cx="473221" cy="47322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E94639F-9735-4462-B6EF-4422D103F244}"/>
              </a:ext>
            </a:extLst>
          </p:cNvPr>
          <p:cNvSpPr txBox="1"/>
          <p:nvPr/>
        </p:nvSpPr>
        <p:spPr>
          <a:xfrm>
            <a:off x="7554217" y="3611151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C7596F-76EB-42F1-8751-54E01142DB81}"/>
              </a:ext>
            </a:extLst>
          </p:cNvPr>
          <p:cNvSpPr/>
          <p:nvPr/>
        </p:nvSpPr>
        <p:spPr>
          <a:xfrm>
            <a:off x="2857501" y="4137452"/>
            <a:ext cx="6893644" cy="580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F0EE87-AD6F-4765-9115-3DA5D48A4AF7}"/>
              </a:ext>
            </a:extLst>
          </p:cNvPr>
          <p:cNvSpPr txBox="1"/>
          <p:nvPr/>
        </p:nvSpPr>
        <p:spPr>
          <a:xfrm>
            <a:off x="3219450" y="4239580"/>
            <a:ext cx="40862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이름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DC72135-DDC9-457F-AB02-EF0733E2A7C7}"/>
              </a:ext>
            </a:extLst>
          </p:cNvPr>
          <p:cNvGrpSpPr/>
          <p:nvPr/>
        </p:nvGrpSpPr>
        <p:grpSpPr>
          <a:xfrm>
            <a:off x="9091972" y="4234788"/>
            <a:ext cx="376362" cy="369333"/>
            <a:chOff x="8874247" y="2314517"/>
            <a:chExt cx="576136" cy="565376"/>
          </a:xfrm>
          <a:solidFill>
            <a:schemeClr val="bg1"/>
          </a:solidFill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1054F3F-78A7-4F18-A2A9-A879D1CC31E4}"/>
                </a:ext>
              </a:extLst>
            </p:cNvPr>
            <p:cNvGrpSpPr/>
            <p:nvPr/>
          </p:nvGrpSpPr>
          <p:grpSpPr>
            <a:xfrm>
              <a:off x="887424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90" name="순서도: 지연 89">
                <a:extLst>
                  <a:ext uri="{FF2B5EF4-FFF2-40B4-BE49-F238E27FC236}">
                    <a16:creationId xmlns:a16="http://schemas.microsoft.com/office/drawing/2014/main" id="{5AF4642C-365B-42F8-86E6-EA154DD20AE4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764F34-5AAD-4061-BB4E-EC97E6F72DAA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961A7C5-5F7E-46B5-BBAC-19305682C513}"/>
                </a:ext>
              </a:extLst>
            </p:cNvPr>
            <p:cNvGrpSpPr/>
            <p:nvPr/>
          </p:nvGrpSpPr>
          <p:grpSpPr>
            <a:xfrm>
              <a:off x="9178987" y="231451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12CCFBD1-6C13-49FE-8410-F5BEAD1CAEA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F66CA2C-93E3-4A00-8C29-50E55C47D88D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477638D-88BF-416B-97F5-897D645D1AFF}"/>
                </a:ext>
              </a:extLst>
            </p:cNvPr>
            <p:cNvGrpSpPr/>
            <p:nvPr/>
          </p:nvGrpSpPr>
          <p:grpSpPr>
            <a:xfrm>
              <a:off x="9037232" y="2407957"/>
              <a:ext cx="271396" cy="471936"/>
              <a:chOff x="11003821" y="2272966"/>
              <a:chExt cx="656356" cy="1141350"/>
            </a:xfrm>
            <a:grpFill/>
          </p:grpSpPr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8FB8045-3AB2-4E59-A9D1-1FF19CED5C05}"/>
                  </a:ext>
                </a:extLst>
              </p:cNvPr>
              <p:cNvSpPr/>
              <p:nvPr/>
            </p:nvSpPr>
            <p:spPr>
              <a:xfrm rot="16200000">
                <a:off x="11035071" y="2789210"/>
                <a:ext cx="609005" cy="641207"/>
              </a:xfrm>
              <a:prstGeom prst="flowChartDelay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1628FFF-E4D9-4707-B0D7-2B03F6C9CBFB}"/>
                  </a:ext>
                </a:extLst>
              </p:cNvPr>
              <p:cNvSpPr/>
              <p:nvPr/>
            </p:nvSpPr>
            <p:spPr>
              <a:xfrm>
                <a:off x="11003821" y="2272966"/>
                <a:ext cx="640675" cy="6406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F6ED54-6D5C-485A-BA97-5C835BA65F00}"/>
              </a:ext>
            </a:extLst>
          </p:cNvPr>
          <p:cNvSpPr txBox="1"/>
          <p:nvPr/>
        </p:nvSpPr>
        <p:spPr>
          <a:xfrm>
            <a:off x="8452494" y="4239580"/>
            <a:ext cx="529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1/8</a:t>
            </a:r>
            <a:endParaRPr lang="ko-KR" altLang="en-US" dirty="0"/>
          </a:p>
        </p:txBody>
      </p:sp>
      <p:pic>
        <p:nvPicPr>
          <p:cNvPr id="93" name="그래픽 92" descr="수갑 윤곽선">
            <a:extLst>
              <a:ext uri="{FF2B5EF4-FFF2-40B4-BE49-F238E27FC236}">
                <a16:creationId xmlns:a16="http://schemas.microsoft.com/office/drawing/2014/main" id="{7FE47A9C-F136-479F-AA97-1050F55339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443" y="4171231"/>
            <a:ext cx="473221" cy="47322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C0DBA47-9850-4463-814D-12F8380FDD6B}"/>
              </a:ext>
            </a:extLst>
          </p:cNvPr>
          <p:cNvSpPr txBox="1"/>
          <p:nvPr/>
        </p:nvSpPr>
        <p:spPr>
          <a:xfrm>
            <a:off x="7554217" y="4239580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1CFADA-8AC5-4FA0-88B1-4EA3A3C490E5}"/>
              </a:ext>
            </a:extLst>
          </p:cNvPr>
          <p:cNvCxnSpPr/>
          <p:nvPr/>
        </p:nvCxnSpPr>
        <p:spPr>
          <a:xfrm flipH="1">
            <a:off x="9829800" y="5302690"/>
            <a:ext cx="914400" cy="13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CF94B7B-E994-402D-8C83-E895E14ACC03}"/>
              </a:ext>
            </a:extLst>
          </p:cNvPr>
          <p:cNvSpPr txBox="1"/>
          <p:nvPr/>
        </p:nvSpPr>
        <p:spPr>
          <a:xfrm>
            <a:off x="10714203" y="5115658"/>
            <a:ext cx="138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고침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49802F-0FC8-4C43-9639-BAF2B935E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B7AF57-F954-4384-BB65-3168D8AF4329}"/>
              </a:ext>
            </a:extLst>
          </p:cNvPr>
          <p:cNvSpPr txBox="1"/>
          <p:nvPr/>
        </p:nvSpPr>
        <p:spPr>
          <a:xfrm>
            <a:off x="1709720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969BD4-3760-4C0F-B87F-AD187FE5CED6}"/>
              </a:ext>
            </a:extLst>
          </p:cNvPr>
          <p:cNvSpPr txBox="1"/>
          <p:nvPr/>
        </p:nvSpPr>
        <p:spPr>
          <a:xfrm>
            <a:off x="3087211" y="1062755"/>
            <a:ext cx="132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E2F6DA-F4FD-4CB6-BB87-D018E90A2110}"/>
              </a:ext>
            </a:extLst>
          </p:cNvPr>
          <p:cNvSpPr txBox="1"/>
          <p:nvPr/>
        </p:nvSpPr>
        <p:spPr>
          <a:xfrm>
            <a:off x="4484056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97" name="텍스트 개체 틀 4">
            <a:extLst>
              <a:ext uri="{FF2B5EF4-FFF2-40B4-BE49-F238E27FC236}">
                <a16:creationId xmlns:a16="http://schemas.microsoft.com/office/drawing/2014/main" id="{68707C92-13CA-45EE-9BC6-1DD04F8BAA0E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142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C830F6-A0CE-4E5F-B6D8-93D480C47E70}"/>
              </a:ext>
            </a:extLst>
          </p:cNvPr>
          <p:cNvSpPr/>
          <p:nvPr/>
        </p:nvSpPr>
        <p:spPr>
          <a:xfrm>
            <a:off x="4493909" y="853595"/>
            <a:ext cx="1446767" cy="60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서버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8641B-2FB0-4169-AC2F-656E85E8D354}"/>
              </a:ext>
            </a:extLst>
          </p:cNvPr>
          <p:cNvSpPr txBox="1"/>
          <p:nvPr/>
        </p:nvSpPr>
        <p:spPr>
          <a:xfrm>
            <a:off x="2761673" y="4199461"/>
            <a:ext cx="16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 플레이어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EBBC13B-5A33-4EAD-B477-D22EF17843E8}"/>
              </a:ext>
            </a:extLst>
          </p:cNvPr>
          <p:cNvCxnSpPr>
            <a:cxnSpLocks/>
          </p:cNvCxnSpPr>
          <p:nvPr/>
        </p:nvCxnSpPr>
        <p:spPr>
          <a:xfrm>
            <a:off x="4921107" y="4384127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393A789-607C-48F4-A165-6CAAFD4206F1}"/>
              </a:ext>
            </a:extLst>
          </p:cNvPr>
          <p:cNvSpPr/>
          <p:nvPr/>
        </p:nvSpPr>
        <p:spPr>
          <a:xfrm>
            <a:off x="5956517" y="4298402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CB26C-131D-4AD3-BF6C-C3116315432F}"/>
              </a:ext>
            </a:extLst>
          </p:cNvPr>
          <p:cNvSpPr txBox="1"/>
          <p:nvPr/>
        </p:nvSpPr>
        <p:spPr>
          <a:xfrm>
            <a:off x="9138033" y="419946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1BFCCE-F1ED-45E3-B1E5-513973502471}"/>
              </a:ext>
            </a:extLst>
          </p:cNvPr>
          <p:cNvSpPr txBox="1"/>
          <p:nvPr/>
        </p:nvSpPr>
        <p:spPr>
          <a:xfrm>
            <a:off x="3264214" y="29794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40D2B-F86C-40A7-95ED-543AD3C40E16}"/>
              </a:ext>
            </a:extLst>
          </p:cNvPr>
          <p:cNvSpPr/>
          <p:nvPr/>
        </p:nvSpPr>
        <p:spPr>
          <a:xfrm>
            <a:off x="5365967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있음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84E7686-B589-4CC0-8A2C-5D504EFB8C11}"/>
              </a:ext>
            </a:extLst>
          </p:cNvPr>
          <p:cNvSpPr/>
          <p:nvPr/>
        </p:nvSpPr>
        <p:spPr>
          <a:xfrm>
            <a:off x="7309905" y="2916731"/>
            <a:ext cx="971550" cy="4826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E54C35-EA9F-43A2-8AB7-7742EB34BA64}"/>
              </a:ext>
            </a:extLst>
          </p:cNvPr>
          <p:cNvSpPr txBox="1"/>
          <p:nvPr/>
        </p:nvSpPr>
        <p:spPr>
          <a:xfrm>
            <a:off x="3107920" y="2295376"/>
            <a:ext cx="95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 이름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DD11C-73C3-4375-9E6F-865CD234192E}"/>
              </a:ext>
            </a:extLst>
          </p:cNvPr>
          <p:cNvSpPr/>
          <p:nvPr/>
        </p:nvSpPr>
        <p:spPr>
          <a:xfrm>
            <a:off x="4770365" y="2222701"/>
            <a:ext cx="4295775" cy="482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글자 사이로 이름 지어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6873E-2154-4994-8F9D-CBD7A37F3AC9}"/>
              </a:ext>
            </a:extLst>
          </p:cNvPr>
          <p:cNvSpPr/>
          <p:nvPr/>
        </p:nvSpPr>
        <p:spPr>
          <a:xfrm>
            <a:off x="7007358" y="4921371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660AC97-EF03-4DAC-B1F0-55FED3DCF6D2}"/>
              </a:ext>
            </a:extLst>
          </p:cNvPr>
          <p:cNvSpPr/>
          <p:nvPr/>
        </p:nvSpPr>
        <p:spPr>
          <a:xfrm>
            <a:off x="4306586" y="4926048"/>
            <a:ext cx="1480060" cy="555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EF82E9-0DBC-42D6-B26D-AB477C721396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9066140" y="2464026"/>
            <a:ext cx="1392693" cy="2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3E7DE0-AC7A-4781-9E41-0FDC34A34AC0}"/>
              </a:ext>
            </a:extLst>
          </p:cNvPr>
          <p:cNvSpPr txBox="1"/>
          <p:nvPr/>
        </p:nvSpPr>
        <p:spPr>
          <a:xfrm>
            <a:off x="10458833" y="25563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띄어 쓰기 포함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8954C5-E612-4B28-9128-DC66105252A6}"/>
              </a:ext>
            </a:extLst>
          </p:cNvPr>
          <p:cNvSpPr txBox="1"/>
          <p:nvPr/>
        </p:nvSpPr>
        <p:spPr>
          <a:xfrm>
            <a:off x="2982252" y="3599547"/>
            <a:ext cx="12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납치자 수</a:t>
            </a:r>
            <a:endParaRPr lang="ko-KR" altLang="en-US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9C8202-A403-41DE-B705-4956FC9DD17E}"/>
              </a:ext>
            </a:extLst>
          </p:cNvPr>
          <p:cNvCxnSpPr>
            <a:cxnSpLocks/>
          </p:cNvCxnSpPr>
          <p:nvPr/>
        </p:nvCxnSpPr>
        <p:spPr>
          <a:xfrm>
            <a:off x="4921107" y="3787782"/>
            <a:ext cx="3994293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DE61CC0F-3458-439C-871E-D2B9213D67AC}"/>
              </a:ext>
            </a:extLst>
          </p:cNvPr>
          <p:cNvSpPr/>
          <p:nvPr/>
        </p:nvSpPr>
        <p:spPr>
          <a:xfrm>
            <a:off x="6042242" y="3698488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D8B948-0E67-4247-8B87-7AE4AE68853A}"/>
              </a:ext>
            </a:extLst>
          </p:cNvPr>
          <p:cNvSpPr txBox="1"/>
          <p:nvPr/>
        </p:nvSpPr>
        <p:spPr>
          <a:xfrm>
            <a:off x="9134681" y="35995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049BD7E-9477-4160-8115-65BD6CF420F1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9568488" y="3408532"/>
            <a:ext cx="886566" cy="38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A0C3F-EC99-45C3-BBDF-41D71A469187}"/>
              </a:ext>
            </a:extLst>
          </p:cNvPr>
          <p:cNvSpPr txBox="1"/>
          <p:nvPr/>
        </p:nvSpPr>
        <p:spPr>
          <a:xfrm>
            <a:off x="10455054" y="32238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~ 3</a:t>
            </a:r>
            <a:r>
              <a:rPr lang="ko-KR" altLang="en-US" dirty="0"/>
              <a:t>명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E54D22-346B-4D9E-8902-1DC430745278}"/>
              </a:ext>
            </a:extLst>
          </p:cNvPr>
          <p:cNvSpPr txBox="1"/>
          <p:nvPr/>
        </p:nvSpPr>
        <p:spPr>
          <a:xfrm>
            <a:off x="10455054" y="521298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~ 10(or</a:t>
            </a:r>
            <a:r>
              <a:rPr lang="ko-KR" altLang="en-US" dirty="0"/>
              <a:t> </a:t>
            </a:r>
            <a:r>
              <a:rPr lang="en-US" altLang="ko-KR" dirty="0"/>
              <a:t>12)</a:t>
            </a:r>
            <a:r>
              <a:rPr lang="ko-KR" altLang="en-US" dirty="0"/>
              <a:t>명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906D61D-C8B2-4206-8BBF-1497E55B5668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9430328" y="4409282"/>
            <a:ext cx="1024726" cy="9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59FE7-2EB4-4852-9797-719FDFB082D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FBA64-3B5B-4C82-8771-B84B551DEAA6}"/>
              </a:ext>
            </a:extLst>
          </p:cNvPr>
          <p:cNvSpPr txBox="1"/>
          <p:nvPr/>
        </p:nvSpPr>
        <p:spPr>
          <a:xfrm>
            <a:off x="1709723" y="106275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시작</a:t>
            </a:r>
            <a:r>
              <a:rPr lang="en-US" altLang="ko-KR" sz="2000" b="1" dirty="0"/>
              <a:t> 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C79A69-072C-41CF-B329-F25065FB2C10}"/>
              </a:ext>
            </a:extLst>
          </p:cNvPr>
          <p:cNvSpPr txBox="1"/>
          <p:nvPr/>
        </p:nvSpPr>
        <p:spPr>
          <a:xfrm>
            <a:off x="3087214" y="1062755"/>
            <a:ext cx="166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방 만들기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89AA8-DE6B-42E7-A7D8-0F05C3ABC999}"/>
              </a:ext>
            </a:extLst>
          </p:cNvPr>
          <p:cNvSpPr txBox="1"/>
          <p:nvPr/>
        </p:nvSpPr>
        <p:spPr>
          <a:xfrm>
            <a:off x="4555109" y="1062755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 설정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4" name="텍스트 개체 틀 4">
            <a:extLst>
              <a:ext uri="{FF2B5EF4-FFF2-40B4-BE49-F238E27FC236}">
                <a16:creationId xmlns:a16="http://schemas.microsoft.com/office/drawing/2014/main" id="{5F82F6F8-5608-48A6-BC9D-994DD40AB78F}"/>
              </a:ext>
            </a:extLst>
          </p:cNvPr>
          <p:cNvSpPr txBox="1">
            <a:spLocks/>
          </p:cNvSpPr>
          <p:nvPr/>
        </p:nvSpPr>
        <p:spPr>
          <a:xfrm>
            <a:off x="137363" y="1112508"/>
            <a:ext cx="1256180" cy="31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로그인 </a:t>
            </a:r>
            <a:r>
              <a:rPr lang="en-US" altLang="ko-KR" b="1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99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138</Words>
  <Application>Microsoft Office PowerPoint</Application>
  <PresentationFormat>와이드스크린</PresentationFormat>
  <Paragraphs>65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5</cp:revision>
  <dcterms:created xsi:type="dcterms:W3CDTF">2022-03-03T03:20:55Z</dcterms:created>
  <dcterms:modified xsi:type="dcterms:W3CDTF">2022-03-08T03:35:48Z</dcterms:modified>
</cp:coreProperties>
</file>