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CE9"/>
    <a:srgbClr val="D71132"/>
    <a:srgbClr val="767171"/>
    <a:srgbClr val="89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1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2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3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97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5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2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10216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7.wdp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수집 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미션</a:t>
            </a:r>
            <a:r>
              <a:rPr lang="ko-KR" altLang="en-US" sz="2800" b="1" dirty="0" smtClean="0"/>
              <a:t> </a:t>
            </a:r>
            <a:r>
              <a:rPr lang="ko-KR" altLang="en-US" sz="2800" b="1" dirty="0"/>
              <a:t>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2443" y="2993618"/>
            <a:ext cx="2404997" cy="16032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채집하는 방법은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자르는 것입니다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나무를 정해진 선에 맞춰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슬라이드 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나무가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1~3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개가 스폰됩니다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개수의 확률은 동일합니다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2444" y="1106148"/>
            <a:ext cx="2404997" cy="17967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B0B58B4-F420-4B47-8749-F92D7764E6E0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나무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B1560C5-881E-4DE8-8CEF-D6BAA25878CB}"/>
              </a:ext>
            </a:extLst>
          </p:cNvPr>
          <p:cNvGrpSpPr/>
          <p:nvPr/>
        </p:nvGrpSpPr>
        <p:grpSpPr>
          <a:xfrm>
            <a:off x="929855" y="2020021"/>
            <a:ext cx="5378331" cy="2934534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7568" y="2452731"/>
              <a:ext cx="566246" cy="33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0%</a:t>
              </a:r>
              <a:endParaRPr lang="ko-KR" altLang="en-US" sz="11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4FFB663-BBB1-4077-BFF0-FB4ACB199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371" y="2214771"/>
              <a:ext cx="3717749" cy="3554690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3EBBA58-A4DD-4CD3-B682-AB5F59DCA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2233" y="3783106"/>
              <a:ext cx="667343" cy="23348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0343809-4B1E-453A-BEFC-77B53A2F0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9576" y="3783106"/>
              <a:ext cx="648563" cy="40781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EC041E5-D65D-433B-BE0F-B17DAE005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553" y="4385674"/>
              <a:ext cx="98612" cy="61646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F4D6FD-DE6F-4D58-8D7C-DE59DCF2630E}"/>
              </a:ext>
            </a:extLst>
          </p:cNvPr>
          <p:cNvSpPr/>
          <p:nvPr/>
        </p:nvSpPr>
        <p:spPr>
          <a:xfrm>
            <a:off x="9534917" y="4687603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시작되는 부분에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점선을 그리고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부분을 드래그하면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패널 맨 밑에 떨어짐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미션이 끝나면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미션창이 서서히 꺼지고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맵 나무 밑에 아이템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떨어트려놓기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9B36EB-FA85-4FF2-9D01-F798AD9F5101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나뭇가지가 떨어지며 바닥에 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떨어지는 이펙트를 재생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61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미션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3490" y="2732059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야자수를 채집하기 위해서는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패널을 연타해야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터치를 하면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야자수가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떨어집니다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개의 확률은 같음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3663" y="1089092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야자수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2B74D3-0430-4B86-9991-B6826C892E81}"/>
              </a:ext>
            </a:extLst>
          </p:cNvPr>
          <p:cNvGrpSpPr/>
          <p:nvPr/>
        </p:nvGrpSpPr>
        <p:grpSpPr>
          <a:xfrm>
            <a:off x="599669" y="2447721"/>
            <a:ext cx="5987743" cy="3282091"/>
            <a:chOff x="929855" y="1837058"/>
            <a:chExt cx="7952529" cy="435905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7895" y="2453930"/>
              <a:ext cx="516062" cy="339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2" name="Picture 2" descr="만화 손으로 그린 ​​푸른 나무 | 일러스트 AI 무료 다운로드 - Pikbest">
              <a:extLst>
                <a:ext uri="{FF2B5EF4-FFF2-40B4-BE49-F238E27FC236}">
                  <a16:creationId xmlns:a16="http://schemas.microsoft.com/office/drawing/2014/main" id="{CEC9DEC9-932E-4ABB-BE1A-2A35AFC26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646" y="1837058"/>
              <a:ext cx="4359059" cy="43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래픽 2" descr="터치 스크린 윤곽선">
              <a:extLst>
                <a:ext uri="{FF2B5EF4-FFF2-40B4-BE49-F238E27FC236}">
                  <a16:creationId xmlns:a16="http://schemas.microsoft.com/office/drawing/2014/main" id="{1CD1DFAE-0145-4553-A084-219FE128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2339408">
              <a:off x="4320332" y="4153535"/>
              <a:ext cx="914400" cy="914400"/>
            </a:xfrm>
            <a:prstGeom prst="rect">
              <a:avLst/>
            </a:prstGeom>
          </p:spPr>
        </p:pic>
        <p:pic>
          <p:nvPicPr>
            <p:cNvPr id="25" name="그래픽 24" descr="터치 스크린 윤곽선">
              <a:extLst>
                <a:ext uri="{FF2B5EF4-FFF2-40B4-BE49-F238E27FC236}">
                  <a16:creationId xmlns:a16="http://schemas.microsoft.com/office/drawing/2014/main" id="{D920495D-7B53-4D97-AC56-706D85809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2339408">
              <a:off x="4063322" y="3115534"/>
              <a:ext cx="914400" cy="914400"/>
            </a:xfrm>
            <a:prstGeom prst="rect">
              <a:avLst/>
            </a:prstGeom>
          </p:spPr>
        </p:pic>
        <p:pic>
          <p:nvPicPr>
            <p:cNvPr id="26" name="그래픽 25" descr="터치 스크린 윤곽선">
              <a:extLst>
                <a:ext uri="{FF2B5EF4-FFF2-40B4-BE49-F238E27FC236}">
                  <a16:creationId xmlns:a16="http://schemas.microsoft.com/office/drawing/2014/main" id="{9FF982A5-E6CB-4A01-B84C-5C25EF33E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2339408">
              <a:off x="5337084" y="3298495"/>
              <a:ext cx="914400" cy="914400"/>
            </a:xfrm>
            <a:prstGeom prst="rect">
              <a:avLst/>
            </a:prstGeom>
          </p:spPr>
        </p:pic>
        <p:pic>
          <p:nvPicPr>
            <p:cNvPr id="27" name="그래픽 26" descr="터치 스크린 윤곽선">
              <a:extLst>
                <a:ext uri="{FF2B5EF4-FFF2-40B4-BE49-F238E27FC236}">
                  <a16:creationId xmlns:a16="http://schemas.microsoft.com/office/drawing/2014/main" id="{C759BAFE-18FD-48C7-AFEC-6D8D5215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2339408">
              <a:off x="5132459" y="4706107"/>
              <a:ext cx="914400" cy="914400"/>
            </a:xfrm>
            <a:prstGeom prst="rect">
              <a:avLst/>
            </a:prstGeom>
          </p:spPr>
        </p:pic>
        <p:pic>
          <p:nvPicPr>
            <p:cNvPr id="28" name="그래픽 27" descr="터치 스크린 윤곽선">
              <a:extLst>
                <a:ext uri="{FF2B5EF4-FFF2-40B4-BE49-F238E27FC236}">
                  <a16:creationId xmlns:a16="http://schemas.microsoft.com/office/drawing/2014/main" id="{D5959A35-4E2F-445A-B94A-6101E7CE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2339408">
              <a:off x="2966679" y="2220241"/>
              <a:ext cx="914400" cy="914400"/>
            </a:xfrm>
            <a:prstGeom prst="rect">
              <a:avLst/>
            </a:prstGeom>
          </p:spPr>
        </p:pic>
        <p:pic>
          <p:nvPicPr>
            <p:cNvPr id="29" name="그래픽 28" descr="터치 스크린 윤곽선">
              <a:extLst>
                <a:ext uri="{FF2B5EF4-FFF2-40B4-BE49-F238E27FC236}">
                  <a16:creationId xmlns:a16="http://schemas.microsoft.com/office/drawing/2014/main" id="{E84C5413-AC1B-4F77-BE06-A1375334D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2339408">
              <a:off x="6201942" y="2312950"/>
              <a:ext cx="914400" cy="914400"/>
            </a:xfrm>
            <a:prstGeom prst="rect">
              <a:avLst/>
            </a:prstGeom>
          </p:spPr>
        </p:pic>
        <p:pic>
          <p:nvPicPr>
            <p:cNvPr id="30" name="그래픽 29" descr="터치 스크린 윤곽선">
              <a:extLst>
                <a:ext uri="{FF2B5EF4-FFF2-40B4-BE49-F238E27FC236}">
                  <a16:creationId xmlns:a16="http://schemas.microsoft.com/office/drawing/2014/main" id="{D4C46DE2-9528-419F-9D5F-B075C305A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2339408">
              <a:off x="3149096" y="4729153"/>
              <a:ext cx="914400" cy="914400"/>
            </a:xfrm>
            <a:prstGeom prst="rect">
              <a:avLst/>
            </a:prstGeom>
          </p:spPr>
        </p:pic>
        <p:pic>
          <p:nvPicPr>
            <p:cNvPr id="31" name="그래픽 30" descr="터치 스크린 윤곽선">
              <a:extLst>
                <a:ext uri="{FF2B5EF4-FFF2-40B4-BE49-F238E27FC236}">
                  <a16:creationId xmlns:a16="http://schemas.microsoft.com/office/drawing/2014/main" id="{31A63E34-5E81-42FC-802E-158244895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2339408">
              <a:off x="6281824" y="4793652"/>
              <a:ext cx="914400" cy="914400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65F417-2E6E-4A4A-B996-B4172B8B7B50}"/>
              </a:ext>
            </a:extLst>
          </p:cNvPr>
          <p:cNvSpPr/>
          <p:nvPr/>
        </p:nvSpPr>
        <p:spPr>
          <a:xfrm>
            <a:off x="9513489" y="4373331"/>
            <a:ext cx="2404997" cy="2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25</a:t>
            </a: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 터치 후 야자수가 바닥에 떨어진다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바닥에 야자수가 떨어지면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사라지고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야자수 나무 밑에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떨어진 야자수 개수만큼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9C3524-41A2-4BA2-91EA-A036A0F81429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카메라를 흔들어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진짜 나무를 흔드는 느낌을 준다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90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839389"/>
            <a:ext cx="2404997" cy="1625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베리를 채집하기 위해서는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드래그를 해야 합니다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베리는 한 바구니로 담으면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베리가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1~2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생깁니다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개수 확률은 같습니다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245256"/>
            <a:ext cx="2404997" cy="15495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베리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CECF2C-7351-46E6-8BBF-E1D1883A8AD5}"/>
              </a:ext>
            </a:extLst>
          </p:cNvPr>
          <p:cNvGrpSpPr/>
          <p:nvPr/>
        </p:nvGrpSpPr>
        <p:grpSpPr>
          <a:xfrm>
            <a:off x="929855" y="1797500"/>
            <a:ext cx="4537495" cy="2388993"/>
            <a:chOff x="929855" y="1826149"/>
            <a:chExt cx="7952529" cy="4187010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59296" y="2442358"/>
              <a:ext cx="542788" cy="350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0%</a:t>
              </a:r>
              <a:endParaRPr lang="ko-KR" altLang="en-US" sz="9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2050" name="Picture 2" descr="블루 베리 화분 - 스톡일러스트 [5582910] - PIXTA">
              <a:extLst>
                <a:ext uri="{FF2B5EF4-FFF2-40B4-BE49-F238E27FC236}">
                  <a16:creationId xmlns:a16="http://schemas.microsoft.com/office/drawing/2014/main" id="{98F60F34-E193-42A4-BDFB-3D8CDCB99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31" b="89888" l="10000" r="93111">
                          <a14:foregroundMark x1="86889" y1="58146" x2="86889" y2="58146"/>
                          <a14:foregroundMark x1="84000" y1="58708" x2="84000" y2="58708"/>
                          <a14:foregroundMark x1="89111" y1="50562" x2="89111" y2="50562"/>
                          <a14:foregroundMark x1="89778" y1="51404" x2="89778" y2="51404"/>
                          <a14:foregroundMark x1="93111" y1="48034" x2="93111" y2="48034"/>
                          <a14:foregroundMark x1="90222" y1="47191" x2="90222" y2="47191"/>
                          <a14:foregroundMark x1="92889" y1="42416" x2="92889" y2="42416"/>
                          <a14:foregroundMark x1="86222" y1="30056" x2="86222" y2="30056"/>
                          <a14:foregroundMark x1="75111" y1="29775" x2="75111" y2="29775"/>
                          <a14:foregroundMark x1="77778" y1="33989" x2="77778" y2="33989"/>
                          <a14:foregroundMark x1="71778" y1="34270" x2="71778" y2="34270"/>
                          <a14:foregroundMark x1="62444" y1="26404" x2="62444" y2="26404"/>
                          <a14:foregroundMark x1="64222" y1="33146" x2="64222" y2="33146"/>
                          <a14:foregroundMark x1="61556" y1="30899" x2="61556" y2="30899"/>
                          <a14:foregroundMark x1="60000" y1="25843" x2="64889" y2="38483"/>
                          <a14:foregroundMark x1="64889" y1="38483" x2="64889" y2="38483"/>
                          <a14:foregroundMark x1="58889" y1="27809" x2="58889" y2="27809"/>
                          <a14:foregroundMark x1="59778" y1="31742" x2="59778" y2="31742"/>
                          <a14:foregroundMark x1="56444" y1="35955" x2="56444" y2="35955"/>
                          <a14:foregroundMark x1="56222" y1="40730" x2="56222" y2="40730"/>
                          <a14:foregroundMark x1="57111" y1="43539" x2="57111" y2="43539"/>
                          <a14:foregroundMark x1="55778" y1="51966" x2="55778" y2="51966"/>
                          <a14:foregroundMark x1="62222" y1="46067" x2="62222" y2="46067"/>
                          <a14:foregroundMark x1="63556" y1="60393" x2="63556" y2="603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280" y="1826149"/>
              <a:ext cx="5247369" cy="415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바구니 일러스트 : 네이버 블로그">
              <a:extLst>
                <a:ext uri="{FF2B5EF4-FFF2-40B4-BE49-F238E27FC236}">
                  <a16:creationId xmlns:a16="http://schemas.microsoft.com/office/drawing/2014/main" id="{8E9D5C9C-E8B8-44E4-864E-B37AADB4B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119" b="95763" l="2817" r="97653">
                          <a14:foregroundMark x1="39906" y1="76695" x2="39906" y2="76695"/>
                          <a14:foregroundMark x1="7981" y1="61441" x2="36150" y2="60169"/>
                          <a14:foregroundMark x1="36150" y1="60169" x2="75117" y2="77119"/>
                          <a14:foregroundMark x1="75117" y1="77119" x2="54460" y2="96186"/>
                          <a14:foregroundMark x1="54460" y1="96186" x2="38967" y2="96610"/>
                          <a14:foregroundMark x1="92958" y1="58898" x2="88263" y2="74153"/>
                          <a14:foregroundMark x1="68545" y1="7627" x2="33803" y2="2966"/>
                          <a14:foregroundMark x1="95775" y1="60169" x2="97653" y2="58475"/>
                          <a14:foregroundMark x1="5164" y1="61441" x2="2817" y2="576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147" y="4567326"/>
              <a:ext cx="1098744" cy="1217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그래픽 31" descr="터치 스크린 윤곽선">
              <a:extLst>
                <a:ext uri="{FF2B5EF4-FFF2-40B4-BE49-F238E27FC236}">
                  <a16:creationId xmlns:a16="http://schemas.microsoft.com/office/drawing/2014/main" id="{B78AB127-1164-4391-8F1A-B430A2C20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 rot="19392087">
              <a:off x="3925818" y="3223458"/>
              <a:ext cx="716643" cy="716643"/>
            </a:xfrm>
            <a:prstGeom prst="rect">
              <a:avLst/>
            </a:prstGeom>
          </p:spPr>
        </p:pic>
        <p:pic>
          <p:nvPicPr>
            <p:cNvPr id="33" name="그래픽 32" descr="터치 스크린 윤곽선">
              <a:extLst>
                <a:ext uri="{FF2B5EF4-FFF2-40B4-BE49-F238E27FC236}">
                  <a16:creationId xmlns:a16="http://schemas.microsoft.com/office/drawing/2014/main" id="{3212D5B1-EB66-475A-BC14-1FD457100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 rot="19392087">
              <a:off x="3250735" y="4714702"/>
              <a:ext cx="716643" cy="71664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4EBC624-914E-42E8-BC6F-6B50FB0A4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4129" y="3491967"/>
              <a:ext cx="598800" cy="1449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0CC36A-CCD7-4F81-9BFD-9BA6145F9EC7}"/>
              </a:ext>
            </a:extLst>
          </p:cNvPr>
          <p:cNvSpPr/>
          <p:nvPr/>
        </p:nvSpPr>
        <p:spPr>
          <a:xfrm>
            <a:off x="9513489" y="4509029"/>
            <a:ext cx="2404997" cy="1945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베리를 드래그 해서 뗄 때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베리가 따라오게 하기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나무에 베리가 없으면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바구니 위치에 바구니를 </a:t>
            </a:r>
            <a:r>
              <a:rPr lang="ko-KR" altLang="en-US" sz="1200" dirty="0" err="1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없애고베리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or 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DDA52B-0323-4F06-B00F-84F5E8C0A7A7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베리를 모두 모았을 경우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바구니를 이펙트로 감싸면서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바구니가 없어지고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베리로 변경된다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79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09997" y="2620647"/>
            <a:ext cx="2404997" cy="14403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곡괭이를 그렸으면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곡괭이로 벽을 터치하면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돌이 깨지며 속이 보이고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안에 원석이 있어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원석이 모두 보이면 채집할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09998" y="1073286"/>
            <a:ext cx="2404997" cy="15085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광석</a:t>
            </a:r>
            <a:endParaRPr lang="en-US" altLang="ko-KR" sz="28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8AEF32-E105-48FE-85AF-3C65665C74A1}"/>
              </a:ext>
            </a:extLst>
          </p:cNvPr>
          <p:cNvGrpSpPr/>
          <p:nvPr/>
        </p:nvGrpSpPr>
        <p:grpSpPr>
          <a:xfrm>
            <a:off x="929855" y="2020020"/>
            <a:ext cx="4192448" cy="210512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11387" y="2435962"/>
              <a:ext cx="654356" cy="43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4098" name="Picture 2" descr="암석의 재질 이미지 (a6667902) - 게티이미지뱅크">
              <a:extLst>
                <a:ext uri="{FF2B5EF4-FFF2-40B4-BE49-F238E27FC236}">
                  <a16:creationId xmlns:a16="http://schemas.microsoft.com/office/drawing/2014/main" id="{C6F9DE9E-C352-4093-B3AC-DE67DE98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002" y="2318509"/>
              <a:ext cx="4695678" cy="3124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1A3F1-C406-421B-922A-86041EE78CEA}"/>
              </a:ext>
            </a:extLst>
          </p:cNvPr>
          <p:cNvSpPr/>
          <p:nvPr/>
        </p:nvSpPr>
        <p:spPr>
          <a:xfrm>
            <a:off x="9509996" y="4125140"/>
            <a:ext cx="2404997" cy="1522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커다란 돌을 곡괭이로 치면</a:t>
            </a:r>
            <a:endParaRPr lang="en-US" altLang="ko-KR" sz="105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서서히 돌이 깨지면서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서서히 보인다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광석이 모두 보이면 가져갈 수 있고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가져갈 광석을 터치하면</a:t>
            </a:r>
            <a:endParaRPr lang="en-US" altLang="ko-KR" sz="105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 광석이 돌 밑에 생성됨</a:t>
            </a:r>
            <a:r>
              <a:rPr lang="en-US" altLang="ko-KR" sz="105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A11905-6C49-4D58-8960-B351174555C4}"/>
              </a:ext>
            </a:extLst>
          </p:cNvPr>
          <p:cNvSpPr/>
          <p:nvPr/>
        </p:nvSpPr>
        <p:spPr>
          <a:xfrm>
            <a:off x="9485501" y="5784714"/>
            <a:ext cx="2404997" cy="920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확률</a:t>
            </a:r>
            <a:endParaRPr lang="en-US" altLang="ko-KR" sz="14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한 칸당 나올 확률 </a:t>
            </a:r>
            <a:r>
              <a:rPr lang="en-US" altLang="ko-KR" sz="10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60%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한번 킬 때에 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개의 광석을 인벤토리에 넣으면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 자동 종료</a:t>
            </a:r>
            <a:endParaRPr lang="en-US" altLang="ko-KR" sz="10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3924A5-3534-4197-A581-EDFF2D7C6C03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49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92713-5D6A-477F-809B-12AAFB288320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16725" y="2676491"/>
            <a:ext cx="2404997" cy="1850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물은 물병을 물병 창고에서 얻어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모래사장에 있는 물에 가서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상호작용하여 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물병에 물을 담으려면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물병을 물 위에서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꾹 누르고 있으면 들어가고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물병이 다 차면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위로 올라간다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16725" y="1151830"/>
            <a:ext cx="2404997" cy="14719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물</a:t>
            </a:r>
            <a:endParaRPr lang="en-US" altLang="ko-KR" sz="28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9D1FFE-3071-4A9C-AB58-F37589244ADC}"/>
              </a:ext>
            </a:extLst>
          </p:cNvPr>
          <p:cNvGrpSpPr/>
          <p:nvPr/>
        </p:nvGrpSpPr>
        <p:grpSpPr>
          <a:xfrm>
            <a:off x="929856" y="2020021"/>
            <a:ext cx="4361550" cy="219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42964" y="2432451"/>
              <a:ext cx="596837" cy="3928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C2611B6-7D77-4A51-AF23-B8C09BF698A4}"/>
                </a:ext>
              </a:extLst>
            </p:cNvPr>
            <p:cNvGrpSpPr/>
            <p:nvPr/>
          </p:nvGrpSpPr>
          <p:grpSpPr>
            <a:xfrm>
              <a:off x="2761673" y="3208126"/>
              <a:ext cx="1677998" cy="1713343"/>
              <a:chOff x="2543273" y="2663365"/>
              <a:chExt cx="2231207" cy="2278205"/>
            </a:xfrm>
          </p:grpSpPr>
          <p:pic>
            <p:nvPicPr>
              <p:cNvPr id="5122" name="Picture 2" descr="빈 나무 책장 스톡 벡터(로열티 프리) 674668561">
                <a:extLst>
                  <a:ext uri="{FF2B5EF4-FFF2-40B4-BE49-F238E27FC236}">
                    <a16:creationId xmlns:a16="http://schemas.microsoft.com/office/drawing/2014/main" id="{FA692E17-3E45-4473-A5A6-7564E24E92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663365"/>
                <a:ext cx="2208260" cy="2278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CC77CA99-DA6D-42AE-B329-DB2E3667F0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6220" y="271988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08C8D69D-BDD3-4270-8F2C-326EE35262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0426" y="2725159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579AC18E-D4D6-47B1-8BA7-C72DDB503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3273" y="337717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24719865-6A3D-4579-8033-A6A2B028A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5990" y="2730435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A7E2B4D7-D7F2-4D3F-A3D5-DFED54C29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0286" y="3416153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손으로 그린 ​​시뮬레이션 된 국내 쓰레기 깨진 물병 그림 | 일러스트 PSD 무료 다운로드 - Pikbest">
                <a:extLst>
                  <a:ext uri="{FF2B5EF4-FFF2-40B4-BE49-F238E27FC236}">
                    <a16:creationId xmlns:a16="http://schemas.microsoft.com/office/drawing/2014/main" id="{6BE6879B-816A-4C84-B4FA-15B023DBCF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1159" y="3422777"/>
                <a:ext cx="987147" cy="743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2CD73F11-D725-4F38-A723-ECC168E81044}"/>
                </a:ext>
              </a:extLst>
            </p:cNvPr>
            <p:cNvSpPr/>
            <p:nvPr/>
          </p:nvSpPr>
          <p:spPr>
            <a:xfrm>
              <a:off x="4587075" y="3782109"/>
              <a:ext cx="721178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8" name="Picture 8" descr="물 표면과 버블 사이드 뷰 물에 대한 스톡 사진 및 기타 이미지 - iStock">
              <a:extLst>
                <a:ext uri="{FF2B5EF4-FFF2-40B4-BE49-F238E27FC236}">
                  <a16:creationId xmlns:a16="http://schemas.microsoft.com/office/drawing/2014/main" id="{2A8D7663-B67D-40A4-9610-B8342D53E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9164" y="3258567"/>
              <a:ext cx="2078067" cy="155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손으로 그린 ​​시뮬레이션 된 국내 쓰레기 깨진 물병 그림 | 일러스트 PSD 무료 다운로드 - Pikbest">
              <a:extLst>
                <a:ext uri="{FF2B5EF4-FFF2-40B4-BE49-F238E27FC236}">
                  <a16:creationId xmlns:a16="http://schemas.microsoft.com/office/drawing/2014/main" id="{F9450B2D-6142-4B55-8560-2AE53E16B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081644" y="3366621"/>
              <a:ext cx="742392" cy="558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EE7C07-5083-4374-AEE3-6AA818FBAEF8}"/>
              </a:ext>
            </a:extLst>
          </p:cNvPr>
          <p:cNvSpPr/>
          <p:nvPr/>
        </p:nvSpPr>
        <p:spPr>
          <a:xfrm>
            <a:off x="9537115" y="4596858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모래사장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물 근처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 위에 물병을 고정 시켜 놓고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아래로 밀면 물 안에 들어가서 점점 병에 물이 찬다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초 뒤에 물병이 위로 떠오르고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떠오른 물병 터치 시 근처에 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물이 찬 물병 생성</a:t>
            </a: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CCE135-BEA3-4079-8DE9-3ADAE8E82342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물이 다 찼다는 것을 알려주는 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90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8761705" y="2581271"/>
            <a:ext cx="3118741" cy="19459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배터리를 수집하는 방법은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배터리 창고에서 빈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가지고 와 배터리를 충전실에서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충전을 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빈 배터리를 하나 넣으면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빼지 못하고 배터리를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완전히 충천하면 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충전하는데 걸리는 시간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7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8757981" y="1095721"/>
            <a:ext cx="3132518" cy="14243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배터리</a:t>
            </a:r>
            <a:endParaRPr lang="en-US" altLang="ko-KR" sz="2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D2F017-2DE4-4234-BA8E-F39507FBC01C}"/>
              </a:ext>
            </a:extLst>
          </p:cNvPr>
          <p:cNvGrpSpPr/>
          <p:nvPr/>
        </p:nvGrpSpPr>
        <p:grpSpPr>
          <a:xfrm>
            <a:off x="311554" y="1738530"/>
            <a:ext cx="5169505" cy="2839074"/>
            <a:chOff x="929855" y="1645657"/>
            <a:chExt cx="7952529" cy="4367502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03556" cy="331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0%</a:t>
              </a:r>
              <a:endParaRPr lang="ko-KR" altLang="en-US" sz="10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pic>
          <p:nvPicPr>
            <p:cNvPr id="6148" name="Picture 4" descr="아이폰 배터리 수명을 연장 시키는 방법 요약">
              <a:extLst>
                <a:ext uri="{FF2B5EF4-FFF2-40B4-BE49-F238E27FC236}">
                  <a16:creationId xmlns:a16="http://schemas.microsoft.com/office/drawing/2014/main" id="{0C2D1602-545F-4B30-A1DD-8DAB49DD83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404" b="97706" l="10000" r="90000">
                          <a14:foregroundMark x1="24146" y1="92661" x2="24146" y2="92661"/>
                          <a14:foregroundMark x1="23537" y1="97018" x2="23537" y2="97018"/>
                          <a14:foregroundMark x1="83049" y1="74771" x2="83049" y2="74771"/>
                          <a14:foregroundMark x1="81951" y1="68578" x2="81951" y2="68578"/>
                          <a14:foregroundMark x1="84390" y1="75000" x2="84390" y2="75000"/>
                          <a14:foregroundMark x1="84390" y1="69954" x2="84390" y2="69954"/>
                          <a14:foregroundMark x1="85610" y1="57110" x2="85610" y2="57110"/>
                          <a14:foregroundMark x1="20488" y1="96789" x2="20488" y2="96789"/>
                          <a14:foregroundMark x1="20244" y1="96560" x2="20976" y2="96560"/>
                          <a14:foregroundMark x1="20244" y1="94495" x2="21098" y2="96560"/>
                          <a14:foregroundMark x1="25488" y1="97706" x2="56098" y2="94954"/>
                          <a14:foregroundMark x1="56098" y1="94954" x2="72805" y2="96789"/>
                          <a14:foregroundMark x1="83902" y1="65138" x2="82683" y2="79128"/>
                          <a14:foregroundMark x1="84634" y1="66972" x2="84512" y2="74541"/>
                          <a14:foregroundMark x1="85610" y1="70183" x2="85610" y2="72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732284" y="2566307"/>
              <a:ext cx="3931942" cy="2090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50D8F1E4-3C30-454A-8BD2-6AD6C20FA985}"/>
                </a:ext>
              </a:extLst>
            </p:cNvPr>
            <p:cNvSpPr/>
            <p:nvPr/>
          </p:nvSpPr>
          <p:spPr>
            <a:xfrm rot="10800000">
              <a:off x="4437762" y="4824623"/>
              <a:ext cx="1305813" cy="960090"/>
            </a:xfrm>
            <a:prstGeom prst="trapezoid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6" name="Picture 2" descr="스마트폰 배터리를 올바르게 충전하는법(수명늘리는법) : 네이버 블로그">
              <a:extLst>
                <a:ext uri="{FF2B5EF4-FFF2-40B4-BE49-F238E27FC236}">
                  <a16:creationId xmlns:a16="http://schemas.microsoft.com/office/drawing/2014/main" id="{D94C7743-B87B-4550-ABB6-A992319D4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80066" y1="51786" x2="80066" y2="51786"/>
                          <a14:foregroundMark x1="79070" y1="48214" x2="80399" y2="58333"/>
                          <a14:foregroundMark x1="22591" y1="70833" x2="73090" y2="78571"/>
                          <a14:foregroundMark x1="59136" y1="80952" x2="69103" y2="79762"/>
                          <a14:foregroundMark x1="63123" y1="83333" x2="73754" y2="83929"/>
                          <a14:backgroundMark x1="57807" y1="20833" x2="23256" y2="19643"/>
                          <a14:backgroundMark x1="50498" y1="20833" x2="36213" y2="22024"/>
                          <a14:backgroundMark x1="59136" y1="86310" x2="27243" y2="869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116" y="4899798"/>
              <a:ext cx="1031500" cy="817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8117CA-41A0-48AF-A7A3-065DD49F2EA1}"/>
              </a:ext>
            </a:extLst>
          </p:cNvPr>
          <p:cNvSpPr/>
          <p:nvPr/>
        </p:nvSpPr>
        <p:spPr>
          <a:xfrm>
            <a:off x="8753863" y="4596858"/>
            <a:ext cx="3118742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충전실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패널을 인벤토리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위까지만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인벤토리에서 빈 배터리를 충전기 앞까지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드래그하면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충전 시작하면 왼쪽에서 오른쪽으로 서서히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배터리 충전 완료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끝나면 다시 인벤토리에 드래그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8D32B5-CD85-4D3A-B266-F955DFE5071D}"/>
              </a:ext>
            </a:extLst>
          </p:cNvPr>
          <p:cNvSpPr/>
          <p:nvPr/>
        </p:nvSpPr>
        <p:spPr>
          <a:xfrm>
            <a:off x="6098142" y="1211117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충전된 배터리가 있는 부분에서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75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3"/>
            <a:ext cx="2404997" cy="1450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엔진은 위에 써 있는 순서대로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 끊으면 미션을 성공하고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엔진이 수집된다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패널에서 끊기 원하는 색의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줄을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터치하면 끊김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켜지면 움직이지 못하고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패널을 제외한 곳을 누르면</a:t>
            </a: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패널이 꺼집니다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다른 버튼들은 비활성화 됨</a:t>
            </a:r>
            <a:r>
              <a:rPr lang="en-US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lang="ko-KR" altLang="ko-KR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lang="ko-KR" altLang="ko-KR" sz="10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엔진</a:t>
            </a:r>
            <a:endParaRPr lang="en-US" altLang="ko-KR" sz="28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CDEC341-7AD1-42DD-8557-92C0EEC25374}"/>
              </a:ext>
            </a:extLst>
          </p:cNvPr>
          <p:cNvGrpSpPr/>
          <p:nvPr/>
        </p:nvGrpSpPr>
        <p:grpSpPr>
          <a:xfrm>
            <a:off x="929856" y="2020021"/>
            <a:ext cx="4939100" cy="2480030"/>
            <a:chOff x="929855" y="2020020"/>
            <a:chExt cx="7952529" cy="3993139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313324" y="2469872"/>
              <a:ext cx="555436" cy="37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0%</a:t>
              </a:r>
              <a:endParaRPr lang="ko-KR" altLang="en-US" sz="105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F8AAC4B-35A6-4D2A-9734-181C3279A70D}"/>
                </a:ext>
              </a:extLst>
            </p:cNvPr>
            <p:cNvSpPr/>
            <p:nvPr/>
          </p:nvSpPr>
          <p:spPr>
            <a:xfrm>
              <a:off x="3517900" y="2222045"/>
              <a:ext cx="3124200" cy="9290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107B28F-8BDF-4735-BBD9-B7EEAFEF6287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387044"/>
              <a:ext cx="22691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C2ED1-178D-4974-8F41-8085EAD33E5A}"/>
                </a:ext>
              </a:extLst>
            </p:cNvPr>
            <p:cNvSpPr txBox="1"/>
            <p:nvPr/>
          </p:nvSpPr>
          <p:spPr>
            <a:xfrm>
              <a:off x="3801961" y="2232567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6AAF88C-FB9C-4D6F-9217-B343A124011E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565675"/>
              <a:ext cx="226910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89696E-FBA6-4FD2-820B-5F7233AE09D1}"/>
                </a:ext>
              </a:extLst>
            </p:cNvPr>
            <p:cNvSpPr txBox="1"/>
            <p:nvPr/>
          </p:nvSpPr>
          <p:spPr>
            <a:xfrm>
              <a:off x="3810757" y="2416985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2</a:t>
              </a:r>
              <a:endParaRPr lang="ko-KR" altLang="en-US" sz="14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75364AD-DC40-4CEB-AB02-9679DCAA7BF6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768773"/>
              <a:ext cx="226910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D42FBA-8F2D-4E9E-AFD5-C74508CC0013}"/>
                </a:ext>
              </a:extLst>
            </p:cNvPr>
            <p:cNvSpPr txBox="1"/>
            <p:nvPr/>
          </p:nvSpPr>
          <p:spPr>
            <a:xfrm>
              <a:off x="3823773" y="2626463"/>
              <a:ext cx="379926" cy="322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3</a:t>
              </a:r>
              <a:endParaRPr lang="ko-KR" altLang="en-US" sz="1400" b="1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5D06C0-6E58-49C1-906F-4C36B106EE93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00" y="2947994"/>
              <a:ext cx="22691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A4178A-882B-4E13-A486-0F708BCE5345}"/>
                </a:ext>
              </a:extLst>
            </p:cNvPr>
            <p:cNvSpPr txBox="1"/>
            <p:nvPr/>
          </p:nvSpPr>
          <p:spPr>
            <a:xfrm>
              <a:off x="3847997" y="2796307"/>
              <a:ext cx="225697" cy="346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4</a:t>
              </a:r>
              <a:endParaRPr lang="ko-KR" altLang="en-US" sz="800" b="1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4B2727F-5F26-4026-8169-1D48FAECA78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30691" y="4536414"/>
              <a:ext cx="226910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EF8354C-FD84-4D39-AAB9-19ED463229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69722" y="4536414"/>
              <a:ext cx="2269108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DD3C178-B5FB-496C-ADF7-8C51A75FD3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93520" y="4536414"/>
              <a:ext cx="2269108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B9997C4-ACF4-4F5B-B507-A781DFFE18F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56941" y="4549114"/>
              <a:ext cx="226910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58E4A76B-758F-483B-95BE-0E65A8113786}"/>
                </a:ext>
              </a:extLst>
            </p:cNvPr>
            <p:cNvSpPr/>
            <p:nvPr/>
          </p:nvSpPr>
          <p:spPr>
            <a:xfrm>
              <a:off x="6021066" y="55831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FBBB8F35-EBAD-4B75-A867-F2D6B37F5BD0}"/>
                </a:ext>
              </a:extLst>
            </p:cNvPr>
            <p:cNvSpPr/>
            <p:nvPr/>
          </p:nvSpPr>
          <p:spPr>
            <a:xfrm>
              <a:off x="5259596" y="55704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E5681E1C-1DAD-427F-BAE2-D9126084695C}"/>
                </a:ext>
              </a:extLst>
            </p:cNvPr>
            <p:cNvSpPr/>
            <p:nvPr/>
          </p:nvSpPr>
          <p:spPr>
            <a:xfrm>
              <a:off x="4510521" y="55670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위쪽 모서리 43">
              <a:extLst>
                <a:ext uri="{FF2B5EF4-FFF2-40B4-BE49-F238E27FC236}">
                  <a16:creationId xmlns:a16="http://schemas.microsoft.com/office/drawing/2014/main" id="{06321157-3406-49EE-88DA-B9C0F638F2E2}"/>
                </a:ext>
              </a:extLst>
            </p:cNvPr>
            <p:cNvSpPr/>
            <p:nvPr/>
          </p:nvSpPr>
          <p:spPr>
            <a:xfrm>
              <a:off x="3697895" y="55609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32F7D88D-859F-4DBA-BA81-1FC3239C01DD}"/>
                </a:ext>
              </a:extLst>
            </p:cNvPr>
            <p:cNvSpPr/>
            <p:nvPr/>
          </p:nvSpPr>
          <p:spPr>
            <a:xfrm rot="10800000">
              <a:off x="6026593" y="32996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685BEE8F-D848-4432-9AB5-F1D0BA132BAE}"/>
                </a:ext>
              </a:extLst>
            </p:cNvPr>
            <p:cNvSpPr/>
            <p:nvPr/>
          </p:nvSpPr>
          <p:spPr>
            <a:xfrm rot="10800000">
              <a:off x="5265123" y="3286980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9562EE7D-FF29-4305-8340-3DCCED378991}"/>
                </a:ext>
              </a:extLst>
            </p:cNvPr>
            <p:cNvSpPr/>
            <p:nvPr/>
          </p:nvSpPr>
          <p:spPr>
            <a:xfrm rot="10800000">
              <a:off x="4516048" y="3283562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540CD51E-861B-4B27-B267-3256EF3BF432}"/>
                </a:ext>
              </a:extLst>
            </p:cNvPr>
            <p:cNvSpPr/>
            <p:nvPr/>
          </p:nvSpPr>
          <p:spPr>
            <a:xfrm rot="10800000">
              <a:off x="3703422" y="3277493"/>
              <a:ext cx="525902" cy="200975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4248654"/>
            <a:ext cx="2404997" cy="2126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줄이 끊길 때 스파크가 튀기는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 생성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끝나면 전선대신 엔진 배치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배치된 엔진을 드래그하여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인벤토리로 이동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FC9020-F842-4CE0-AB8F-AC436AD398C6}"/>
              </a:ext>
            </a:extLst>
          </p:cNvPr>
          <p:cNvSpPr/>
          <p:nvPr/>
        </p:nvSpPr>
        <p:spPr>
          <a:xfrm>
            <a:off x="6717817" y="1276171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전선이 다 끊기면 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스파크 이펙트 재생 후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아이템 배치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68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786D9F-9F63-4114-863C-FD277B989344}"/>
              </a:ext>
            </a:extLst>
          </p:cNvPr>
          <p:cNvSpPr/>
          <p:nvPr/>
        </p:nvSpPr>
        <p:spPr>
          <a:xfrm>
            <a:off x="9530948" y="2719564"/>
            <a:ext cx="2404997" cy="785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모래사장의 색을 다르게 하여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상호작용 할 수 있는 공간으로 만든다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E0E73F6-6363-4E70-AB7B-EE4257F2A2D2}"/>
              </a:ext>
            </a:extLst>
          </p:cNvPr>
          <p:cNvSpPr/>
          <p:nvPr/>
        </p:nvSpPr>
        <p:spPr>
          <a:xfrm>
            <a:off x="9530948" y="1099478"/>
            <a:ext cx="2404997" cy="1588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채집 패널 조건</a:t>
            </a:r>
            <a:endParaRPr lang="ko-KR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kern="1200" dirty="0">
              <a:ln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모래는 모래사장에서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얻을 수 있다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F0C63-9200-4D4D-87FC-C29E13044F0A}"/>
              </a:ext>
            </a:extLst>
          </p:cNvPr>
          <p:cNvSpPr txBox="1"/>
          <p:nvPr/>
        </p:nvSpPr>
        <p:spPr>
          <a:xfrm>
            <a:off x="646546" y="121111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모래</a:t>
            </a:r>
            <a:endParaRPr lang="en-US" altLang="ko-KR" sz="28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C9517F-A81D-4447-813D-C07967AA7200}"/>
              </a:ext>
            </a:extLst>
          </p:cNvPr>
          <p:cNvSpPr/>
          <p:nvPr/>
        </p:nvSpPr>
        <p:spPr>
          <a:xfrm>
            <a:off x="9530947" y="3560599"/>
            <a:ext cx="2404997" cy="31735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effectLst/>
              </a:rPr>
              <a:t>연출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색이 어두운 원에 맞춰 줄어드는 큰 원이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플레이어가 패널을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클릭했을 때 멈추고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남은 범위에 따라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 / GOOD /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나뉜다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 모래가 모이지 않고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 Perfect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 통 안에 담긴다</a:t>
            </a:r>
            <a:r>
              <a:rPr lang="en-US" altLang="ko-KR" sz="12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줄어들자마자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 : 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 이상 줄어들었을 때</a:t>
            </a:r>
            <a:endParaRPr lang="en-US" altLang="ko-KR" sz="9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 :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원이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900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이상 줄어들었을 때</a:t>
            </a:r>
            <a:endParaRPr lang="en-US" altLang="ko-KR" sz="1200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A9BAB0-3EF1-47AC-B67A-0AF8CD8319DC}"/>
              </a:ext>
            </a:extLst>
          </p:cNvPr>
          <p:cNvGrpSpPr/>
          <p:nvPr/>
        </p:nvGrpSpPr>
        <p:grpSpPr>
          <a:xfrm>
            <a:off x="929855" y="2020020"/>
            <a:ext cx="4583485" cy="2417509"/>
            <a:chOff x="929855" y="2020020"/>
            <a:chExt cx="7952529" cy="4194474"/>
          </a:xfrm>
        </p:grpSpPr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3E02CA4B-E009-458D-9663-19CCDC8D792B}"/>
                </a:ext>
              </a:extLst>
            </p:cNvPr>
            <p:cNvSpPr/>
            <p:nvPr/>
          </p:nvSpPr>
          <p:spPr>
            <a:xfrm rot="5400000">
              <a:off x="2909551" y="40325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E8ECA5-8AD5-4EAD-B3F6-94210D46088C}"/>
                </a:ext>
              </a:extLst>
            </p:cNvPr>
            <p:cNvSpPr/>
            <p:nvPr/>
          </p:nvSpPr>
          <p:spPr>
            <a:xfrm>
              <a:off x="2439060" y="2020020"/>
              <a:ext cx="5181851" cy="399313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EE49514C-7EC3-4EE2-9128-08A773A94EAF}"/>
                </a:ext>
              </a:extLst>
            </p:cNvPr>
            <p:cNvSpPr/>
            <p:nvPr/>
          </p:nvSpPr>
          <p:spPr>
            <a:xfrm>
              <a:off x="1393819" y="4596858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F4FC2F8D-9B46-473F-A9CF-30AFA8F22704}"/>
                </a:ext>
              </a:extLst>
            </p:cNvPr>
            <p:cNvSpPr/>
            <p:nvPr/>
          </p:nvSpPr>
          <p:spPr>
            <a:xfrm>
              <a:off x="1738531" y="4941570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316BBCC9-1FEB-4F6B-A90B-02CDB0A5202A}"/>
                </a:ext>
              </a:extLst>
            </p:cNvPr>
            <p:cNvSpPr/>
            <p:nvPr/>
          </p:nvSpPr>
          <p:spPr>
            <a:xfrm>
              <a:off x="7912566" y="5006738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8E3B82D-1B81-45F5-8EF7-61A45103706F}"/>
                </a:ext>
              </a:extLst>
            </p:cNvPr>
            <p:cNvSpPr/>
            <p:nvPr/>
          </p:nvSpPr>
          <p:spPr>
            <a:xfrm>
              <a:off x="8125002" y="290287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5F7D788C-28A0-4B9C-9EA9-9ACFE972B264}"/>
                </a:ext>
              </a:extLst>
            </p:cNvPr>
            <p:cNvSpPr/>
            <p:nvPr/>
          </p:nvSpPr>
          <p:spPr>
            <a:xfrm>
              <a:off x="8120390" y="2214771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B23696C0-0570-4599-BFC8-B151FB3F6540}"/>
                </a:ext>
              </a:extLst>
            </p:cNvPr>
            <p:cNvSpPr/>
            <p:nvPr/>
          </p:nvSpPr>
          <p:spPr>
            <a:xfrm>
              <a:off x="1225439" y="2318509"/>
              <a:ext cx="610505" cy="61050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747CE9B-EFA0-4EF4-9E8C-65AA04BF9D1E}"/>
                </a:ext>
              </a:extLst>
            </p:cNvPr>
            <p:cNvSpPr txBox="1"/>
            <p:nvPr/>
          </p:nvSpPr>
          <p:spPr>
            <a:xfrm>
              <a:off x="1269381" y="2463560"/>
              <a:ext cx="522620" cy="32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0%</a:t>
              </a:r>
              <a:endParaRPr lang="ko-KR" altLang="en-US" sz="800" dirty="0"/>
            </a:p>
          </p:txBody>
        </p:sp>
        <p:pic>
          <p:nvPicPr>
            <p:cNvPr id="206" name="그래픽 205" descr="핀 있는 지도 윤곽선">
              <a:extLst>
                <a:ext uri="{FF2B5EF4-FFF2-40B4-BE49-F238E27FC236}">
                  <a16:creationId xmlns:a16="http://schemas.microsoft.com/office/drawing/2014/main" id="{F5142EB6-FD3F-450C-A516-99157EAB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8197042" y="2941695"/>
              <a:ext cx="457200" cy="457200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DF3F2BB-7D7A-4449-BAB0-53FF584D3A5B}"/>
                </a:ext>
              </a:extLst>
            </p:cNvPr>
            <p:cNvSpPr/>
            <p:nvPr/>
          </p:nvSpPr>
          <p:spPr>
            <a:xfrm>
              <a:off x="3129675" y="2318509"/>
              <a:ext cx="3783106" cy="197302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3CCD37A-581A-4014-B773-5E38ED36C1BF}"/>
                </a:ext>
              </a:extLst>
            </p:cNvPr>
            <p:cNvSpPr/>
            <p:nvPr/>
          </p:nvSpPr>
          <p:spPr>
            <a:xfrm>
              <a:off x="4246647" y="2918228"/>
              <a:ext cx="657565" cy="65756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548DBDCB-BC70-4687-BF49-1FFA949BDE8C}"/>
                </a:ext>
              </a:extLst>
            </p:cNvPr>
            <p:cNvSpPr/>
            <p:nvPr/>
          </p:nvSpPr>
          <p:spPr>
            <a:xfrm>
              <a:off x="3758287" y="2452555"/>
              <a:ext cx="1634283" cy="16342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철 양동이 무료 일러스트 다운로드, 버킷, 철통, 만화 삽화 PNG 일러스트 및 PSD 이미지 무료 다운로드 - Pngtree">
              <a:extLst>
                <a:ext uri="{FF2B5EF4-FFF2-40B4-BE49-F238E27FC236}">
                  <a16:creationId xmlns:a16="http://schemas.microsoft.com/office/drawing/2014/main" id="{AC195A7D-D9A0-4CF4-A8CF-207717C6E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744" y="4162801"/>
              <a:ext cx="2981779" cy="2051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순서도: 지연 7">
              <a:extLst>
                <a:ext uri="{FF2B5EF4-FFF2-40B4-BE49-F238E27FC236}">
                  <a16:creationId xmlns:a16="http://schemas.microsoft.com/office/drawing/2014/main" id="{BCE8E87B-37B5-4FA2-9681-A779CD5C9978}"/>
                </a:ext>
              </a:extLst>
            </p:cNvPr>
            <p:cNvSpPr/>
            <p:nvPr/>
          </p:nvSpPr>
          <p:spPr>
            <a:xfrm rot="16200000">
              <a:off x="4978115" y="5047398"/>
              <a:ext cx="226419" cy="1425388"/>
            </a:xfrm>
            <a:prstGeom prst="flowChartDelay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39879B-5777-4AC6-BA0D-79D7665F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23" y="4145609"/>
            <a:ext cx="4710805" cy="26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D661BB7-3D2D-4241-BA68-BF100B22A5C2}"/>
              </a:ext>
            </a:extLst>
          </p:cNvPr>
          <p:cNvCxnSpPr/>
          <p:nvPr/>
        </p:nvCxnSpPr>
        <p:spPr>
          <a:xfrm flipH="1">
            <a:off x="2841507" y="3977275"/>
            <a:ext cx="378991" cy="85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8D60E1-2952-49C3-A303-3755F391011D}"/>
              </a:ext>
            </a:extLst>
          </p:cNvPr>
          <p:cNvSpPr/>
          <p:nvPr/>
        </p:nvSpPr>
        <p:spPr>
          <a:xfrm>
            <a:off x="1453455" y="4830326"/>
            <a:ext cx="2665072" cy="4524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796E9-B747-48A6-BB2C-410614F13AD3}"/>
              </a:ext>
            </a:extLst>
          </p:cNvPr>
          <p:cNvSpPr txBox="1"/>
          <p:nvPr/>
        </p:nvSpPr>
        <p:spPr>
          <a:xfrm>
            <a:off x="1716840" y="4921992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통 안쪽을 반투명으로</a:t>
            </a:r>
            <a:r>
              <a:rPr lang="en-US" altLang="ko-KR" sz="1200" dirty="0"/>
              <a:t> </a:t>
            </a:r>
            <a:r>
              <a:rPr lang="ko-KR" altLang="en-US" sz="1200" dirty="0"/>
              <a:t>디자인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212BB-504F-471C-8DDC-686CE65301EA}"/>
              </a:ext>
            </a:extLst>
          </p:cNvPr>
          <p:cNvSpPr/>
          <p:nvPr/>
        </p:nvSpPr>
        <p:spPr>
          <a:xfrm>
            <a:off x="6717817" y="1276171"/>
            <a:ext cx="2404997" cy="2653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</a:rPr>
              <a:t>연출</a:t>
            </a:r>
            <a:r>
              <a:rPr lang="ko-KR" altLang="en-US" b="1" dirty="0">
                <a:solidFill>
                  <a:schemeClr val="tx1"/>
                </a:solidFill>
                <a:effectLst/>
              </a:rPr>
              <a:t> 디테일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PERFECT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모래 가루와 화려한 이펙트가 날린다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GOOD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모래 가루만 날린다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algn="ctr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MISS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아무 이펙트 없음</a:t>
            </a:r>
            <a:endParaRPr lang="en-US" altLang="ko-KR" sz="1200" b="1" dirty="0"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95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756</Words>
  <Application>Microsoft Office PowerPoint</Application>
  <PresentationFormat>와이드스크린</PresentationFormat>
  <Paragraphs>272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USER</cp:lastModifiedBy>
  <cp:revision>30</cp:revision>
  <dcterms:created xsi:type="dcterms:W3CDTF">2022-03-03T03:40:07Z</dcterms:created>
  <dcterms:modified xsi:type="dcterms:W3CDTF">2022-09-21T01:23:44Z</dcterms:modified>
</cp:coreProperties>
</file>