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05" r:id="rId3"/>
    <p:sldId id="263" r:id="rId4"/>
    <p:sldId id="300" r:id="rId5"/>
    <p:sldId id="308" r:id="rId6"/>
    <p:sldId id="303" r:id="rId7"/>
    <p:sldId id="299" r:id="rId8"/>
    <p:sldId id="307" r:id="rId9"/>
    <p:sldId id="278" r:id="rId10"/>
    <p:sldId id="280" r:id="rId11"/>
    <p:sldId id="27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C8FE3A8A-1E16-4EFA-9C3D-8CF75635B292}">
          <p14:sldIdLst>
            <p14:sldId id="257"/>
          </p14:sldIdLst>
        </p14:section>
        <p14:section name="기본 UI" id="{1C46FA80-2E3A-4F6D-9457-D3932D872E03}">
          <p14:sldIdLst>
            <p14:sldId id="305"/>
            <p14:sldId id="263"/>
          </p14:sldIdLst>
        </p14:section>
        <p14:section name="게임 시작 전" id="{79B569B7-5210-438E-A33E-D0C736654C34}">
          <p14:sldIdLst>
            <p14:sldId id="300"/>
            <p14:sldId id="308"/>
            <p14:sldId id="303"/>
            <p14:sldId id="299"/>
          </p14:sldIdLst>
        </p14:section>
        <p14:section name="게임 시작 후" id="{AB437439-92E8-4826-BA5F-B31077FBE9C0}">
          <p14:sldIdLst>
            <p14:sldId id="307"/>
            <p14:sldId id="278"/>
            <p14:sldId id="280"/>
          </p14:sldIdLst>
        </p14:section>
        <p14:section name="인게임" id="{9CB9BD39-F753-466A-91BB-E00F4FF34F23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83AD-F807-4A9F-8713-FA4C46D85A8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63BA4-6BCF-4D0D-8B80-249BA32AB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8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69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71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1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9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0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5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39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85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1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0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5AC56-5C6A-302C-A297-C9A27C50A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C4F7B5-2E56-3AF6-C15D-2A65B298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F6DB0-6D2F-6250-1D17-475B934C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7209D-E4EB-EB8E-15F2-C6A165F7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F59C8-9561-D030-7E9F-8199C8DB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0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3991F-9FC4-B237-8056-9033CCA5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60B5B6-D0E4-A74E-DA21-5F1E78216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D9D65-61B1-9ECB-388B-D2D61101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BEBFD-6710-5297-697E-254BCC57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A96E3-78D5-D6BC-2191-9BE6BDB4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6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253D9-AC61-26BD-A1E7-F0B09DD8A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ADA508-444F-FEA4-E450-2153CF0FE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77146-A09E-05F3-1843-23D9AA46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1ECFE-19C4-A89E-8AD5-31ACDDD3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91D62-B646-3839-4B4F-C3F9D026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7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70455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26280-E6D3-CC4E-D3DE-BB47251D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3A94F-9A36-1115-1F69-F458539F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C067E-B6D1-B5AE-D5C8-F38EC593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E67C7-C6B6-142E-F7A0-300F674E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2137D-4585-EC4B-C38B-0C6307CB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0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44A76-27AD-DF63-8DF0-4A2DFFB2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94C42-18D5-FB1E-A31F-764E771B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A5890-8D51-BCBC-25FE-58B26502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E810A-54AF-FC2C-4B76-6215B1DE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87D5C-B7AA-033C-3171-B71F68D8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5F74E-F2B5-6AB0-78D4-30787E7A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0DB1C-BC16-933B-A30D-563CDC967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3FCB5-08D2-D5B5-503A-1522D5C06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2BA21-DED8-69E3-0CD7-9A1B7CFD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E7F3AC-82E5-9848-8FF3-4719B03E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4CCD5-C8D8-0598-EC45-ACF12DED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7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4021-E7AB-76D2-AEC9-01E40EAC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C80A9-0E31-4B73-4E17-682CB0C8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4A9F4-76DE-E5F0-D7A8-53D132075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C7873F-3333-BF70-4BF3-167BD96EA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D763D-6B52-C306-8175-CBEEE54D5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07014C-6C99-F8AE-8970-38D08896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DFFBED-3379-808E-E095-9ECA81EE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8D4939-4B3E-1D09-C1A4-1C8D94EB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C4D0A-6BBB-BE37-FD5E-935B6879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6CFC56-2386-C971-6872-699C7DF5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970047-5AE0-9619-F803-3D97627B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C407-D7A9-E9DA-1BB9-FD138859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1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5F3B21-29FF-28CF-2013-2339E706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179BC3-B112-D1BA-7592-FD1BC8EB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D35187-B1A6-E3A6-3EB8-E3CE009C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17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9B82E-E698-01F1-6501-7DC97FF4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12F22-7B26-0FF5-641D-3F27CEBE7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4CFFE-1A33-DA23-3390-5CD618C74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D23A2-154C-1B8B-CB32-DEFD578E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667CCF-E9A6-946F-051C-30B052B8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7A645A-A94E-2C20-83EA-2DD27847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4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95C10-5FF0-0DDA-9539-F4983D02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FB9AAA-4394-5219-BAC7-78C6FD258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7FDA07-62CF-85C1-55FE-2388BD17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F8451-2DEC-A594-478D-57B9CC29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5FA0F-0DE5-592A-F515-6EA7061D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9B57E-6156-AC8A-2A25-44B44DAE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53F23A-92C5-F5F3-7C1C-37348E87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D7852-8180-0C4C-26B5-61718380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0FC7F-CFC7-5942-907E-7A023447D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1335-F45D-455A-9B50-A21D8D1837F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5C9D1-4E4A-3253-D119-C4CEC1E99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80D1A-0301-0827-E768-494F0D6D4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7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svg"/><Relationship Id="rId1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8.svg"/><Relationship Id="rId12" Type="http://schemas.openxmlformats.org/officeDocument/2006/relationships/image" Target="../media/image18.png"/><Relationship Id="rId17" Type="http://schemas.openxmlformats.org/officeDocument/2006/relationships/image" Target="../media/image28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2.svg"/><Relationship Id="rId5" Type="http://schemas.microsoft.com/office/2007/relationships/hdphoto" Target="../media/hdphoto1.wdp"/><Relationship Id="rId15" Type="http://schemas.openxmlformats.org/officeDocument/2006/relationships/image" Target="../media/image26.svg"/><Relationship Id="rId10" Type="http://schemas.openxmlformats.org/officeDocument/2006/relationships/image" Target="../media/image17.png"/><Relationship Id="rId19" Type="http://schemas.microsoft.com/office/2007/relationships/hdphoto" Target="../media/hdphoto2.wdp"/><Relationship Id="rId4" Type="http://schemas.openxmlformats.org/officeDocument/2006/relationships/image" Target="../media/image14.png"/><Relationship Id="rId9" Type="http://schemas.openxmlformats.org/officeDocument/2006/relationships/image" Target="../media/image20.sv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 err="1"/>
              <a:t>인게임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B433070-E27E-6DA6-9D0E-2C144F63AABA}"/>
              </a:ext>
            </a:extLst>
          </p:cNvPr>
          <p:cNvSpPr/>
          <p:nvPr/>
        </p:nvSpPr>
        <p:spPr>
          <a:xfrm>
            <a:off x="3501702" y="2949298"/>
            <a:ext cx="9144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6B0E64F-41BC-D360-C692-3B6A3B4E25A9}"/>
              </a:ext>
            </a:extLst>
          </p:cNvPr>
          <p:cNvSpPr/>
          <p:nvPr/>
        </p:nvSpPr>
        <p:spPr>
          <a:xfrm>
            <a:off x="3504537" y="3431287"/>
            <a:ext cx="9144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2E188A7-CFD7-D6D4-452C-CB760A1E3399}"/>
              </a:ext>
            </a:extLst>
          </p:cNvPr>
          <p:cNvSpPr/>
          <p:nvPr/>
        </p:nvSpPr>
        <p:spPr>
          <a:xfrm>
            <a:off x="3526621" y="2467310"/>
            <a:ext cx="9144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3AA73DC-62A9-0AC1-BE95-572D41292125}"/>
              </a:ext>
            </a:extLst>
          </p:cNvPr>
          <p:cNvSpPr/>
          <p:nvPr/>
        </p:nvSpPr>
        <p:spPr>
          <a:xfrm>
            <a:off x="3528538" y="2025018"/>
            <a:ext cx="914400" cy="4572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E4054F48-6B7C-4E7A-865F-D1FE65A19182}"/>
              </a:ext>
            </a:extLst>
          </p:cNvPr>
          <p:cNvSpPr/>
          <p:nvPr/>
        </p:nvSpPr>
        <p:spPr>
          <a:xfrm>
            <a:off x="2834839" y="814537"/>
            <a:ext cx="1736314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03028"/>
              </p:ext>
            </p:extLst>
          </p:nvPr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5F887D-1AAF-48CE-AFAC-CB7CA3678119}"/>
              </a:ext>
            </a:extLst>
          </p:cNvPr>
          <p:cNvSpPr/>
          <p:nvPr/>
        </p:nvSpPr>
        <p:spPr>
          <a:xfrm>
            <a:off x="4204240" y="1994355"/>
            <a:ext cx="3867150" cy="399313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5541E-5852-4D35-82FD-656D5AF9A835}"/>
              </a:ext>
            </a:extLst>
          </p:cNvPr>
          <p:cNvSpPr txBox="1"/>
          <p:nvPr/>
        </p:nvSpPr>
        <p:spPr>
          <a:xfrm>
            <a:off x="4420023" y="21735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컨트롤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ACAC4-BD57-4D13-8D7C-6FCB9FEE4C33}"/>
              </a:ext>
            </a:extLst>
          </p:cNvPr>
          <p:cNvSpPr txBox="1"/>
          <p:nvPr/>
        </p:nvSpPr>
        <p:spPr>
          <a:xfrm>
            <a:off x="4420023" y="258716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조이스틱 크기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845E227-D33C-CFBE-CFB1-64FDCBB97B3A}"/>
              </a:ext>
            </a:extLst>
          </p:cNvPr>
          <p:cNvGrpSpPr/>
          <p:nvPr/>
        </p:nvGrpSpPr>
        <p:grpSpPr>
          <a:xfrm>
            <a:off x="5455684" y="3734689"/>
            <a:ext cx="2253299" cy="171450"/>
            <a:chOff x="5455684" y="3734689"/>
            <a:chExt cx="2253299" cy="17145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D7A5CD2-F776-469B-A161-AAAEE2B977C6}"/>
                </a:ext>
              </a:extLst>
            </p:cNvPr>
            <p:cNvCxnSpPr/>
            <p:nvPr/>
          </p:nvCxnSpPr>
          <p:spPr>
            <a:xfrm>
              <a:off x="5455684" y="3820414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3F19CCA-D924-4188-AC25-4DEB49F961C4}"/>
                </a:ext>
              </a:extLst>
            </p:cNvPr>
            <p:cNvSpPr/>
            <p:nvPr/>
          </p:nvSpPr>
          <p:spPr>
            <a:xfrm>
              <a:off x="6881619" y="3734689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F4DB0B-DAA9-4000-9A63-554FD84CFB33}"/>
              </a:ext>
            </a:extLst>
          </p:cNvPr>
          <p:cNvSpPr txBox="1"/>
          <p:nvPr/>
        </p:nvSpPr>
        <p:spPr>
          <a:xfrm>
            <a:off x="4420022" y="337190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사운드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2A0BB-D6B4-47E3-AFDC-6EC57423D832}"/>
              </a:ext>
            </a:extLst>
          </p:cNvPr>
          <p:cNvSpPr txBox="1"/>
          <p:nvPr/>
        </p:nvSpPr>
        <p:spPr>
          <a:xfrm>
            <a:off x="4420022" y="370793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특수 효과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FE66F-9711-46DF-87E9-73420BCE2576}"/>
              </a:ext>
            </a:extLst>
          </p:cNvPr>
          <p:cNvSpPr txBox="1"/>
          <p:nvPr/>
        </p:nvSpPr>
        <p:spPr>
          <a:xfrm>
            <a:off x="4478118" y="395415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배경음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BD5922-CCE7-2046-870F-E69923B57DDA}"/>
              </a:ext>
            </a:extLst>
          </p:cNvPr>
          <p:cNvGrpSpPr/>
          <p:nvPr/>
        </p:nvGrpSpPr>
        <p:grpSpPr>
          <a:xfrm>
            <a:off x="5455684" y="3991864"/>
            <a:ext cx="2253299" cy="171450"/>
            <a:chOff x="5455684" y="3991864"/>
            <a:chExt cx="2253299" cy="171450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95DF83-8E24-487D-8C7A-F19616C29BE2}"/>
                </a:ext>
              </a:extLst>
            </p:cNvPr>
            <p:cNvCxnSpPr/>
            <p:nvPr/>
          </p:nvCxnSpPr>
          <p:spPr>
            <a:xfrm>
              <a:off x="5455684" y="4077589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B0A2F54-FAE7-496B-AC72-8782DB5FFE35}"/>
                </a:ext>
              </a:extLst>
            </p:cNvPr>
            <p:cNvSpPr/>
            <p:nvPr/>
          </p:nvSpPr>
          <p:spPr>
            <a:xfrm>
              <a:off x="6881619" y="3991864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767CCE8-AACE-625D-EBDA-E8882EE09120}"/>
              </a:ext>
            </a:extLst>
          </p:cNvPr>
          <p:cNvGrpSpPr/>
          <p:nvPr/>
        </p:nvGrpSpPr>
        <p:grpSpPr>
          <a:xfrm>
            <a:off x="5455684" y="2656929"/>
            <a:ext cx="2253299" cy="171450"/>
            <a:chOff x="5455684" y="2656929"/>
            <a:chExt cx="2253299" cy="17145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5B52B45-085B-4B63-9593-03E2344E6A81}"/>
                </a:ext>
              </a:extLst>
            </p:cNvPr>
            <p:cNvCxnSpPr/>
            <p:nvPr/>
          </p:nvCxnSpPr>
          <p:spPr>
            <a:xfrm>
              <a:off x="5455684" y="2742654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EB18EA8-2BAE-446E-9256-7C883CD63CD1}"/>
                </a:ext>
              </a:extLst>
            </p:cNvPr>
            <p:cNvSpPr/>
            <p:nvPr/>
          </p:nvSpPr>
          <p:spPr>
            <a:xfrm>
              <a:off x="6881619" y="2656929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0ABDD6-4E4A-4D92-8A43-CCE17107573B}"/>
              </a:ext>
            </a:extLst>
          </p:cNvPr>
          <p:cNvSpPr/>
          <p:nvPr/>
        </p:nvSpPr>
        <p:spPr>
          <a:xfrm>
            <a:off x="5085857" y="5397431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 나가기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80E37F-0119-4786-8F7D-757F449DFFB2}"/>
              </a:ext>
            </a:extLst>
          </p:cNvPr>
          <p:cNvSpPr txBox="1"/>
          <p:nvPr/>
        </p:nvSpPr>
        <p:spPr>
          <a:xfrm>
            <a:off x="1111704" y="161185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버튼을 눌렀을 때 적용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3EF366-51AC-4215-8983-11C877E414F7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DD2486-94E2-41B4-A468-E6F98A5FB8A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F0740-2054-4CCE-98FE-76B51E8EED6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36BBB20-644D-466E-8C55-A821AA418C28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2649C5-860F-4B67-969E-BFE7D0EF544F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BC8A5D-CED1-41D6-83B2-FD6FB2FEC68C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299072-543B-41A1-B254-14283D440593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D02EBD8-9AC5-4EA2-A25D-319ABA5EE924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BC2FA7-CA4F-45B9-A684-2BE2F2250927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D21BE-6F2C-45A0-A328-4955A1319397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AC93B00-58BE-EF9D-FE02-ABCA19DABE70}"/>
              </a:ext>
            </a:extLst>
          </p:cNvPr>
          <p:cNvSpPr/>
          <p:nvPr/>
        </p:nvSpPr>
        <p:spPr>
          <a:xfrm>
            <a:off x="6096000" y="3026154"/>
            <a:ext cx="914400" cy="344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4444C6-8DCD-105C-1E33-FADF1EE18FD3}"/>
              </a:ext>
            </a:extLst>
          </p:cNvPr>
          <p:cNvSpPr txBox="1"/>
          <p:nvPr/>
        </p:nvSpPr>
        <p:spPr>
          <a:xfrm>
            <a:off x="4543085" y="305924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버튼 위치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2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44487" y="-377209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28755" y="417932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73467" y="452403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47502" y="458920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48875" y="173315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32204"/>
              </p:ext>
            </p:extLst>
          </p:nvPr>
        </p:nvGraphicFramePr>
        <p:xfrm>
          <a:off x="4880109" y="499627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59938" y="248534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55326" y="17972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60375" y="190097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48260" y="205233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080808-53C7-486D-BDB9-2FA31441D1F6}"/>
              </a:ext>
            </a:extLst>
          </p:cNvPr>
          <p:cNvSpPr/>
          <p:nvPr/>
        </p:nvSpPr>
        <p:spPr>
          <a:xfrm>
            <a:off x="3676597" y="2102489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531EE0-9F65-447D-B4DD-763E8E50092A}"/>
              </a:ext>
            </a:extLst>
          </p:cNvPr>
          <p:cNvSpPr/>
          <p:nvPr/>
        </p:nvSpPr>
        <p:spPr>
          <a:xfrm>
            <a:off x="5996291" y="2545828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8E98221-FBDC-4302-B111-B67C0E315F8C}"/>
              </a:ext>
            </a:extLst>
          </p:cNvPr>
          <p:cNvSpPr/>
          <p:nvPr/>
        </p:nvSpPr>
        <p:spPr>
          <a:xfrm>
            <a:off x="6057274" y="3244059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CBD74E-27C5-4A49-9157-989D527B150A}"/>
              </a:ext>
            </a:extLst>
          </p:cNvPr>
          <p:cNvSpPr/>
          <p:nvPr/>
        </p:nvSpPr>
        <p:spPr>
          <a:xfrm>
            <a:off x="5992619" y="3895419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72776-8BC3-4B61-9E6A-C9B9D5FB7D7B}"/>
              </a:ext>
            </a:extLst>
          </p:cNvPr>
          <p:cNvSpPr txBox="1"/>
          <p:nvPr/>
        </p:nvSpPr>
        <p:spPr>
          <a:xfrm>
            <a:off x="4901165" y="26052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재련될</a:t>
            </a:r>
            <a:r>
              <a:rPr lang="ko-KR" altLang="en-US" sz="1200" dirty="0"/>
              <a:t>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7C710-FD55-46B0-BAD7-43F5594776C1}"/>
              </a:ext>
            </a:extLst>
          </p:cNvPr>
          <p:cNvSpPr txBox="1"/>
          <p:nvPr/>
        </p:nvSpPr>
        <p:spPr>
          <a:xfrm>
            <a:off x="4901165" y="3985368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재련한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C84170-A11E-4E65-A134-992242BE06C8}"/>
              </a:ext>
            </a:extLst>
          </p:cNvPr>
          <p:cNvSpPr txBox="1"/>
          <p:nvPr/>
        </p:nvSpPr>
        <p:spPr>
          <a:xfrm>
            <a:off x="6482147" y="3276555"/>
            <a:ext cx="60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728755" y="5894114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드랍하고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재련한 재료에서 드래그앤 드랍 가능</a:t>
            </a:r>
            <a:endParaRPr lang="en-US" altLang="ko-KR" sz="1400" dirty="0"/>
          </a:p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 하기 전에 재련한 재료에 결과물 미리 표시 </a:t>
            </a:r>
            <a:r>
              <a:rPr lang="en-US" altLang="ko-KR" sz="1400" dirty="0"/>
              <a:t>(</a:t>
            </a:r>
            <a:r>
              <a:rPr lang="ko-KR" altLang="en-US" sz="1400" dirty="0"/>
              <a:t>미정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ABFFC1-33F8-46CC-AC50-364114A6A676}"/>
              </a:ext>
            </a:extLst>
          </p:cNvPr>
          <p:cNvSpPr/>
          <p:nvPr/>
        </p:nvSpPr>
        <p:spPr>
          <a:xfrm>
            <a:off x="8303036" y="223361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A13D6A57-43FA-472E-9211-E011C41E00DE}"/>
              </a:ext>
            </a:extLst>
          </p:cNvPr>
          <p:cNvSpPr/>
          <p:nvPr/>
        </p:nvSpPr>
        <p:spPr>
          <a:xfrm>
            <a:off x="8372863" y="230474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7ECA0C-05DD-4EA5-BA96-F08E12C5062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 </a:t>
            </a:r>
            <a:r>
              <a:rPr lang="ko-KR" altLang="en-US" sz="2800" b="1" dirty="0"/>
              <a:t>재련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정제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01572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기본 </a:t>
            </a:r>
            <a:r>
              <a:rPr lang="en-US" altLang="ko-KR" sz="2800" b="1" dirty="0"/>
              <a:t>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7726240" y="2258639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재료 게이지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7817463" y="2580760"/>
            <a:ext cx="42001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각 팀이 얼마나 모았는지 알 수 있는 </a:t>
            </a:r>
            <a:r>
              <a:rPr lang="en-US" altLang="ko-KR" sz="1400" dirty="0"/>
              <a:t>UI</a:t>
            </a:r>
          </a:p>
          <a:p>
            <a:r>
              <a:rPr lang="ko-KR" altLang="en-US" sz="1400" dirty="0"/>
              <a:t>    안에 있는 원 </a:t>
            </a:r>
            <a:r>
              <a:rPr lang="en-US" altLang="ko-KR" sz="1400" dirty="0"/>
              <a:t>= </a:t>
            </a:r>
            <a:r>
              <a:rPr lang="ko-KR" altLang="en-US" sz="1400" dirty="0"/>
              <a:t>적군 게이지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밖에 있는 원 </a:t>
            </a:r>
            <a:r>
              <a:rPr lang="en-US" altLang="ko-KR" sz="1400" dirty="0"/>
              <a:t>= </a:t>
            </a:r>
            <a:r>
              <a:rPr lang="ko-KR" altLang="en-US" sz="1400" dirty="0"/>
              <a:t>아군 게이지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7726240" y="340732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날짜 표시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8077299" y="3776658"/>
            <a:ext cx="3720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최대 </a:t>
            </a:r>
            <a:r>
              <a:rPr lang="en-US" altLang="ko-KR" sz="1400" dirty="0"/>
              <a:t>30</a:t>
            </a:r>
            <a:r>
              <a:rPr lang="ko-KR" altLang="en-US" sz="1400" dirty="0" err="1"/>
              <a:t>일까지만</a:t>
            </a:r>
            <a:r>
              <a:rPr lang="ko-KR" altLang="en-US" sz="1400" dirty="0"/>
              <a:t> 진행되는 게임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너무 긴 게임 시간을 방지하기 위한 장치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55E9B2-59C1-2555-31F3-F31DD656EBA1}"/>
              </a:ext>
            </a:extLst>
          </p:cNvPr>
          <p:cNvSpPr txBox="1"/>
          <p:nvPr/>
        </p:nvSpPr>
        <p:spPr>
          <a:xfrm>
            <a:off x="7785686" y="443760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설정 버튼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E1ED31-6C66-B525-81F8-1C994D518C8F}"/>
              </a:ext>
            </a:extLst>
          </p:cNvPr>
          <p:cNvSpPr txBox="1"/>
          <p:nvPr/>
        </p:nvSpPr>
        <p:spPr>
          <a:xfrm>
            <a:off x="8136745" y="4806938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설정 창을 여는 버튼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913A35-07B2-6B4C-827B-A33566E62AC4}"/>
              </a:ext>
            </a:extLst>
          </p:cNvPr>
          <p:cNvCxnSpPr>
            <a:cxnSpLocks/>
          </p:cNvCxnSpPr>
          <p:nvPr/>
        </p:nvCxnSpPr>
        <p:spPr>
          <a:xfrm>
            <a:off x="7299480" y="1034474"/>
            <a:ext cx="57867" cy="58235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4EDAC7-2E3F-35DA-873A-F4F9B796ED95}"/>
              </a:ext>
            </a:extLst>
          </p:cNvPr>
          <p:cNvGrpSpPr/>
          <p:nvPr/>
        </p:nvGrpSpPr>
        <p:grpSpPr>
          <a:xfrm>
            <a:off x="876669" y="2603845"/>
            <a:ext cx="5241758" cy="2684784"/>
            <a:chOff x="782637" y="2460602"/>
            <a:chExt cx="5241758" cy="268478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12FB69B-82C7-7900-A675-867ECA86ABE8}"/>
                </a:ext>
              </a:extLst>
            </p:cNvPr>
            <p:cNvGrpSpPr/>
            <p:nvPr/>
          </p:nvGrpSpPr>
          <p:grpSpPr>
            <a:xfrm>
              <a:off x="782637" y="2460602"/>
              <a:ext cx="5241758" cy="2684784"/>
              <a:chOff x="788834" y="2086608"/>
              <a:chExt cx="5241758" cy="2684784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12CCD0C-F228-C03E-7B18-4268B4B82DF2}"/>
                  </a:ext>
                </a:extLst>
              </p:cNvPr>
              <p:cNvGrpSpPr/>
              <p:nvPr/>
            </p:nvGrpSpPr>
            <p:grpSpPr>
              <a:xfrm>
                <a:off x="788834" y="2086608"/>
                <a:ext cx="5241758" cy="2684784"/>
                <a:chOff x="5786373" y="2317235"/>
                <a:chExt cx="5787676" cy="2906118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CDF47BAD-E51D-20E1-B97B-265C721FA397}"/>
                    </a:ext>
                  </a:extLst>
                </p:cNvPr>
                <p:cNvSpPr/>
                <p:nvPr/>
              </p:nvSpPr>
              <p:spPr>
                <a:xfrm rot="5400000">
                  <a:off x="7227152" y="876456"/>
                  <a:ext cx="2906118" cy="578767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1948FD49-6EB6-E428-A45A-8B1F969B4872}"/>
                    </a:ext>
                  </a:extLst>
                </p:cNvPr>
                <p:cNvSpPr/>
                <p:nvPr/>
              </p:nvSpPr>
              <p:spPr>
                <a:xfrm>
                  <a:off x="6233787" y="4020815"/>
                  <a:ext cx="914400" cy="9144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5A327DCC-C5A6-3A71-8CC9-C5B0F277810F}"/>
                    </a:ext>
                  </a:extLst>
                </p:cNvPr>
                <p:cNvSpPr/>
                <p:nvPr/>
              </p:nvSpPr>
              <p:spPr>
                <a:xfrm>
                  <a:off x="6548483" y="4335511"/>
                  <a:ext cx="285007" cy="28500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EB60385-CCA0-22BE-BEBB-76834049F595}"/>
                    </a:ext>
                  </a:extLst>
                </p:cNvPr>
                <p:cNvSpPr/>
                <p:nvPr/>
              </p:nvSpPr>
              <p:spPr>
                <a:xfrm>
                  <a:off x="10833675" y="4006408"/>
                  <a:ext cx="463235" cy="463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107CBC9-DA87-FBE4-10C2-F7FD9ED56B4D}"/>
                  </a:ext>
                </a:extLst>
              </p:cNvPr>
              <p:cNvGrpSpPr/>
              <p:nvPr/>
            </p:nvGrpSpPr>
            <p:grpSpPr>
              <a:xfrm>
                <a:off x="4731524" y="4075085"/>
                <a:ext cx="591972" cy="522170"/>
                <a:chOff x="4634201" y="4690825"/>
                <a:chExt cx="591972" cy="522170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3BEA629E-1908-69F3-F0FF-921E5A41BF4C}"/>
                    </a:ext>
                  </a:extLst>
                </p:cNvPr>
                <p:cNvSpPr/>
                <p:nvPr/>
              </p:nvSpPr>
              <p:spPr>
                <a:xfrm>
                  <a:off x="4669102" y="4690825"/>
                  <a:ext cx="522170" cy="5221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D320E2B-E638-8109-BABD-267C0F39AB36}"/>
                    </a:ext>
                  </a:extLst>
                </p:cNvPr>
                <p:cNvSpPr txBox="1"/>
                <p:nvPr/>
              </p:nvSpPr>
              <p:spPr>
                <a:xfrm>
                  <a:off x="4634201" y="4828799"/>
                  <a:ext cx="591972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402700B-EA41-90CB-DC5C-F4FF3D39E831}"/>
                </a:ext>
              </a:extLst>
            </p:cNvPr>
            <p:cNvGrpSpPr/>
            <p:nvPr/>
          </p:nvGrpSpPr>
          <p:grpSpPr>
            <a:xfrm>
              <a:off x="938010" y="2599646"/>
              <a:ext cx="544904" cy="544904"/>
              <a:chOff x="487460" y="2481187"/>
              <a:chExt cx="544904" cy="544904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E24231E5-50E9-D7C3-BEB3-417AC36157B9}"/>
                  </a:ext>
                </a:extLst>
              </p:cNvPr>
              <p:cNvSpPr/>
              <p:nvPr/>
            </p:nvSpPr>
            <p:spPr>
              <a:xfrm>
                <a:off x="487460" y="2481187"/>
                <a:ext cx="544904" cy="544904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A28622-67D1-F83B-DB89-E09994A31711}"/>
                  </a:ext>
                </a:extLst>
              </p:cNvPr>
              <p:cNvSpPr txBox="1"/>
              <p:nvPr/>
            </p:nvSpPr>
            <p:spPr>
              <a:xfrm>
                <a:off x="571223" y="2632549"/>
                <a:ext cx="3880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0%</a:t>
                </a:r>
                <a:endParaRPr lang="ko-KR" altLang="en-US" sz="1200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F3FE4F5B-22E6-9592-BA5B-B08E48CC319C}"/>
                  </a:ext>
                </a:extLst>
              </p:cNvPr>
              <p:cNvSpPr/>
              <p:nvPr/>
            </p:nvSpPr>
            <p:spPr>
              <a:xfrm>
                <a:off x="584391" y="2564535"/>
                <a:ext cx="361779" cy="36177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6B2810-3D22-5AEB-F4AA-94A8C1F6A0D3}"/>
                </a:ext>
              </a:extLst>
            </p:cNvPr>
            <p:cNvSpPr txBox="1"/>
            <p:nvPr/>
          </p:nvSpPr>
          <p:spPr>
            <a:xfrm>
              <a:off x="3037990" y="2577024"/>
              <a:ext cx="89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N</a:t>
              </a:r>
              <a:r>
                <a:rPr lang="ko-KR" altLang="en-US" sz="1200" b="1" dirty="0"/>
                <a:t>번째 낮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719E7F3-04C8-BC41-1D8A-37EACD55412E}"/>
                </a:ext>
              </a:extLst>
            </p:cNvPr>
            <p:cNvSpPr/>
            <p:nvPr/>
          </p:nvSpPr>
          <p:spPr>
            <a:xfrm>
              <a:off x="5438321" y="3075826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42CCB9B-C353-B3AA-90EB-71D9DD17130B}"/>
                </a:ext>
              </a:extLst>
            </p:cNvPr>
            <p:cNvSpPr/>
            <p:nvPr/>
          </p:nvSpPr>
          <p:spPr>
            <a:xfrm>
              <a:off x="5438321" y="2593077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57A072-501B-73C8-B176-B5F6FA557F49}"/>
              </a:ext>
            </a:extLst>
          </p:cNvPr>
          <p:cNvSpPr/>
          <p:nvPr/>
        </p:nvSpPr>
        <p:spPr>
          <a:xfrm>
            <a:off x="995816" y="2688588"/>
            <a:ext cx="617355" cy="617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3BCD544-4AC5-4834-2069-71557A490A13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16200000" flipV="1">
            <a:off x="703326" y="2087420"/>
            <a:ext cx="594736" cy="607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C42A74-BEA6-9A79-F22A-8C27F5E77F3C}"/>
              </a:ext>
            </a:extLst>
          </p:cNvPr>
          <p:cNvSpPr txBox="1"/>
          <p:nvPr/>
        </p:nvSpPr>
        <p:spPr>
          <a:xfrm>
            <a:off x="192589" y="181685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재료 게이지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138C6C7-7290-1AF5-63E6-3CDF9B40450D}"/>
              </a:ext>
            </a:extLst>
          </p:cNvPr>
          <p:cNvSpPr/>
          <p:nvPr/>
        </p:nvSpPr>
        <p:spPr>
          <a:xfrm>
            <a:off x="3081051" y="2654233"/>
            <a:ext cx="896226" cy="4112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19A926E-8386-EE0D-A71A-79E5E9613BE9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rot="16200000" flipV="1">
            <a:off x="2998392" y="2138523"/>
            <a:ext cx="651844" cy="511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2FE5FBA-F2EF-F4D4-33BC-C11DBD296901}"/>
              </a:ext>
            </a:extLst>
          </p:cNvPr>
          <p:cNvSpPr txBox="1"/>
          <p:nvPr/>
        </p:nvSpPr>
        <p:spPr>
          <a:xfrm>
            <a:off x="2641131" y="179142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날짜 표시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B63CD7A9-C4B8-6B84-46D5-1106EFA18D36}"/>
              </a:ext>
            </a:extLst>
          </p:cNvPr>
          <p:cNvCxnSpPr>
            <a:cxnSpLocks/>
            <a:stCxn id="58" idx="0"/>
            <a:endCxn id="63" idx="2"/>
          </p:cNvCxnSpPr>
          <p:nvPr/>
        </p:nvCxnSpPr>
        <p:spPr>
          <a:xfrm rot="16200000" flipV="1">
            <a:off x="5192127" y="2186323"/>
            <a:ext cx="604590" cy="495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C12B4F8-89E3-2A2E-43C3-80A225D4DF5C}"/>
              </a:ext>
            </a:extLst>
          </p:cNvPr>
          <p:cNvSpPr txBox="1"/>
          <p:nvPr/>
        </p:nvSpPr>
        <p:spPr>
          <a:xfrm>
            <a:off x="4819359" y="18547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설정 버튼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E14DBF0-8939-0F6E-D7D7-F78A91EC1357}"/>
              </a:ext>
            </a:extLst>
          </p:cNvPr>
          <p:cNvCxnSpPr>
            <a:cxnSpLocks/>
            <a:stCxn id="57" idx="6"/>
          </p:cNvCxnSpPr>
          <p:nvPr/>
        </p:nvCxnSpPr>
        <p:spPr>
          <a:xfrm flipV="1">
            <a:off x="5951894" y="2391220"/>
            <a:ext cx="684516" cy="1037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D268E06-ECC2-7F85-5597-21E0EF3FD97E}"/>
              </a:ext>
            </a:extLst>
          </p:cNvPr>
          <p:cNvSpPr txBox="1"/>
          <p:nvPr/>
        </p:nvSpPr>
        <p:spPr>
          <a:xfrm>
            <a:off x="6156846" y="2090787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맵 버튼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A5458F-5BA1-3C13-98F2-AC4A95C823EF}"/>
              </a:ext>
            </a:extLst>
          </p:cNvPr>
          <p:cNvSpPr txBox="1"/>
          <p:nvPr/>
        </p:nvSpPr>
        <p:spPr>
          <a:xfrm>
            <a:off x="7795016" y="520261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맵 버튼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3D36F2-04A8-5075-8BAA-89E285661E9B}"/>
              </a:ext>
            </a:extLst>
          </p:cNvPr>
          <p:cNvSpPr txBox="1"/>
          <p:nvPr/>
        </p:nvSpPr>
        <p:spPr>
          <a:xfrm>
            <a:off x="8146075" y="5571949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/>
              <a:t>맵을</a:t>
            </a:r>
            <a:r>
              <a:rPr lang="ko-KR" altLang="en-US" sz="1400" dirty="0"/>
              <a:t> 킬 수 있는 버튼</a:t>
            </a:r>
          </a:p>
        </p:txBody>
      </p:sp>
      <p:pic>
        <p:nvPicPr>
          <p:cNvPr id="75" name="그래픽 74" descr="말풍선 단색으로 채워진">
            <a:extLst>
              <a:ext uri="{FF2B5EF4-FFF2-40B4-BE49-F238E27FC236}">
                <a16:creationId xmlns:a16="http://schemas.microsoft.com/office/drawing/2014/main" id="{A7D4D0A5-5537-54CD-46DE-7258034C3C7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9426" y="2690497"/>
            <a:ext cx="474708" cy="4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기본 </a:t>
            </a:r>
            <a:r>
              <a:rPr lang="en-US" altLang="ko-KR" sz="2800" b="1" dirty="0"/>
              <a:t>UI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2FB69B-82C7-7900-A675-867ECA86ABE8}"/>
              </a:ext>
            </a:extLst>
          </p:cNvPr>
          <p:cNvGrpSpPr/>
          <p:nvPr/>
        </p:nvGrpSpPr>
        <p:grpSpPr>
          <a:xfrm>
            <a:off x="782637" y="2460602"/>
            <a:ext cx="6302673" cy="3512631"/>
            <a:chOff x="788834" y="2086608"/>
            <a:chExt cx="6302673" cy="3512631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12CCD0C-F228-C03E-7B18-4268B4B82DF2}"/>
                </a:ext>
              </a:extLst>
            </p:cNvPr>
            <p:cNvGrpSpPr/>
            <p:nvPr/>
          </p:nvGrpSpPr>
          <p:grpSpPr>
            <a:xfrm>
              <a:off x="788834" y="2086608"/>
              <a:ext cx="5241758" cy="2684784"/>
              <a:chOff x="5786373" y="2317235"/>
              <a:chExt cx="5787676" cy="2906118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CDF47BAD-E51D-20E1-B97B-265C721FA397}"/>
                  </a:ext>
                </a:extLst>
              </p:cNvPr>
              <p:cNvSpPr/>
              <p:nvPr/>
            </p:nvSpPr>
            <p:spPr>
              <a:xfrm rot="5400000">
                <a:off x="7227152" y="876456"/>
                <a:ext cx="2906118" cy="578767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1948FD49-6EB6-E428-A45A-8B1F969B4872}"/>
                  </a:ext>
                </a:extLst>
              </p:cNvPr>
              <p:cNvSpPr/>
              <p:nvPr/>
            </p:nvSpPr>
            <p:spPr>
              <a:xfrm>
                <a:off x="6233787" y="402081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A327DCC-C5A6-3A71-8CC9-C5B0F277810F}"/>
                  </a:ext>
                </a:extLst>
              </p:cNvPr>
              <p:cNvSpPr/>
              <p:nvPr/>
            </p:nvSpPr>
            <p:spPr>
              <a:xfrm>
                <a:off x="6548483" y="4335511"/>
                <a:ext cx="285007" cy="28500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EB60385-CCA0-22BE-BEBB-76834049F595}"/>
                  </a:ext>
                </a:extLst>
              </p:cNvPr>
              <p:cNvSpPr/>
              <p:nvPr/>
            </p:nvSpPr>
            <p:spPr>
              <a:xfrm>
                <a:off x="10833675" y="4006408"/>
                <a:ext cx="463235" cy="4632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107CBC9-DA87-FBE4-10C2-F7FD9ED56B4D}"/>
                </a:ext>
              </a:extLst>
            </p:cNvPr>
            <p:cNvGrpSpPr/>
            <p:nvPr/>
          </p:nvGrpSpPr>
          <p:grpSpPr>
            <a:xfrm>
              <a:off x="4731524" y="4075085"/>
              <a:ext cx="591972" cy="522170"/>
              <a:chOff x="4634201" y="4690825"/>
              <a:chExt cx="591972" cy="52217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3BEA629E-1908-69F3-F0FF-921E5A41BF4C}"/>
                  </a:ext>
                </a:extLst>
              </p:cNvPr>
              <p:cNvSpPr/>
              <p:nvPr/>
            </p:nvSpPr>
            <p:spPr>
              <a:xfrm>
                <a:off x="4669102" y="4690825"/>
                <a:ext cx="522170" cy="5221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D320E2B-E638-8109-BABD-267C0F39AB36}"/>
                  </a:ext>
                </a:extLst>
              </p:cNvPr>
              <p:cNvSpPr txBox="1"/>
              <p:nvPr/>
            </p:nvSpPr>
            <p:spPr>
              <a:xfrm>
                <a:off x="4634201" y="4828799"/>
                <a:ext cx="59197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9245A5-4CCF-4296-8308-0A12BA41E28C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1608121" y="4213059"/>
              <a:ext cx="91261" cy="1016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BFA94B-4118-43EE-B0CB-B5A5CDF4FA6B}"/>
                </a:ext>
              </a:extLst>
            </p:cNvPr>
            <p:cNvSpPr txBox="1"/>
            <p:nvPr/>
          </p:nvSpPr>
          <p:spPr>
            <a:xfrm>
              <a:off x="1145384" y="522990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조이스틱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1A3B5E-F574-41D8-8799-AEFDEE7BE0A8}"/>
                </a:ext>
              </a:extLst>
            </p:cNvPr>
            <p:cNvSpPr txBox="1"/>
            <p:nvPr/>
          </p:nvSpPr>
          <p:spPr>
            <a:xfrm>
              <a:off x="5440093" y="511471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상호작용 버튼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7908562" y="279905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조이스틱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8246765" y="3183284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플레이어의 이동을 하는 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7908562" y="3745774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상호작용 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8259621" y="4115106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줍는 역할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각종 물건들에 상호작용하는 역할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99E496-5B5A-B742-ECBC-6A17130678D5}"/>
              </a:ext>
            </a:extLst>
          </p:cNvPr>
          <p:cNvSpPr txBox="1"/>
          <p:nvPr/>
        </p:nvSpPr>
        <p:spPr>
          <a:xfrm>
            <a:off x="3108814" y="590180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 사용 버튼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0E29C72-67C1-1F97-68A3-92ABC3B55008}"/>
              </a:ext>
            </a:extLst>
          </p:cNvPr>
          <p:cNvCxnSpPr>
            <a:stCxn id="51" idx="1"/>
            <a:endCxn id="35" idx="0"/>
          </p:cNvCxnSpPr>
          <p:nvPr/>
        </p:nvCxnSpPr>
        <p:spPr>
          <a:xfrm rot="10800000" flipV="1">
            <a:off x="3975399" y="4710163"/>
            <a:ext cx="749929" cy="1191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8E7CB93-34CF-0D12-998A-30520A8F58D2}"/>
              </a:ext>
            </a:extLst>
          </p:cNvPr>
          <p:cNvCxnSpPr>
            <a:cxnSpLocks/>
            <a:stCxn id="48" idx="6"/>
            <a:endCxn id="24" idx="0"/>
          </p:cNvCxnSpPr>
          <p:nvPr/>
        </p:nvCxnSpPr>
        <p:spPr>
          <a:xfrm>
            <a:off x="5773397" y="4235102"/>
            <a:ext cx="486206" cy="1253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E55E9B2-59C1-2555-31F3-F31DD656EBA1}"/>
              </a:ext>
            </a:extLst>
          </p:cNvPr>
          <p:cNvSpPr txBox="1"/>
          <p:nvPr/>
        </p:nvSpPr>
        <p:spPr>
          <a:xfrm>
            <a:off x="7968008" y="4776054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스킬 사용 버튼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E1ED31-6C66-B525-81F8-1C994D518C8F}"/>
              </a:ext>
            </a:extLst>
          </p:cNvPr>
          <p:cNvSpPr txBox="1"/>
          <p:nvPr/>
        </p:nvSpPr>
        <p:spPr>
          <a:xfrm>
            <a:off x="8319067" y="5145386"/>
            <a:ext cx="221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스킬을 사용하는 버튼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913A35-07B2-6B4C-827B-A33566E62AC4}"/>
              </a:ext>
            </a:extLst>
          </p:cNvPr>
          <p:cNvCxnSpPr>
            <a:cxnSpLocks/>
          </p:cNvCxnSpPr>
          <p:nvPr/>
        </p:nvCxnSpPr>
        <p:spPr>
          <a:xfrm>
            <a:off x="7299480" y="1034474"/>
            <a:ext cx="57867" cy="58235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402700B-EA41-90CB-DC5C-F4FF3D39E831}"/>
              </a:ext>
            </a:extLst>
          </p:cNvPr>
          <p:cNvGrpSpPr/>
          <p:nvPr/>
        </p:nvGrpSpPr>
        <p:grpSpPr>
          <a:xfrm>
            <a:off x="938010" y="2599646"/>
            <a:ext cx="544904" cy="544904"/>
            <a:chOff x="487460" y="2481187"/>
            <a:chExt cx="544904" cy="544904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24231E5-50E9-D7C3-BEB3-417AC36157B9}"/>
                </a:ext>
              </a:extLst>
            </p:cNvPr>
            <p:cNvSpPr/>
            <p:nvPr/>
          </p:nvSpPr>
          <p:spPr>
            <a:xfrm>
              <a:off x="487460" y="2481187"/>
              <a:ext cx="544904" cy="54490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A28622-67D1-F83B-DB89-E09994A31711}"/>
                </a:ext>
              </a:extLst>
            </p:cNvPr>
            <p:cNvSpPr txBox="1"/>
            <p:nvPr/>
          </p:nvSpPr>
          <p:spPr>
            <a:xfrm>
              <a:off x="571223" y="2632549"/>
              <a:ext cx="3880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0%</a:t>
              </a:r>
              <a:endParaRPr lang="ko-KR" altLang="en-US" sz="12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3FE4F5B-22E6-9592-BA5B-B08E48CC319C}"/>
                </a:ext>
              </a:extLst>
            </p:cNvPr>
            <p:cNvSpPr/>
            <p:nvPr/>
          </p:nvSpPr>
          <p:spPr>
            <a:xfrm>
              <a:off x="584391" y="2564535"/>
              <a:ext cx="361779" cy="36177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B6B2810-3D22-5AEB-F4AA-94A8C1F6A0D3}"/>
              </a:ext>
            </a:extLst>
          </p:cNvPr>
          <p:cNvSpPr txBox="1"/>
          <p:nvPr/>
        </p:nvSpPr>
        <p:spPr>
          <a:xfrm>
            <a:off x="3037990" y="2577024"/>
            <a:ext cx="89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번째 낮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719E7F3-04C8-BC41-1D8A-37EACD55412E}"/>
              </a:ext>
            </a:extLst>
          </p:cNvPr>
          <p:cNvSpPr/>
          <p:nvPr/>
        </p:nvSpPr>
        <p:spPr>
          <a:xfrm>
            <a:off x="5438321" y="3075826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42CCB9B-C353-B3AA-90EB-71D9DD17130B}"/>
              </a:ext>
            </a:extLst>
          </p:cNvPr>
          <p:cNvSpPr/>
          <p:nvPr/>
        </p:nvSpPr>
        <p:spPr>
          <a:xfrm>
            <a:off x="5438321" y="2593077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pic>
        <p:nvPicPr>
          <p:cNvPr id="41" name="그래픽 40" descr="말풍선 단색으로 채워진">
            <a:extLst>
              <a:ext uri="{FF2B5EF4-FFF2-40B4-BE49-F238E27FC236}">
                <a16:creationId xmlns:a16="http://schemas.microsoft.com/office/drawing/2014/main" id="{AE4E6F85-D8F9-3477-4BFF-924FAFD7EF2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5014" y="2548244"/>
            <a:ext cx="474708" cy="474708"/>
          </a:xfrm>
          <a:prstGeom prst="rect">
            <a:avLst/>
          </a:prstGeom>
        </p:spPr>
      </p:pic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38604B11-94BA-F06D-19F9-16BCDBC5961A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rot="5400000" flipH="1" flipV="1">
            <a:off x="4928424" y="2042772"/>
            <a:ext cx="639417" cy="371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495DE97-2998-9360-28FF-8A9DF8B650FF}"/>
              </a:ext>
            </a:extLst>
          </p:cNvPr>
          <p:cNvSpPr txBox="1"/>
          <p:nvPr/>
        </p:nvSpPr>
        <p:spPr>
          <a:xfrm>
            <a:off x="5110730" y="1539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채팅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8FB9A2-9418-08D9-5139-BBDEE5406438}"/>
              </a:ext>
            </a:extLst>
          </p:cNvPr>
          <p:cNvSpPr txBox="1"/>
          <p:nvPr/>
        </p:nvSpPr>
        <p:spPr>
          <a:xfrm>
            <a:off x="7873874" y="197314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채팅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20E584-501E-0C38-384E-36AE459CC011}"/>
              </a:ext>
            </a:extLst>
          </p:cNvPr>
          <p:cNvSpPr txBox="1"/>
          <p:nvPr/>
        </p:nvSpPr>
        <p:spPr>
          <a:xfrm>
            <a:off x="8212077" y="2357376"/>
            <a:ext cx="290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게임 내에 있는 </a:t>
            </a:r>
            <a:r>
              <a:rPr lang="ko-KR" altLang="en-US" sz="1400" dirty="0" err="1"/>
              <a:t>사람들과의</a:t>
            </a:r>
            <a:r>
              <a:rPr lang="ko-KR" altLang="en-US" sz="1400" dirty="0"/>
              <a:t> 채팅</a:t>
            </a:r>
          </a:p>
        </p:txBody>
      </p:sp>
    </p:spTree>
    <p:extLst>
      <p:ext uri="{BB962C8B-B14F-4D97-AF65-F5344CB8AC3E}">
        <p14:creationId xmlns:p14="http://schemas.microsoft.com/office/powerpoint/2010/main" val="8617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342138" y="2363476"/>
            <a:ext cx="5241758" cy="2684784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833675" y="4006408"/>
              <a:ext cx="463235" cy="4632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</a:t>
            </a:r>
            <a:r>
              <a:rPr lang="ko-KR" altLang="en-US" sz="2800" b="1" dirty="0"/>
              <a:t> 게임시작 전</a:t>
            </a:r>
            <a:endParaRPr lang="en-US" altLang="ko-KR" sz="28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6CCD22-A9FD-69A2-9E41-79879D443269}"/>
              </a:ext>
            </a:extLst>
          </p:cNvPr>
          <p:cNvCxnSpPr/>
          <p:nvPr/>
        </p:nvCxnSpPr>
        <p:spPr>
          <a:xfrm>
            <a:off x="6033247" y="1290918"/>
            <a:ext cx="0" cy="52622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69562A-FBF4-1B03-0E26-F1190536FCCC}"/>
              </a:ext>
            </a:extLst>
          </p:cNvPr>
          <p:cNvSpPr txBox="1"/>
          <p:nvPr/>
        </p:nvSpPr>
        <p:spPr>
          <a:xfrm>
            <a:off x="342138" y="1323809"/>
            <a:ext cx="163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방장</a:t>
            </a:r>
            <a:endParaRPr lang="ko-KR" altLang="en-US" sz="1800" b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92221FE-FE4F-D4C6-41A0-DE277A8474A2}"/>
              </a:ext>
            </a:extLst>
          </p:cNvPr>
          <p:cNvCxnSpPr>
            <a:cxnSpLocks/>
          </p:cNvCxnSpPr>
          <p:nvPr/>
        </p:nvCxnSpPr>
        <p:spPr>
          <a:xfrm>
            <a:off x="792712" y="1693141"/>
            <a:ext cx="782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79FFC7-F38F-BFBF-ED44-00B9F01EFDA7}"/>
              </a:ext>
            </a:extLst>
          </p:cNvPr>
          <p:cNvSpPr txBox="1"/>
          <p:nvPr/>
        </p:nvSpPr>
        <p:spPr>
          <a:xfrm>
            <a:off x="6193053" y="1323809"/>
            <a:ext cx="163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참여자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CE27F4F-605C-2C22-3D24-9132C44C9761}"/>
              </a:ext>
            </a:extLst>
          </p:cNvPr>
          <p:cNvCxnSpPr>
            <a:cxnSpLocks/>
          </p:cNvCxnSpPr>
          <p:nvPr/>
        </p:nvCxnSpPr>
        <p:spPr>
          <a:xfrm>
            <a:off x="6643627" y="1693141"/>
            <a:ext cx="782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9509C50-3591-2408-CF1C-9D6EB24DD9EC}"/>
              </a:ext>
            </a:extLst>
          </p:cNvPr>
          <p:cNvGrpSpPr/>
          <p:nvPr/>
        </p:nvGrpSpPr>
        <p:grpSpPr>
          <a:xfrm>
            <a:off x="6578054" y="2363476"/>
            <a:ext cx="5241758" cy="2684784"/>
            <a:chOff x="5786373" y="2317235"/>
            <a:chExt cx="5787676" cy="2906118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5331EF2-8A22-5487-E969-4113CEC8C155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0C81916-61D3-3963-7522-13F6FA93714E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707FFBB-0401-FE23-313A-4144139B98E9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FB1791E-76E7-C280-C96C-1C2FFBED0457}"/>
              </a:ext>
            </a:extLst>
          </p:cNvPr>
          <p:cNvGrpSpPr/>
          <p:nvPr/>
        </p:nvGrpSpPr>
        <p:grpSpPr>
          <a:xfrm>
            <a:off x="10567665" y="4351953"/>
            <a:ext cx="591972" cy="522170"/>
            <a:chOff x="4634201" y="4690825"/>
            <a:chExt cx="591972" cy="52217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834E8BB-9E78-FA2D-28C0-E3EBF0875390}"/>
                </a:ext>
              </a:extLst>
            </p:cNvPr>
            <p:cNvSpPr/>
            <p:nvPr/>
          </p:nvSpPr>
          <p:spPr>
            <a:xfrm>
              <a:off x="4669102" y="4690825"/>
              <a:ext cx="522170" cy="5221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DE8143-B0DE-9D3B-6672-8129F1FD4015}"/>
                </a:ext>
              </a:extLst>
            </p:cNvPr>
            <p:cNvSpPr txBox="1"/>
            <p:nvPr/>
          </p:nvSpPr>
          <p:spPr>
            <a:xfrm>
              <a:off x="4634201" y="4828799"/>
              <a:ext cx="59197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READY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D1525F50-0FA6-4252-B4B2-9E60E0BA3F66}"/>
              </a:ext>
            </a:extLst>
          </p:cNvPr>
          <p:cNvSpPr/>
          <p:nvPr/>
        </p:nvSpPr>
        <p:spPr>
          <a:xfrm>
            <a:off x="11131374" y="3931733"/>
            <a:ext cx="419541" cy="4279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B8E095-5AEA-1277-430A-2B6FA363523D}"/>
              </a:ext>
            </a:extLst>
          </p:cNvPr>
          <p:cNvSpPr txBox="1"/>
          <p:nvPr/>
        </p:nvSpPr>
        <p:spPr>
          <a:xfrm>
            <a:off x="2370836" y="2470183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25E34A6-BB5E-1DC4-5D8A-189FA2FF87BD}"/>
              </a:ext>
            </a:extLst>
          </p:cNvPr>
          <p:cNvSpPr/>
          <p:nvPr/>
        </p:nvSpPr>
        <p:spPr>
          <a:xfrm>
            <a:off x="4989085" y="2933967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267E6F2-B40D-4397-E5D7-1AF9D78C7B0A}"/>
              </a:ext>
            </a:extLst>
          </p:cNvPr>
          <p:cNvSpPr/>
          <p:nvPr/>
        </p:nvSpPr>
        <p:spPr>
          <a:xfrm>
            <a:off x="4989085" y="2451218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52E3D8-703F-07B4-BB2C-0DB86ADAE61E}"/>
              </a:ext>
            </a:extLst>
          </p:cNvPr>
          <p:cNvSpPr txBox="1"/>
          <p:nvPr/>
        </p:nvSpPr>
        <p:spPr>
          <a:xfrm>
            <a:off x="8636803" y="251102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E039164-5454-072E-18DB-E25922052786}"/>
              </a:ext>
            </a:extLst>
          </p:cNvPr>
          <p:cNvSpPr/>
          <p:nvPr/>
        </p:nvSpPr>
        <p:spPr>
          <a:xfrm>
            <a:off x="11255052" y="2974811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34911A0-9A66-F735-D62D-9E1872ADAC45}"/>
              </a:ext>
            </a:extLst>
          </p:cNvPr>
          <p:cNvSpPr/>
          <p:nvPr/>
        </p:nvSpPr>
        <p:spPr>
          <a:xfrm>
            <a:off x="11255052" y="2492062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D8A7DF-3682-6905-E203-86390B9987FE}"/>
              </a:ext>
            </a:extLst>
          </p:cNvPr>
          <p:cNvGrpSpPr/>
          <p:nvPr/>
        </p:nvGrpSpPr>
        <p:grpSpPr>
          <a:xfrm>
            <a:off x="1140390" y="2531654"/>
            <a:ext cx="363748" cy="200055"/>
            <a:chOff x="1448497" y="2553684"/>
            <a:chExt cx="406631" cy="223642"/>
          </a:xfrm>
        </p:grpSpPr>
        <p:pic>
          <p:nvPicPr>
            <p:cNvPr id="44" name="그래픽 43" descr="눈 단색으로 채워진">
              <a:extLst>
                <a:ext uri="{FF2B5EF4-FFF2-40B4-BE49-F238E27FC236}">
                  <a16:creationId xmlns:a16="http://schemas.microsoft.com/office/drawing/2014/main" id="{F6A77440-771A-054D-5950-80079844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8497" y="2566567"/>
              <a:ext cx="190527" cy="19052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4C5BF4-7F77-7B10-F85E-2FFE261E83EB}"/>
                </a:ext>
              </a:extLst>
            </p:cNvPr>
            <p:cNvSpPr txBox="1"/>
            <p:nvPr/>
          </p:nvSpPr>
          <p:spPr>
            <a:xfrm>
              <a:off x="1591348" y="2553684"/>
              <a:ext cx="263780" cy="223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7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1AD1081-0245-9719-B62E-D89A74BDC024}"/>
              </a:ext>
            </a:extLst>
          </p:cNvPr>
          <p:cNvGrpSpPr/>
          <p:nvPr/>
        </p:nvGrpSpPr>
        <p:grpSpPr>
          <a:xfrm>
            <a:off x="678417" y="2449184"/>
            <a:ext cx="388091" cy="282525"/>
            <a:chOff x="548857" y="2490407"/>
            <a:chExt cx="524245" cy="38164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9461230-0307-0380-1A9F-87DA2F94A943}"/>
                </a:ext>
              </a:extLst>
            </p:cNvPr>
            <p:cNvGrpSpPr/>
            <p:nvPr/>
          </p:nvGrpSpPr>
          <p:grpSpPr>
            <a:xfrm>
              <a:off x="548857" y="2490407"/>
              <a:ext cx="524245" cy="347194"/>
              <a:chOff x="548857" y="2490407"/>
              <a:chExt cx="524245" cy="347194"/>
            </a:xfrm>
          </p:grpSpPr>
          <p:pic>
            <p:nvPicPr>
              <p:cNvPr id="54" name="그래픽 53" descr="사용자 단색으로 채워진">
                <a:extLst>
                  <a:ext uri="{FF2B5EF4-FFF2-40B4-BE49-F238E27FC236}">
                    <a16:creationId xmlns:a16="http://schemas.microsoft.com/office/drawing/2014/main" id="{E10DAAC2-C2C5-86CE-DE09-0FD0C7D51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9942" y="2490407"/>
                <a:ext cx="343160" cy="343160"/>
              </a:xfrm>
              <a:prstGeom prst="rect">
                <a:avLst/>
              </a:prstGeom>
            </p:spPr>
          </p:pic>
          <p:pic>
            <p:nvPicPr>
              <p:cNvPr id="6" name="그래픽 5" descr="사용자 단색으로 채워진">
                <a:extLst>
                  <a:ext uri="{FF2B5EF4-FFF2-40B4-BE49-F238E27FC236}">
                    <a16:creationId xmlns:a16="http://schemas.microsoft.com/office/drawing/2014/main" id="{DB1AA0D2-E110-914B-A716-315504AE2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8857" y="2494441"/>
                <a:ext cx="343160" cy="343160"/>
              </a:xfrm>
              <a:prstGeom prst="rect">
                <a:avLst/>
              </a:prstGeom>
            </p:spPr>
          </p:pic>
        </p:grpSp>
        <p:pic>
          <p:nvPicPr>
            <p:cNvPr id="52" name="그래픽 51" descr="사용자 단색으로 채워진">
              <a:extLst>
                <a:ext uri="{FF2B5EF4-FFF2-40B4-BE49-F238E27FC236}">
                  <a16:creationId xmlns:a16="http://schemas.microsoft.com/office/drawing/2014/main" id="{52342314-50C5-32E1-9025-08EAB0C6A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492" y="2528890"/>
              <a:ext cx="343160" cy="34316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E10F43C-E671-83EF-9F85-8D5F739BA42F}"/>
              </a:ext>
            </a:extLst>
          </p:cNvPr>
          <p:cNvSpPr txBox="1"/>
          <p:nvPr/>
        </p:nvSpPr>
        <p:spPr>
          <a:xfrm>
            <a:off x="646546" y="2692408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N / 10</a:t>
            </a:r>
            <a:endParaRPr lang="ko-KR" altLang="en-US" sz="600" b="1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B21AB5F-A52F-D5D3-3A8A-A02721830B92}"/>
              </a:ext>
            </a:extLst>
          </p:cNvPr>
          <p:cNvGrpSpPr/>
          <p:nvPr/>
        </p:nvGrpSpPr>
        <p:grpSpPr>
          <a:xfrm>
            <a:off x="7412018" y="2559111"/>
            <a:ext cx="363748" cy="200055"/>
            <a:chOff x="1448497" y="2553684"/>
            <a:chExt cx="406631" cy="223642"/>
          </a:xfrm>
        </p:grpSpPr>
        <p:pic>
          <p:nvPicPr>
            <p:cNvPr id="62" name="그래픽 61" descr="눈 단색으로 채워진">
              <a:extLst>
                <a:ext uri="{FF2B5EF4-FFF2-40B4-BE49-F238E27FC236}">
                  <a16:creationId xmlns:a16="http://schemas.microsoft.com/office/drawing/2014/main" id="{C8EDDB87-2D96-EE00-80F0-960BA2D78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8497" y="2566567"/>
              <a:ext cx="190527" cy="19052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65F4363-205E-3B4D-CDD5-01DA21C7FF4F}"/>
                </a:ext>
              </a:extLst>
            </p:cNvPr>
            <p:cNvSpPr txBox="1"/>
            <p:nvPr/>
          </p:nvSpPr>
          <p:spPr>
            <a:xfrm>
              <a:off x="1591348" y="2553684"/>
              <a:ext cx="263780" cy="223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700" b="1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3209320-D567-9981-1E35-57CDF03B7883}"/>
              </a:ext>
            </a:extLst>
          </p:cNvPr>
          <p:cNvGrpSpPr/>
          <p:nvPr/>
        </p:nvGrpSpPr>
        <p:grpSpPr>
          <a:xfrm>
            <a:off x="6950045" y="2476641"/>
            <a:ext cx="388091" cy="282525"/>
            <a:chOff x="548857" y="2490407"/>
            <a:chExt cx="524245" cy="38164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8552C84-AC9D-4D64-B2D5-F855F5D27617}"/>
                </a:ext>
              </a:extLst>
            </p:cNvPr>
            <p:cNvGrpSpPr/>
            <p:nvPr/>
          </p:nvGrpSpPr>
          <p:grpSpPr>
            <a:xfrm>
              <a:off x="548857" y="2490407"/>
              <a:ext cx="524245" cy="347194"/>
              <a:chOff x="548857" y="2490407"/>
              <a:chExt cx="524245" cy="347194"/>
            </a:xfrm>
          </p:grpSpPr>
          <p:pic>
            <p:nvPicPr>
              <p:cNvPr id="67" name="그래픽 66" descr="사용자 단색으로 채워진">
                <a:extLst>
                  <a:ext uri="{FF2B5EF4-FFF2-40B4-BE49-F238E27FC236}">
                    <a16:creationId xmlns:a16="http://schemas.microsoft.com/office/drawing/2014/main" id="{9D55B15B-1A8C-0C30-81BE-746319570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9942" y="2490407"/>
                <a:ext cx="343160" cy="343160"/>
              </a:xfrm>
              <a:prstGeom prst="rect">
                <a:avLst/>
              </a:prstGeom>
            </p:spPr>
          </p:pic>
          <p:pic>
            <p:nvPicPr>
              <p:cNvPr id="68" name="그래픽 67" descr="사용자 단색으로 채워진">
                <a:extLst>
                  <a:ext uri="{FF2B5EF4-FFF2-40B4-BE49-F238E27FC236}">
                    <a16:creationId xmlns:a16="http://schemas.microsoft.com/office/drawing/2014/main" id="{6B5C33DF-AC55-B74A-E105-961876924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8857" y="2494441"/>
                <a:ext cx="343160" cy="343160"/>
              </a:xfrm>
              <a:prstGeom prst="rect">
                <a:avLst/>
              </a:prstGeom>
            </p:spPr>
          </p:pic>
        </p:grpSp>
        <p:pic>
          <p:nvPicPr>
            <p:cNvPr id="66" name="그래픽 65" descr="사용자 단색으로 채워진">
              <a:extLst>
                <a:ext uri="{FF2B5EF4-FFF2-40B4-BE49-F238E27FC236}">
                  <a16:creationId xmlns:a16="http://schemas.microsoft.com/office/drawing/2014/main" id="{4D821EE7-29BA-F541-5963-A425AD892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492" y="2528890"/>
              <a:ext cx="343160" cy="34316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EA6AA5F-04B1-0847-49F5-DB3E70DD1C04}"/>
              </a:ext>
            </a:extLst>
          </p:cNvPr>
          <p:cNvSpPr txBox="1"/>
          <p:nvPr/>
        </p:nvSpPr>
        <p:spPr>
          <a:xfrm>
            <a:off x="6918174" y="2719865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N / 10</a:t>
            </a:r>
            <a:endParaRPr lang="ko-KR" altLang="en-US" sz="600" b="1" dirty="0"/>
          </a:p>
        </p:txBody>
      </p:sp>
      <p:pic>
        <p:nvPicPr>
          <p:cNvPr id="70" name="그래픽 69" descr="말풍선 단색으로 채워진">
            <a:extLst>
              <a:ext uri="{FF2B5EF4-FFF2-40B4-BE49-F238E27FC236}">
                <a16:creationId xmlns:a16="http://schemas.microsoft.com/office/drawing/2014/main" id="{2A671AF2-3E26-B7C8-0135-D648C8E11FC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07103" y="2463187"/>
            <a:ext cx="280314" cy="280314"/>
          </a:xfrm>
          <a:prstGeom prst="rect">
            <a:avLst/>
          </a:prstGeom>
        </p:spPr>
      </p:pic>
      <p:pic>
        <p:nvPicPr>
          <p:cNvPr id="71" name="그래픽 70" descr="말풍선 단색으로 채워진">
            <a:extLst>
              <a:ext uri="{FF2B5EF4-FFF2-40B4-BE49-F238E27FC236}">
                <a16:creationId xmlns:a16="http://schemas.microsoft.com/office/drawing/2014/main" id="{4700F924-BC01-0D35-CB6F-B5C260CB592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3667" y="2579188"/>
            <a:ext cx="280314" cy="280314"/>
          </a:xfrm>
          <a:prstGeom prst="rect">
            <a:avLst/>
          </a:prstGeom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AB150D8-4F15-6D0B-0375-AE27917B31DF}"/>
              </a:ext>
            </a:extLst>
          </p:cNvPr>
          <p:cNvGrpSpPr/>
          <p:nvPr/>
        </p:nvGrpSpPr>
        <p:grpSpPr>
          <a:xfrm>
            <a:off x="4302978" y="4344258"/>
            <a:ext cx="591972" cy="522170"/>
            <a:chOff x="4634201" y="4690825"/>
            <a:chExt cx="591972" cy="52217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482B5B5-06BB-D671-1A4C-06BFB96126DF}"/>
                </a:ext>
              </a:extLst>
            </p:cNvPr>
            <p:cNvSpPr/>
            <p:nvPr/>
          </p:nvSpPr>
          <p:spPr>
            <a:xfrm>
              <a:off x="4669102" y="4690825"/>
              <a:ext cx="522170" cy="5221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4351E48-811B-275A-A7EA-FD4CB49D705F}"/>
                </a:ext>
              </a:extLst>
            </p:cNvPr>
            <p:cNvSpPr txBox="1"/>
            <p:nvPr/>
          </p:nvSpPr>
          <p:spPr>
            <a:xfrm>
              <a:off x="4634201" y="4828799"/>
              <a:ext cx="59197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START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8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</a:t>
            </a:r>
            <a:r>
              <a:rPr lang="ko-KR" altLang="en-US" sz="2800" b="1" dirty="0"/>
              <a:t> 채팅 </a:t>
            </a:r>
            <a:r>
              <a:rPr lang="en-US" altLang="ko-KR" sz="2800" b="1" dirty="0"/>
              <a:t>&amp; </a:t>
            </a:r>
            <a:r>
              <a:rPr lang="ko-KR" altLang="en-US" sz="2800" b="1" dirty="0"/>
              <a:t>로그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C15449E-1AA8-726D-94E1-E0DA878495F8}"/>
              </a:ext>
            </a:extLst>
          </p:cNvPr>
          <p:cNvGrpSpPr/>
          <p:nvPr/>
        </p:nvGrpSpPr>
        <p:grpSpPr>
          <a:xfrm>
            <a:off x="497253" y="2267480"/>
            <a:ext cx="5241758" cy="2684784"/>
            <a:chOff x="854242" y="1995923"/>
            <a:chExt cx="5241758" cy="268478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07CCAF7-8C59-4C9B-8845-41CE5AAE59DC}"/>
                </a:ext>
              </a:extLst>
            </p:cNvPr>
            <p:cNvGrpSpPr/>
            <p:nvPr/>
          </p:nvGrpSpPr>
          <p:grpSpPr>
            <a:xfrm>
              <a:off x="854242" y="1995923"/>
              <a:ext cx="5241758" cy="2684784"/>
              <a:chOff x="5786373" y="2317235"/>
              <a:chExt cx="5787676" cy="2906118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469EB77-5C08-4181-BFE6-400BACF970C8}"/>
                  </a:ext>
                </a:extLst>
              </p:cNvPr>
              <p:cNvSpPr/>
              <p:nvPr/>
            </p:nvSpPr>
            <p:spPr>
              <a:xfrm rot="5400000">
                <a:off x="7227152" y="876456"/>
                <a:ext cx="2906118" cy="578767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565EC29-1ED9-4BB5-AC51-756EB897D816}"/>
                  </a:ext>
                </a:extLst>
              </p:cNvPr>
              <p:cNvSpPr/>
              <p:nvPr/>
            </p:nvSpPr>
            <p:spPr>
              <a:xfrm>
                <a:off x="6233787" y="402081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DBD8DA34-2229-4F5B-8337-C077473D3C57}"/>
                  </a:ext>
                </a:extLst>
              </p:cNvPr>
              <p:cNvSpPr/>
              <p:nvPr/>
            </p:nvSpPr>
            <p:spPr>
              <a:xfrm>
                <a:off x="6548483" y="4335511"/>
                <a:ext cx="285007" cy="28500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C0D6F75-0C79-449C-AF5E-EBA489B3178B}"/>
                  </a:ext>
                </a:extLst>
              </p:cNvPr>
              <p:cNvSpPr/>
              <p:nvPr/>
            </p:nvSpPr>
            <p:spPr>
              <a:xfrm>
                <a:off x="10833675" y="4006408"/>
                <a:ext cx="463235" cy="4632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B8E095-5AEA-1277-430A-2B6FA363523D}"/>
                </a:ext>
              </a:extLst>
            </p:cNvPr>
            <p:cNvSpPr txBox="1"/>
            <p:nvPr/>
          </p:nvSpPr>
          <p:spPr>
            <a:xfrm>
              <a:off x="2882940" y="2102630"/>
              <a:ext cx="118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</a:t>
              </a:r>
              <a:r>
                <a:rPr lang="ko-KR" altLang="en-US" dirty="0"/>
                <a:t>번째 낮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25E34A6-BB5E-1DC4-5D8A-189FA2FF87BD}"/>
                </a:ext>
              </a:extLst>
            </p:cNvPr>
            <p:cNvSpPr/>
            <p:nvPr/>
          </p:nvSpPr>
          <p:spPr>
            <a:xfrm>
              <a:off x="5501189" y="2566414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67E6F2-B40D-4397-E5D7-1AF9D78C7B0A}"/>
                </a:ext>
              </a:extLst>
            </p:cNvPr>
            <p:cNvSpPr/>
            <p:nvPr/>
          </p:nvSpPr>
          <p:spPr>
            <a:xfrm>
              <a:off x="5501189" y="2083665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5D8A7DF-3682-6905-E203-86390B9987FE}"/>
                </a:ext>
              </a:extLst>
            </p:cNvPr>
            <p:cNvGrpSpPr/>
            <p:nvPr/>
          </p:nvGrpSpPr>
          <p:grpSpPr>
            <a:xfrm>
              <a:off x="1652494" y="2164101"/>
              <a:ext cx="363748" cy="200055"/>
              <a:chOff x="1448497" y="2553684"/>
              <a:chExt cx="406631" cy="223642"/>
            </a:xfrm>
          </p:grpSpPr>
          <p:pic>
            <p:nvPicPr>
              <p:cNvPr id="44" name="그래픽 43" descr="눈 단색으로 채워진">
                <a:extLst>
                  <a:ext uri="{FF2B5EF4-FFF2-40B4-BE49-F238E27FC236}">
                    <a16:creationId xmlns:a16="http://schemas.microsoft.com/office/drawing/2014/main" id="{F6A77440-771A-054D-5950-80079844E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48497" y="2566567"/>
                <a:ext cx="190527" cy="190527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4C5BF4-7F77-7B10-F85E-2FFE261E83EB}"/>
                  </a:ext>
                </a:extLst>
              </p:cNvPr>
              <p:cNvSpPr txBox="1"/>
              <p:nvPr/>
            </p:nvSpPr>
            <p:spPr>
              <a:xfrm>
                <a:off x="1591348" y="2553684"/>
                <a:ext cx="263780" cy="223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/>
                  <a:t>2</a:t>
                </a:r>
                <a:endParaRPr lang="ko-KR" altLang="en-US" sz="700" b="1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1AD1081-0245-9719-B62E-D89A74BDC024}"/>
                </a:ext>
              </a:extLst>
            </p:cNvPr>
            <p:cNvGrpSpPr/>
            <p:nvPr/>
          </p:nvGrpSpPr>
          <p:grpSpPr>
            <a:xfrm>
              <a:off x="1190521" y="2081631"/>
              <a:ext cx="388091" cy="282525"/>
              <a:chOff x="548857" y="2490407"/>
              <a:chExt cx="524245" cy="38164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29461230-0307-0380-1A9F-87DA2F94A943}"/>
                  </a:ext>
                </a:extLst>
              </p:cNvPr>
              <p:cNvGrpSpPr/>
              <p:nvPr/>
            </p:nvGrpSpPr>
            <p:grpSpPr>
              <a:xfrm>
                <a:off x="548857" y="2490407"/>
                <a:ext cx="524245" cy="347194"/>
                <a:chOff x="548857" y="2490407"/>
                <a:chExt cx="524245" cy="347194"/>
              </a:xfrm>
            </p:grpSpPr>
            <p:pic>
              <p:nvPicPr>
                <p:cNvPr id="54" name="그래픽 53" descr="사용자 단색으로 채워진">
                  <a:extLst>
                    <a:ext uri="{FF2B5EF4-FFF2-40B4-BE49-F238E27FC236}">
                      <a16:creationId xmlns:a16="http://schemas.microsoft.com/office/drawing/2014/main" id="{E10DAAC2-C2C5-86CE-DE09-0FD0C7D51D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942" y="2490407"/>
                  <a:ext cx="343160" cy="343160"/>
                </a:xfrm>
                <a:prstGeom prst="rect">
                  <a:avLst/>
                </a:prstGeom>
              </p:spPr>
            </p:pic>
            <p:pic>
              <p:nvPicPr>
                <p:cNvPr id="6" name="그래픽 5" descr="사용자 단색으로 채워진">
                  <a:extLst>
                    <a:ext uri="{FF2B5EF4-FFF2-40B4-BE49-F238E27FC236}">
                      <a16:creationId xmlns:a16="http://schemas.microsoft.com/office/drawing/2014/main" id="{DB1AA0D2-E110-914B-A716-315504AE29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857" y="2494441"/>
                  <a:ext cx="343160" cy="343160"/>
                </a:xfrm>
                <a:prstGeom prst="rect">
                  <a:avLst/>
                </a:prstGeom>
              </p:spPr>
            </p:pic>
          </p:grpSp>
          <p:pic>
            <p:nvPicPr>
              <p:cNvPr id="52" name="그래픽 51" descr="사용자 단색으로 채워진">
                <a:extLst>
                  <a:ext uri="{FF2B5EF4-FFF2-40B4-BE49-F238E27FC236}">
                    <a16:creationId xmlns:a16="http://schemas.microsoft.com/office/drawing/2014/main" id="{52342314-50C5-32E1-9025-08EAB0C6A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6492" y="2528890"/>
                <a:ext cx="343160" cy="34316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10F43C-E671-83EF-9F85-8D5F739BA42F}"/>
                </a:ext>
              </a:extLst>
            </p:cNvPr>
            <p:cNvSpPr txBox="1"/>
            <p:nvPr/>
          </p:nvSpPr>
          <p:spPr>
            <a:xfrm>
              <a:off x="1158650" y="2324855"/>
              <a:ext cx="4235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N / 10</a:t>
              </a:r>
              <a:endParaRPr lang="ko-KR" altLang="en-US" sz="600" b="1" dirty="0"/>
            </a:p>
          </p:txBody>
        </p:sp>
        <p:pic>
          <p:nvPicPr>
            <p:cNvPr id="70" name="그래픽 69" descr="말풍선 단색으로 채워진">
              <a:extLst>
                <a:ext uri="{FF2B5EF4-FFF2-40B4-BE49-F238E27FC236}">
                  <a16:creationId xmlns:a16="http://schemas.microsoft.com/office/drawing/2014/main" id="{2A671AF2-3E26-B7C8-0135-D648C8E1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19207" y="2095634"/>
              <a:ext cx="280314" cy="280314"/>
            </a:xfrm>
            <a:prstGeom prst="rect">
              <a:avLst/>
            </a:prstGeom>
          </p:spPr>
        </p:pic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CAB150D8-4F15-6D0B-0375-AE27917B31DF}"/>
                </a:ext>
              </a:extLst>
            </p:cNvPr>
            <p:cNvGrpSpPr/>
            <p:nvPr/>
          </p:nvGrpSpPr>
          <p:grpSpPr>
            <a:xfrm>
              <a:off x="4815082" y="3976705"/>
              <a:ext cx="591972" cy="522170"/>
              <a:chOff x="4634201" y="4690825"/>
              <a:chExt cx="591972" cy="522170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1482B5B5-06BB-D671-1A4C-06BFB96126DF}"/>
                  </a:ext>
                </a:extLst>
              </p:cNvPr>
              <p:cNvSpPr/>
              <p:nvPr/>
            </p:nvSpPr>
            <p:spPr>
              <a:xfrm>
                <a:off x="4669102" y="4690825"/>
                <a:ext cx="522170" cy="5221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4351E48-811B-275A-A7EA-FD4CB49D705F}"/>
                  </a:ext>
                </a:extLst>
              </p:cNvPr>
              <p:cNvSpPr txBox="1"/>
              <p:nvPr/>
            </p:nvSpPr>
            <p:spPr>
              <a:xfrm>
                <a:off x="4634201" y="4828799"/>
                <a:ext cx="59197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START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88687E-00B3-C479-663B-214CDB0AFEF5}"/>
              </a:ext>
            </a:extLst>
          </p:cNvPr>
          <p:cNvGrpSpPr/>
          <p:nvPr/>
        </p:nvGrpSpPr>
        <p:grpSpPr>
          <a:xfrm>
            <a:off x="1028283" y="2560223"/>
            <a:ext cx="3185516" cy="2000190"/>
            <a:chOff x="2717876" y="2715139"/>
            <a:chExt cx="4094823" cy="257114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B02413E-ADD8-1BB9-120D-479C9F5F7B0E}"/>
                </a:ext>
              </a:extLst>
            </p:cNvPr>
            <p:cNvSpPr/>
            <p:nvPr/>
          </p:nvSpPr>
          <p:spPr>
            <a:xfrm>
              <a:off x="2717876" y="3439443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79B4005-9FB7-8434-9B9E-3966E0864935}"/>
                </a:ext>
              </a:extLst>
            </p:cNvPr>
            <p:cNvSpPr txBox="1"/>
            <p:nvPr/>
          </p:nvSpPr>
          <p:spPr>
            <a:xfrm>
              <a:off x="3171475" y="3501134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D0B59E7-1A09-1AF9-0595-FF3471BF1CEE}"/>
                </a:ext>
              </a:extLst>
            </p:cNvPr>
            <p:cNvSpPr/>
            <p:nvPr/>
          </p:nvSpPr>
          <p:spPr>
            <a:xfrm>
              <a:off x="4680170" y="3538967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래픽 72" descr="배지 체크 표시1 윤곽선">
              <a:extLst>
                <a:ext uri="{FF2B5EF4-FFF2-40B4-BE49-F238E27FC236}">
                  <a16:creationId xmlns:a16="http://schemas.microsoft.com/office/drawing/2014/main" id="{2E99EBE8-1289-2D3E-7C05-39805F43A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35358" y="3480943"/>
              <a:ext cx="316345" cy="316345"/>
            </a:xfrm>
            <a:prstGeom prst="rect">
              <a:avLst/>
            </a:prstGeom>
          </p:spPr>
        </p:pic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4D0B564-680A-1773-C4DC-BE2129B8E4CE}"/>
                </a:ext>
              </a:extLst>
            </p:cNvPr>
            <p:cNvSpPr/>
            <p:nvPr/>
          </p:nvSpPr>
          <p:spPr>
            <a:xfrm>
              <a:off x="2717876" y="4097992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E85081E-05C6-7565-874E-55BCAA25ABAF}"/>
                </a:ext>
              </a:extLst>
            </p:cNvPr>
            <p:cNvSpPr txBox="1"/>
            <p:nvPr/>
          </p:nvSpPr>
          <p:spPr>
            <a:xfrm>
              <a:off x="3171475" y="4159683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4AB66FA-1848-0FDC-8042-F80BFF4004F8}"/>
                </a:ext>
              </a:extLst>
            </p:cNvPr>
            <p:cNvSpPr/>
            <p:nvPr/>
          </p:nvSpPr>
          <p:spPr>
            <a:xfrm>
              <a:off x="4680170" y="4197516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FD4EEE1-1156-49D2-EA40-65845DCD78EB}"/>
                </a:ext>
              </a:extLst>
            </p:cNvPr>
            <p:cNvSpPr/>
            <p:nvPr/>
          </p:nvSpPr>
          <p:spPr>
            <a:xfrm>
              <a:off x="2717876" y="4803185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37A6C37-F9E2-4311-5AC4-91BDFF65EF64}"/>
                </a:ext>
              </a:extLst>
            </p:cNvPr>
            <p:cNvSpPr txBox="1"/>
            <p:nvPr/>
          </p:nvSpPr>
          <p:spPr>
            <a:xfrm>
              <a:off x="3171475" y="4864876"/>
              <a:ext cx="947131" cy="395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E3633F2-B99F-031D-15A4-25DE365BF74A}"/>
                </a:ext>
              </a:extLst>
            </p:cNvPr>
            <p:cNvSpPr/>
            <p:nvPr/>
          </p:nvSpPr>
          <p:spPr>
            <a:xfrm>
              <a:off x="4680170" y="4902709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802AC54-C249-BED4-936F-B94A6DDB0B12}"/>
                </a:ext>
              </a:extLst>
            </p:cNvPr>
            <p:cNvSpPr/>
            <p:nvPr/>
          </p:nvSpPr>
          <p:spPr>
            <a:xfrm>
              <a:off x="5387182" y="3439443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E144E22-88BB-8E42-BE08-863E6CE35B13}"/>
                </a:ext>
              </a:extLst>
            </p:cNvPr>
            <p:cNvSpPr txBox="1"/>
            <p:nvPr/>
          </p:nvSpPr>
          <p:spPr>
            <a:xfrm>
              <a:off x="5840781" y="3501134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B853742-6EDF-C377-886F-1EDEBECD161A}"/>
                </a:ext>
              </a:extLst>
            </p:cNvPr>
            <p:cNvSpPr/>
            <p:nvPr/>
          </p:nvSpPr>
          <p:spPr>
            <a:xfrm>
              <a:off x="5387182" y="4097992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A90354-2AF0-1C60-1C1D-3D72B439AE6D}"/>
                </a:ext>
              </a:extLst>
            </p:cNvPr>
            <p:cNvSpPr txBox="1"/>
            <p:nvPr/>
          </p:nvSpPr>
          <p:spPr>
            <a:xfrm>
              <a:off x="5840781" y="4159683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D62415B-A293-6F83-8ED3-E3219671BE0B}"/>
                </a:ext>
              </a:extLst>
            </p:cNvPr>
            <p:cNvSpPr/>
            <p:nvPr/>
          </p:nvSpPr>
          <p:spPr>
            <a:xfrm>
              <a:off x="5387182" y="4803185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084DD7C-7AD3-4080-0851-AEB0924BDE24}"/>
                </a:ext>
              </a:extLst>
            </p:cNvPr>
            <p:cNvSpPr txBox="1"/>
            <p:nvPr/>
          </p:nvSpPr>
          <p:spPr>
            <a:xfrm>
              <a:off x="5840781" y="4864876"/>
              <a:ext cx="957802" cy="395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8" name="말풍선: 사각형 87">
              <a:extLst>
                <a:ext uri="{FF2B5EF4-FFF2-40B4-BE49-F238E27FC236}">
                  <a16:creationId xmlns:a16="http://schemas.microsoft.com/office/drawing/2014/main" id="{EB3399CB-9877-E939-226F-65580CE9DEF7}"/>
                </a:ext>
              </a:extLst>
            </p:cNvPr>
            <p:cNvSpPr/>
            <p:nvPr/>
          </p:nvSpPr>
          <p:spPr>
            <a:xfrm rot="16200000" flipH="1">
              <a:off x="3485613" y="1959199"/>
              <a:ext cx="2571145" cy="4083026"/>
            </a:xfrm>
            <a:prstGeom prst="wedgeRectCallout">
              <a:avLst>
                <a:gd name="adj1" fmla="val -38795"/>
                <a:gd name="adj2" fmla="val 55184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E37C1F90-65B8-A9A3-89E9-4323AD769602}"/>
                </a:ext>
              </a:extLst>
            </p:cNvPr>
            <p:cNvSpPr/>
            <p:nvPr/>
          </p:nvSpPr>
          <p:spPr>
            <a:xfrm>
              <a:off x="3509764" y="4975561"/>
              <a:ext cx="3033375" cy="2006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내용</a:t>
              </a:r>
            </a:p>
          </p:txBody>
        </p:sp>
        <p:pic>
          <p:nvPicPr>
            <p:cNvPr id="90" name="그래픽 89" descr="방향 윤곽선">
              <a:extLst>
                <a:ext uri="{FF2B5EF4-FFF2-40B4-BE49-F238E27FC236}">
                  <a16:creationId xmlns:a16="http://schemas.microsoft.com/office/drawing/2014/main" id="{CA892196-1AD9-DF26-43F3-2B7F35EB5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698813">
              <a:off x="6331113" y="5020851"/>
              <a:ext cx="128663" cy="128663"/>
            </a:xfrm>
            <a:prstGeom prst="rect">
              <a:avLst/>
            </a:prstGeom>
          </p:spPr>
        </p:pic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1C54385E-69C3-0EF9-E184-F75C0F860F9E}"/>
                </a:ext>
              </a:extLst>
            </p:cNvPr>
            <p:cNvSpPr/>
            <p:nvPr/>
          </p:nvSpPr>
          <p:spPr>
            <a:xfrm>
              <a:off x="2890841" y="2993321"/>
              <a:ext cx="3209976" cy="22275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내용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FF575FB9-ADC0-FCC0-049C-70A892BD3FC7}"/>
                </a:ext>
              </a:extLst>
            </p:cNvPr>
            <p:cNvSpPr/>
            <p:nvPr/>
          </p:nvSpPr>
          <p:spPr>
            <a:xfrm>
              <a:off x="3322681" y="3677865"/>
              <a:ext cx="3209975" cy="39462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내용</a:t>
              </a: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4CFC908A-B377-C7E0-5CDC-49CD22CB730A}"/>
                </a:ext>
              </a:extLst>
            </p:cNvPr>
            <p:cNvSpPr/>
            <p:nvPr/>
          </p:nvSpPr>
          <p:spPr>
            <a:xfrm>
              <a:off x="2957277" y="2752440"/>
              <a:ext cx="178764" cy="2038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D02F6AF-F19F-4699-69B8-6B43824CA77E}"/>
                </a:ext>
              </a:extLst>
            </p:cNvPr>
            <p:cNvSpPr txBox="1"/>
            <p:nvPr/>
          </p:nvSpPr>
          <p:spPr>
            <a:xfrm>
              <a:off x="3121829" y="2763647"/>
              <a:ext cx="944805" cy="296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닉네임</a:t>
              </a:r>
              <a:r>
                <a:rPr lang="en-US" altLang="ko-KR" sz="900" dirty="0"/>
                <a:t>1</a:t>
              </a:r>
              <a:endParaRPr lang="ko-KR" altLang="en-US" sz="900" dirty="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1D7490-2271-AD2B-2975-4AE3E60137C2}"/>
                </a:ext>
              </a:extLst>
            </p:cNvPr>
            <p:cNvSpPr/>
            <p:nvPr/>
          </p:nvSpPr>
          <p:spPr>
            <a:xfrm>
              <a:off x="6423229" y="3448959"/>
              <a:ext cx="178764" cy="2038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839D7F9-E985-F2BE-5C86-F719124B7C77}"/>
                </a:ext>
              </a:extLst>
            </p:cNvPr>
            <p:cNvSpPr txBox="1"/>
            <p:nvPr/>
          </p:nvSpPr>
          <p:spPr>
            <a:xfrm>
              <a:off x="5648686" y="3415455"/>
              <a:ext cx="829888" cy="296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닉네임</a:t>
              </a:r>
              <a:r>
                <a:rPr lang="en-US" altLang="ko-KR" sz="900" dirty="0"/>
                <a:t>2</a:t>
              </a:r>
              <a:endParaRPr lang="ko-KR" altLang="en-US" sz="900" dirty="0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4A069D6-2D30-941F-E266-5B67EAC45D1E}"/>
                </a:ext>
              </a:extLst>
            </p:cNvPr>
            <p:cNvSpPr/>
            <p:nvPr/>
          </p:nvSpPr>
          <p:spPr>
            <a:xfrm>
              <a:off x="2881072" y="4345072"/>
              <a:ext cx="3209975" cy="39462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내용</a:t>
              </a: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99205F96-E90E-CAA9-7474-D7696D6E69CB}"/>
                </a:ext>
              </a:extLst>
            </p:cNvPr>
            <p:cNvSpPr/>
            <p:nvPr/>
          </p:nvSpPr>
          <p:spPr>
            <a:xfrm>
              <a:off x="2971489" y="4107411"/>
              <a:ext cx="178764" cy="2038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1F035B1-47B1-E66F-E6C7-7AAC58FD42F7}"/>
                </a:ext>
              </a:extLst>
            </p:cNvPr>
            <p:cNvSpPr txBox="1"/>
            <p:nvPr/>
          </p:nvSpPr>
          <p:spPr>
            <a:xfrm>
              <a:off x="3124005" y="4069438"/>
              <a:ext cx="830710" cy="296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닉네임</a:t>
              </a:r>
              <a:r>
                <a:rPr lang="en-US" altLang="ko-KR" sz="900" dirty="0"/>
                <a:t>3</a:t>
              </a:r>
              <a:endParaRPr lang="ko-KR" altLang="en-US" sz="900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6DD2DF7-BA10-B45C-02E5-A07C3D7F943C}"/>
              </a:ext>
            </a:extLst>
          </p:cNvPr>
          <p:cNvSpPr txBox="1"/>
          <p:nvPr/>
        </p:nvSpPr>
        <p:spPr>
          <a:xfrm>
            <a:off x="1003288" y="5270756"/>
            <a:ext cx="44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채팅 내용은 상하 스크롤로 위에 내용 확인 가능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한 사람이 연속으로 채팅을 칠 경우 채팅 박스 크기만 늘어남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3217434-B5D7-EB08-C9F7-ED49B54B66F6}"/>
              </a:ext>
            </a:extLst>
          </p:cNvPr>
          <p:cNvCxnSpPr/>
          <p:nvPr/>
        </p:nvCxnSpPr>
        <p:spPr>
          <a:xfrm>
            <a:off x="6096000" y="1434582"/>
            <a:ext cx="0" cy="50805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CE3AD0-6525-058C-AD5D-BEFB95E50562}"/>
              </a:ext>
            </a:extLst>
          </p:cNvPr>
          <p:cNvSpPr txBox="1"/>
          <p:nvPr/>
        </p:nvSpPr>
        <p:spPr>
          <a:xfrm>
            <a:off x="718408" y="13515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채팅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2BD353-9A56-69F8-4FF7-76EDDE5AC444}"/>
              </a:ext>
            </a:extLst>
          </p:cNvPr>
          <p:cNvSpPr txBox="1"/>
          <p:nvPr/>
        </p:nvSpPr>
        <p:spPr>
          <a:xfrm>
            <a:off x="6665118" y="13543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590FA27-03B9-29F5-C70E-FEBBDFE6D5A3}"/>
              </a:ext>
            </a:extLst>
          </p:cNvPr>
          <p:cNvGrpSpPr/>
          <p:nvPr/>
        </p:nvGrpSpPr>
        <p:grpSpPr>
          <a:xfrm>
            <a:off x="6532862" y="2267480"/>
            <a:ext cx="5241758" cy="2684784"/>
            <a:chOff x="854242" y="1995923"/>
            <a:chExt cx="5241758" cy="2684784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B7D8F56-79BE-6B1A-2B9A-EE3F0CC3BC40}"/>
                </a:ext>
              </a:extLst>
            </p:cNvPr>
            <p:cNvGrpSpPr/>
            <p:nvPr/>
          </p:nvGrpSpPr>
          <p:grpSpPr>
            <a:xfrm>
              <a:off x="854242" y="1995923"/>
              <a:ext cx="5241758" cy="2684784"/>
              <a:chOff x="5786373" y="2317235"/>
              <a:chExt cx="5787676" cy="2906118"/>
            </a:xfrm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B5AB6E8B-CC24-ACFB-C154-35D52403C643}"/>
                  </a:ext>
                </a:extLst>
              </p:cNvPr>
              <p:cNvSpPr/>
              <p:nvPr/>
            </p:nvSpPr>
            <p:spPr>
              <a:xfrm rot="5400000">
                <a:off x="7227152" y="876456"/>
                <a:ext cx="2906118" cy="578767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CB3B130F-E7D5-8D01-07CA-95E04D743949}"/>
                  </a:ext>
                </a:extLst>
              </p:cNvPr>
              <p:cNvSpPr/>
              <p:nvPr/>
            </p:nvSpPr>
            <p:spPr>
              <a:xfrm>
                <a:off x="6233787" y="402081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F65C8BA2-8B2A-194C-E1CE-3856BDD3C6AF}"/>
                  </a:ext>
                </a:extLst>
              </p:cNvPr>
              <p:cNvSpPr/>
              <p:nvPr/>
            </p:nvSpPr>
            <p:spPr>
              <a:xfrm>
                <a:off x="6548483" y="4335511"/>
                <a:ext cx="285007" cy="28500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94331ECB-251B-5EEF-3FB5-D5E334B77B8D}"/>
                  </a:ext>
                </a:extLst>
              </p:cNvPr>
              <p:cNvSpPr/>
              <p:nvPr/>
            </p:nvSpPr>
            <p:spPr>
              <a:xfrm>
                <a:off x="10833675" y="4006408"/>
                <a:ext cx="463235" cy="4632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B5167C0-4067-9C2D-F232-33267E5161D1}"/>
                </a:ext>
              </a:extLst>
            </p:cNvPr>
            <p:cNvSpPr txBox="1"/>
            <p:nvPr/>
          </p:nvSpPr>
          <p:spPr>
            <a:xfrm>
              <a:off x="2882940" y="2102630"/>
              <a:ext cx="118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</a:t>
              </a:r>
              <a:r>
                <a:rPr lang="ko-KR" altLang="en-US" dirty="0"/>
                <a:t>번째 낮</a:t>
              </a: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4AE8456-6121-36F3-1810-52C6B02AD897}"/>
                </a:ext>
              </a:extLst>
            </p:cNvPr>
            <p:cNvSpPr/>
            <p:nvPr/>
          </p:nvSpPr>
          <p:spPr>
            <a:xfrm>
              <a:off x="5501189" y="2566414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718A7147-9AC4-D795-1043-2F3C5D1DCE17}"/>
                </a:ext>
              </a:extLst>
            </p:cNvPr>
            <p:cNvSpPr/>
            <p:nvPr/>
          </p:nvSpPr>
          <p:spPr>
            <a:xfrm>
              <a:off x="5501189" y="2083665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A4B3376-A88A-E350-755B-227E0D48F51E}"/>
                </a:ext>
              </a:extLst>
            </p:cNvPr>
            <p:cNvGrpSpPr/>
            <p:nvPr/>
          </p:nvGrpSpPr>
          <p:grpSpPr>
            <a:xfrm>
              <a:off x="1652494" y="2164101"/>
              <a:ext cx="363748" cy="200055"/>
              <a:chOff x="1448497" y="2553684"/>
              <a:chExt cx="406631" cy="223642"/>
            </a:xfrm>
          </p:grpSpPr>
          <p:pic>
            <p:nvPicPr>
              <p:cNvPr id="110" name="그래픽 109" descr="눈 단색으로 채워진">
                <a:extLst>
                  <a:ext uri="{FF2B5EF4-FFF2-40B4-BE49-F238E27FC236}">
                    <a16:creationId xmlns:a16="http://schemas.microsoft.com/office/drawing/2014/main" id="{97BA5CF4-AA05-4D20-CF60-8D51424C7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48497" y="2566567"/>
                <a:ext cx="190527" cy="190527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954F47-FFAF-A7D0-5B05-818B3E9E8473}"/>
                  </a:ext>
                </a:extLst>
              </p:cNvPr>
              <p:cNvSpPr txBox="1"/>
              <p:nvPr/>
            </p:nvSpPr>
            <p:spPr>
              <a:xfrm>
                <a:off x="1591348" y="2553684"/>
                <a:ext cx="263780" cy="223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/>
                  <a:t>2</a:t>
                </a:r>
                <a:endParaRPr lang="ko-KR" altLang="en-US" sz="700" b="1" dirty="0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563012C-4383-214E-276D-378E64E00534}"/>
                </a:ext>
              </a:extLst>
            </p:cNvPr>
            <p:cNvGrpSpPr/>
            <p:nvPr/>
          </p:nvGrpSpPr>
          <p:grpSpPr>
            <a:xfrm>
              <a:off x="1190521" y="2081631"/>
              <a:ext cx="388091" cy="282525"/>
              <a:chOff x="548857" y="2490407"/>
              <a:chExt cx="524245" cy="381643"/>
            </a:xfrm>
          </p:grpSpPr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B3E170C4-FE86-BC68-85A0-B2F057B420FB}"/>
                  </a:ext>
                </a:extLst>
              </p:cNvPr>
              <p:cNvGrpSpPr/>
              <p:nvPr/>
            </p:nvGrpSpPr>
            <p:grpSpPr>
              <a:xfrm>
                <a:off x="548857" y="2490407"/>
                <a:ext cx="524245" cy="347194"/>
                <a:chOff x="548857" y="2490407"/>
                <a:chExt cx="524245" cy="347194"/>
              </a:xfrm>
            </p:grpSpPr>
            <p:pic>
              <p:nvPicPr>
                <p:cNvPr id="108" name="그래픽 107" descr="사용자 단색으로 채워진">
                  <a:extLst>
                    <a:ext uri="{FF2B5EF4-FFF2-40B4-BE49-F238E27FC236}">
                      <a16:creationId xmlns:a16="http://schemas.microsoft.com/office/drawing/2014/main" id="{42B334D9-498B-89D1-C9BE-B27CD48D6B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942" y="2490407"/>
                  <a:ext cx="343160" cy="343160"/>
                </a:xfrm>
                <a:prstGeom prst="rect">
                  <a:avLst/>
                </a:prstGeom>
              </p:spPr>
            </p:pic>
            <p:pic>
              <p:nvPicPr>
                <p:cNvPr id="109" name="그래픽 108" descr="사용자 단색으로 채워진">
                  <a:extLst>
                    <a:ext uri="{FF2B5EF4-FFF2-40B4-BE49-F238E27FC236}">
                      <a16:creationId xmlns:a16="http://schemas.microsoft.com/office/drawing/2014/main" id="{63A80C26-B139-5F35-4895-E21E80E5C1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857" y="2494441"/>
                  <a:ext cx="343160" cy="343160"/>
                </a:xfrm>
                <a:prstGeom prst="rect">
                  <a:avLst/>
                </a:prstGeom>
              </p:spPr>
            </p:pic>
          </p:grpSp>
          <p:pic>
            <p:nvPicPr>
              <p:cNvPr id="107" name="그래픽 106" descr="사용자 단색으로 채워진">
                <a:extLst>
                  <a:ext uri="{FF2B5EF4-FFF2-40B4-BE49-F238E27FC236}">
                    <a16:creationId xmlns:a16="http://schemas.microsoft.com/office/drawing/2014/main" id="{33B69F5F-E60A-4AA5-3E0C-B2D38FD7C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6492" y="2528890"/>
                <a:ext cx="343160" cy="343160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8C8E09-4B04-C166-DBB6-C1243D9AB373}"/>
                </a:ext>
              </a:extLst>
            </p:cNvPr>
            <p:cNvSpPr txBox="1"/>
            <p:nvPr/>
          </p:nvSpPr>
          <p:spPr>
            <a:xfrm>
              <a:off x="1158650" y="2324855"/>
              <a:ext cx="4235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N / 10</a:t>
              </a:r>
              <a:endParaRPr lang="ko-KR" altLang="en-US" sz="600" b="1" dirty="0"/>
            </a:p>
          </p:txBody>
        </p:sp>
        <p:pic>
          <p:nvPicPr>
            <p:cNvPr id="74" name="그래픽 73" descr="말풍선 단색으로 채워진">
              <a:extLst>
                <a:ext uri="{FF2B5EF4-FFF2-40B4-BE49-F238E27FC236}">
                  <a16:creationId xmlns:a16="http://schemas.microsoft.com/office/drawing/2014/main" id="{3EA8471E-0CC7-B210-21DA-2C579CFB5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19207" y="2095634"/>
              <a:ext cx="280314" cy="280314"/>
            </a:xfrm>
            <a:prstGeom prst="rect">
              <a:avLst/>
            </a:prstGeom>
          </p:spPr>
        </p:pic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761A729-EF94-4870-7CD3-97B302D423F5}"/>
                </a:ext>
              </a:extLst>
            </p:cNvPr>
            <p:cNvGrpSpPr/>
            <p:nvPr/>
          </p:nvGrpSpPr>
          <p:grpSpPr>
            <a:xfrm>
              <a:off x="4815082" y="3976705"/>
              <a:ext cx="591972" cy="522170"/>
              <a:chOff x="4634201" y="4690825"/>
              <a:chExt cx="591972" cy="522170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D17BA3FF-8A20-53E2-7FAA-977AB5D5CBB5}"/>
                  </a:ext>
                </a:extLst>
              </p:cNvPr>
              <p:cNvSpPr/>
              <p:nvPr/>
            </p:nvSpPr>
            <p:spPr>
              <a:xfrm>
                <a:off x="4669102" y="4690825"/>
                <a:ext cx="522170" cy="5221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629DE2F-DFE6-197F-4A86-9FAAB0BAB27B}"/>
                  </a:ext>
                </a:extLst>
              </p:cNvPr>
              <p:cNvSpPr txBox="1"/>
              <p:nvPr/>
            </p:nvSpPr>
            <p:spPr>
              <a:xfrm>
                <a:off x="4634201" y="4828799"/>
                <a:ext cx="59197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START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1882456-C8F8-BF27-5452-30A61C2CB70F}"/>
              </a:ext>
            </a:extLst>
          </p:cNvPr>
          <p:cNvGrpSpPr/>
          <p:nvPr/>
        </p:nvGrpSpPr>
        <p:grpSpPr>
          <a:xfrm>
            <a:off x="7063892" y="2560223"/>
            <a:ext cx="3250975" cy="2000190"/>
            <a:chOff x="2717876" y="2715139"/>
            <a:chExt cx="4178967" cy="2571145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FA17B3F-5480-9E63-20FC-423DAD0D4B98}"/>
                </a:ext>
              </a:extLst>
            </p:cNvPr>
            <p:cNvSpPr/>
            <p:nvPr/>
          </p:nvSpPr>
          <p:spPr>
            <a:xfrm>
              <a:off x="2717876" y="3439443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629EF79-BD53-FF86-B7B4-96D40FB75E6F}"/>
                </a:ext>
              </a:extLst>
            </p:cNvPr>
            <p:cNvSpPr txBox="1"/>
            <p:nvPr/>
          </p:nvSpPr>
          <p:spPr>
            <a:xfrm>
              <a:off x="3171475" y="3501134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7DE4990-48B8-FAE8-F083-3EBE5FCFFC37}"/>
                </a:ext>
              </a:extLst>
            </p:cNvPr>
            <p:cNvSpPr/>
            <p:nvPr/>
          </p:nvSpPr>
          <p:spPr>
            <a:xfrm>
              <a:off x="4680170" y="3538967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그래픽 119" descr="배지 체크 표시1 윤곽선">
              <a:extLst>
                <a:ext uri="{FF2B5EF4-FFF2-40B4-BE49-F238E27FC236}">
                  <a16:creationId xmlns:a16="http://schemas.microsoft.com/office/drawing/2014/main" id="{132076E2-FAB6-432C-18A7-15B3AC527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35358" y="3480943"/>
              <a:ext cx="316345" cy="316345"/>
            </a:xfrm>
            <a:prstGeom prst="rect">
              <a:avLst/>
            </a:prstGeom>
          </p:spPr>
        </p:pic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912F6DBE-D208-BDDC-7C04-7464F25C98BA}"/>
                </a:ext>
              </a:extLst>
            </p:cNvPr>
            <p:cNvSpPr/>
            <p:nvPr/>
          </p:nvSpPr>
          <p:spPr>
            <a:xfrm>
              <a:off x="2717876" y="4097992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A24A2F6-2430-5D51-5D2D-A33480BA92F1}"/>
                </a:ext>
              </a:extLst>
            </p:cNvPr>
            <p:cNvSpPr txBox="1"/>
            <p:nvPr/>
          </p:nvSpPr>
          <p:spPr>
            <a:xfrm>
              <a:off x="3171475" y="4159683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4A97D35D-28F6-84F0-3DF3-C2A75F8F1C2F}"/>
                </a:ext>
              </a:extLst>
            </p:cNvPr>
            <p:cNvSpPr/>
            <p:nvPr/>
          </p:nvSpPr>
          <p:spPr>
            <a:xfrm>
              <a:off x="4680170" y="4197516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9A32A85-4987-F0BF-0732-F2951F53746F}"/>
                </a:ext>
              </a:extLst>
            </p:cNvPr>
            <p:cNvSpPr/>
            <p:nvPr/>
          </p:nvSpPr>
          <p:spPr>
            <a:xfrm>
              <a:off x="2717876" y="4803185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06575CD-01F1-2329-7368-D610DA436973}"/>
                </a:ext>
              </a:extLst>
            </p:cNvPr>
            <p:cNvSpPr txBox="1"/>
            <p:nvPr/>
          </p:nvSpPr>
          <p:spPr>
            <a:xfrm>
              <a:off x="3171475" y="4864876"/>
              <a:ext cx="1071587" cy="395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4504092A-2A31-E7EE-53D5-E71DFFF02BFD}"/>
                </a:ext>
              </a:extLst>
            </p:cNvPr>
            <p:cNvSpPr/>
            <p:nvPr/>
          </p:nvSpPr>
          <p:spPr>
            <a:xfrm>
              <a:off x="4680170" y="4902709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E4A3065-ECFD-315F-35BE-D19310206700}"/>
                </a:ext>
              </a:extLst>
            </p:cNvPr>
            <p:cNvSpPr/>
            <p:nvPr/>
          </p:nvSpPr>
          <p:spPr>
            <a:xfrm>
              <a:off x="5387182" y="3439443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74DF47C-25B8-52FD-84EC-4539F88B750A}"/>
                </a:ext>
              </a:extLst>
            </p:cNvPr>
            <p:cNvSpPr txBox="1"/>
            <p:nvPr/>
          </p:nvSpPr>
          <p:spPr>
            <a:xfrm>
              <a:off x="5840781" y="3501134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68BA699-BD4B-5595-D201-5BAB148795E2}"/>
                </a:ext>
              </a:extLst>
            </p:cNvPr>
            <p:cNvSpPr/>
            <p:nvPr/>
          </p:nvSpPr>
          <p:spPr>
            <a:xfrm>
              <a:off x="5387182" y="4097992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9020955-AF91-7A47-142E-073F290507E0}"/>
                </a:ext>
              </a:extLst>
            </p:cNvPr>
            <p:cNvSpPr txBox="1"/>
            <p:nvPr/>
          </p:nvSpPr>
          <p:spPr>
            <a:xfrm>
              <a:off x="5840781" y="4159683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B762440-B6CD-B9C3-08F3-34317B5C74C7}"/>
                </a:ext>
              </a:extLst>
            </p:cNvPr>
            <p:cNvSpPr/>
            <p:nvPr/>
          </p:nvSpPr>
          <p:spPr>
            <a:xfrm>
              <a:off x="5387182" y="4803185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C372960-0BD0-5E95-BB61-22B89FB4637B}"/>
                </a:ext>
              </a:extLst>
            </p:cNvPr>
            <p:cNvSpPr txBox="1"/>
            <p:nvPr/>
          </p:nvSpPr>
          <p:spPr>
            <a:xfrm>
              <a:off x="5840781" y="4864876"/>
              <a:ext cx="1056062" cy="395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133" name="말풍선: 사각형 132">
              <a:extLst>
                <a:ext uri="{FF2B5EF4-FFF2-40B4-BE49-F238E27FC236}">
                  <a16:creationId xmlns:a16="http://schemas.microsoft.com/office/drawing/2014/main" id="{8F6747C2-41F7-1EF2-B463-F3A6A06B497B}"/>
                </a:ext>
              </a:extLst>
            </p:cNvPr>
            <p:cNvSpPr/>
            <p:nvPr/>
          </p:nvSpPr>
          <p:spPr>
            <a:xfrm rot="16200000" flipH="1">
              <a:off x="3485613" y="1959199"/>
              <a:ext cx="2571145" cy="4083026"/>
            </a:xfrm>
            <a:prstGeom prst="wedgeRectCallout">
              <a:avLst>
                <a:gd name="adj1" fmla="val -38795"/>
                <a:gd name="adj2" fmla="val 55184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609FBD0-2229-9126-2EF5-5793839C570C}"/>
              </a:ext>
            </a:extLst>
          </p:cNvPr>
          <p:cNvSpPr/>
          <p:nvPr/>
        </p:nvSpPr>
        <p:spPr>
          <a:xfrm>
            <a:off x="1206459" y="4340520"/>
            <a:ext cx="302595" cy="115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/>
              <a:t>채팅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101DC44B-A5FC-B7F7-D498-0717D559808A}"/>
              </a:ext>
            </a:extLst>
          </p:cNvPr>
          <p:cNvSpPr/>
          <p:nvPr/>
        </p:nvSpPr>
        <p:spPr>
          <a:xfrm>
            <a:off x="7393182" y="4337787"/>
            <a:ext cx="302595" cy="115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/>
              <a:t>채팅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3E3142-624D-5F6C-0163-C2E1960D5F51}"/>
              </a:ext>
            </a:extLst>
          </p:cNvPr>
          <p:cNvSpPr txBox="1"/>
          <p:nvPr/>
        </p:nvSpPr>
        <p:spPr>
          <a:xfrm>
            <a:off x="7087435" y="2906033"/>
            <a:ext cx="32496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/>
              <a:t>[</a:t>
            </a:r>
            <a:r>
              <a:rPr lang="ko-KR" altLang="en-US" sz="800" b="1" dirty="0" err="1"/>
              <a:t>인게임</a:t>
            </a:r>
            <a:r>
              <a:rPr lang="ko-KR" altLang="en-US" sz="800" b="1" dirty="0"/>
              <a:t> 시간</a:t>
            </a:r>
            <a:r>
              <a:rPr lang="en-US" altLang="ko-KR" sz="800" b="1" dirty="0"/>
              <a:t>]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시전자</a:t>
            </a:r>
            <a:r>
              <a:rPr lang="ko-KR" altLang="en-US" sz="800" b="1" dirty="0">
                <a:solidFill>
                  <a:srgbClr val="FF0000"/>
                </a:solidFill>
              </a:rPr>
              <a:t> 닉네임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r>
              <a:rPr lang="ko-KR" altLang="en-US" sz="800" b="1" dirty="0"/>
              <a:t>님이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</a:rPr>
              <a:t>스킬 이름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r>
              <a:rPr lang="ko-KR" altLang="en-US" sz="800" b="1" dirty="0"/>
              <a:t>을 사용하였습니다</a:t>
            </a:r>
            <a:r>
              <a:rPr lang="en-US" altLang="ko-KR" sz="800" b="1" dirty="0"/>
              <a:t>.</a:t>
            </a:r>
          </a:p>
          <a:p>
            <a:pPr algn="ctr"/>
            <a:endParaRPr lang="en-US" altLang="ko-KR" sz="800" b="1" dirty="0"/>
          </a:p>
          <a:p>
            <a:pPr algn="ctr"/>
            <a:r>
              <a:rPr lang="en-US" altLang="ko-KR" sz="800" b="1" dirty="0"/>
              <a:t>[</a:t>
            </a:r>
            <a:r>
              <a:rPr lang="ko-KR" altLang="en-US" sz="800" b="1" dirty="0" err="1"/>
              <a:t>인게임</a:t>
            </a:r>
            <a:r>
              <a:rPr lang="ko-KR" altLang="en-US" sz="800" b="1" dirty="0"/>
              <a:t> 시간</a:t>
            </a:r>
            <a:r>
              <a:rPr lang="en-US" altLang="ko-KR" sz="800" b="1" dirty="0"/>
              <a:t>] </a:t>
            </a:r>
            <a:r>
              <a:rPr lang="en-US" altLang="ko-KR" sz="800" b="1" dirty="0">
                <a:solidFill>
                  <a:srgbClr val="00B0F0"/>
                </a:solidFill>
              </a:rPr>
              <a:t>(</a:t>
            </a:r>
            <a:r>
              <a:rPr lang="ko-KR" altLang="en-US" sz="800" b="1" dirty="0" err="1">
                <a:solidFill>
                  <a:srgbClr val="00B0F0"/>
                </a:solidFill>
              </a:rPr>
              <a:t>시전자</a:t>
            </a:r>
            <a:r>
              <a:rPr lang="ko-KR" altLang="en-US" sz="800" b="1" dirty="0">
                <a:solidFill>
                  <a:srgbClr val="00B0F0"/>
                </a:solidFill>
              </a:rPr>
              <a:t> 닉네임</a:t>
            </a:r>
            <a:r>
              <a:rPr lang="en-US" altLang="ko-KR" sz="800" b="1" dirty="0">
                <a:solidFill>
                  <a:srgbClr val="00B0F0"/>
                </a:solidFill>
              </a:rPr>
              <a:t>)</a:t>
            </a:r>
            <a:r>
              <a:rPr lang="ko-KR" altLang="en-US" sz="800" b="1" dirty="0"/>
              <a:t>님이 </a:t>
            </a:r>
            <a:r>
              <a:rPr lang="en-US" altLang="ko-KR" sz="800" b="1" dirty="0">
                <a:solidFill>
                  <a:srgbClr val="00B0F0"/>
                </a:solidFill>
              </a:rPr>
              <a:t>(</a:t>
            </a:r>
            <a:r>
              <a:rPr lang="ko-KR" altLang="en-US" sz="800" b="1" dirty="0">
                <a:solidFill>
                  <a:srgbClr val="00B0F0"/>
                </a:solidFill>
              </a:rPr>
              <a:t>스킬 이름</a:t>
            </a:r>
            <a:r>
              <a:rPr lang="en-US" altLang="ko-KR" sz="800" b="1" dirty="0">
                <a:solidFill>
                  <a:srgbClr val="00B0F0"/>
                </a:solidFill>
              </a:rPr>
              <a:t>)</a:t>
            </a:r>
            <a:r>
              <a:rPr lang="ko-KR" altLang="en-US" sz="800" b="1" dirty="0"/>
              <a:t>을 사용하였습니다</a:t>
            </a:r>
            <a:r>
              <a:rPr lang="en-US" altLang="ko-KR" sz="800" b="1" dirty="0"/>
              <a:t>.</a:t>
            </a:r>
          </a:p>
          <a:p>
            <a:endParaRPr lang="en-US" altLang="ko-KR" sz="800" b="1" dirty="0"/>
          </a:p>
          <a:p>
            <a:r>
              <a:rPr lang="en-US" altLang="ko-KR" sz="800" b="1"/>
              <a:t>[</a:t>
            </a:r>
            <a:r>
              <a:rPr lang="ko-KR" altLang="en-US" sz="800" b="1" dirty="0" err="1"/>
              <a:t>인게임</a:t>
            </a:r>
            <a:r>
              <a:rPr lang="ko-KR" altLang="en-US" sz="800" b="1" dirty="0"/>
              <a:t> 시간</a:t>
            </a:r>
            <a:r>
              <a:rPr lang="en-US" altLang="ko-KR" sz="800" b="1" dirty="0"/>
              <a:t>] </a:t>
            </a:r>
            <a:r>
              <a:rPr lang="ko-KR" altLang="en-US" sz="800" b="1" dirty="0">
                <a:solidFill>
                  <a:srgbClr val="00B0F0"/>
                </a:solidFill>
              </a:rPr>
              <a:t>파란 팀</a:t>
            </a:r>
            <a:r>
              <a:rPr lang="ko-KR" altLang="en-US" sz="800" b="1" dirty="0"/>
              <a:t>이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재료 이름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을 모두 모았습니다</a:t>
            </a:r>
            <a:r>
              <a:rPr lang="en-US" altLang="ko-KR" sz="800" b="1" dirty="0"/>
              <a:t>.</a:t>
            </a:r>
          </a:p>
          <a:p>
            <a:endParaRPr lang="en-US" altLang="ko-KR" sz="800" b="1" dirty="0"/>
          </a:p>
          <a:p>
            <a:r>
              <a:rPr lang="en-US" altLang="ko-KR" sz="800" b="1" dirty="0"/>
              <a:t>[</a:t>
            </a:r>
            <a:r>
              <a:rPr lang="ko-KR" altLang="en-US" sz="800" b="1" dirty="0" err="1"/>
              <a:t>인게임</a:t>
            </a:r>
            <a:r>
              <a:rPr lang="ko-KR" altLang="en-US" sz="800" b="1" dirty="0"/>
              <a:t> 시간</a:t>
            </a:r>
            <a:r>
              <a:rPr lang="en-US" altLang="ko-KR" sz="800" b="1" dirty="0"/>
              <a:t>] </a:t>
            </a:r>
            <a:r>
              <a:rPr lang="ko-KR" altLang="en-US" sz="800" b="1" dirty="0">
                <a:solidFill>
                  <a:srgbClr val="00B0F0"/>
                </a:solidFill>
              </a:rPr>
              <a:t>파란 팀</a:t>
            </a:r>
            <a:r>
              <a:rPr lang="ko-KR" altLang="en-US" sz="800" b="1" dirty="0"/>
              <a:t>이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구역 이름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을 점령하였습니다</a:t>
            </a:r>
            <a:r>
              <a:rPr lang="en-US" altLang="ko-KR" sz="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9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9D97A800-8007-CC1F-F039-45603324B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24" y="2078151"/>
            <a:ext cx="4801753" cy="2683884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50DFB16-EC1C-DC4B-0CE7-7DA5ABB04E40}"/>
              </a:ext>
            </a:extLst>
          </p:cNvPr>
          <p:cNvGrpSpPr/>
          <p:nvPr/>
        </p:nvGrpSpPr>
        <p:grpSpPr>
          <a:xfrm>
            <a:off x="8167966" y="2144797"/>
            <a:ext cx="449177" cy="276999"/>
            <a:chOff x="1980136" y="1810255"/>
            <a:chExt cx="449177" cy="276999"/>
          </a:xfrm>
        </p:grpSpPr>
        <p:pic>
          <p:nvPicPr>
            <p:cNvPr id="124" name="그래픽 123" descr="눈 단색으로 채워진">
              <a:extLst>
                <a:ext uri="{FF2B5EF4-FFF2-40B4-BE49-F238E27FC236}">
                  <a16:creationId xmlns:a16="http://schemas.microsoft.com/office/drawing/2014/main" id="{DEB81249-96B8-3976-C62E-752D9B4DF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80136" y="1865247"/>
              <a:ext cx="190527" cy="190527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42130DE-DB18-534A-9FE7-1436A4AFC343}"/>
                </a:ext>
              </a:extLst>
            </p:cNvPr>
            <p:cNvSpPr txBox="1"/>
            <p:nvPr/>
          </p:nvSpPr>
          <p:spPr>
            <a:xfrm>
              <a:off x="2154879" y="181025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2</a:t>
              </a:r>
              <a:endParaRPr lang="ko-KR" altLang="en-US" sz="12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28617-520D-C075-5389-629508157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11" y="2063235"/>
            <a:ext cx="4801753" cy="2683884"/>
          </a:xfrm>
          <a:prstGeom prst="rect">
            <a:avLst/>
          </a:prstGeom>
        </p:spPr>
      </p:pic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C2D3E92-D92C-0070-A1E2-23B2FA814CA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760522">
            <a:off x="537520" y="2146162"/>
            <a:ext cx="743979" cy="74397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52FEEEC-187A-CC97-7BED-45EA90F5B8F3}"/>
              </a:ext>
            </a:extLst>
          </p:cNvPr>
          <p:cNvSpPr/>
          <p:nvPr/>
        </p:nvSpPr>
        <p:spPr>
          <a:xfrm>
            <a:off x="5625539" y="3237379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F30BDF-851D-8759-B7AD-E197FECBF7F1}"/>
              </a:ext>
            </a:extLst>
          </p:cNvPr>
          <p:cNvSpPr/>
          <p:nvPr/>
        </p:nvSpPr>
        <p:spPr>
          <a:xfrm>
            <a:off x="7378137" y="2321066"/>
            <a:ext cx="3819525" cy="2168222"/>
          </a:xfrm>
          <a:prstGeom prst="round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24F33-A2D4-B564-3F06-43A2A8DE24CC}"/>
              </a:ext>
            </a:extLst>
          </p:cNvPr>
          <p:cNvSpPr txBox="1"/>
          <p:nvPr/>
        </p:nvSpPr>
        <p:spPr>
          <a:xfrm>
            <a:off x="7679764" y="2430929"/>
            <a:ext cx="136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RED</a:t>
            </a:r>
            <a:r>
              <a:rPr lang="ko-KR" altLang="en-US" b="1" dirty="0"/>
              <a:t> </a:t>
            </a:r>
            <a:r>
              <a:rPr lang="en-US" altLang="ko-KR" b="1" dirty="0"/>
              <a:t>TEAM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6AEF52B-6CF6-40FF-AE11-636960B8AACB}"/>
              </a:ext>
            </a:extLst>
          </p:cNvPr>
          <p:cNvCxnSpPr>
            <a:cxnSpLocks/>
          </p:cNvCxnSpPr>
          <p:nvPr/>
        </p:nvCxnSpPr>
        <p:spPr>
          <a:xfrm>
            <a:off x="9287899" y="2446601"/>
            <a:ext cx="0" cy="16587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C7A6618-4894-3435-86AF-3B9D8C91CAF3}"/>
              </a:ext>
            </a:extLst>
          </p:cNvPr>
          <p:cNvGrpSpPr/>
          <p:nvPr/>
        </p:nvGrpSpPr>
        <p:grpSpPr>
          <a:xfrm>
            <a:off x="7705900" y="2799486"/>
            <a:ext cx="1315384" cy="1305866"/>
            <a:chOff x="7576764" y="3253733"/>
            <a:chExt cx="1509808" cy="149888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29CF4-9FE8-813B-E57C-E7786257CDB4}"/>
                </a:ext>
              </a:extLst>
            </p:cNvPr>
            <p:cNvSpPr txBox="1"/>
            <p:nvPr/>
          </p:nvSpPr>
          <p:spPr>
            <a:xfrm>
              <a:off x="7904497" y="3290122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1</a:t>
              </a:r>
              <a:endParaRPr lang="ko-KR" altLang="en-US" sz="700" b="1" dirty="0"/>
            </a:p>
          </p:txBody>
        </p:sp>
        <p:pic>
          <p:nvPicPr>
            <p:cNvPr id="14" name="그림 1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073DE485-74D6-A49E-3F6E-79E4C7102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253733"/>
              <a:ext cx="300412" cy="27283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8AD6B3-4B07-6FE9-C8C3-9B5E9328401F}"/>
                </a:ext>
              </a:extLst>
            </p:cNvPr>
            <p:cNvSpPr txBox="1"/>
            <p:nvPr/>
          </p:nvSpPr>
          <p:spPr>
            <a:xfrm>
              <a:off x="8524644" y="3282426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19E4AF-F6FF-B7E5-B45B-D0A5E8DA2A2B}"/>
                </a:ext>
              </a:extLst>
            </p:cNvPr>
            <p:cNvSpPr txBox="1"/>
            <p:nvPr/>
          </p:nvSpPr>
          <p:spPr>
            <a:xfrm>
              <a:off x="7904497" y="3590743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2</a:t>
              </a:r>
              <a:endParaRPr lang="ko-KR" altLang="en-US" sz="700" b="1" dirty="0"/>
            </a:p>
          </p:txBody>
        </p:sp>
        <p:pic>
          <p:nvPicPr>
            <p:cNvPr id="34" name="그림 3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A7B6B6BE-53D1-03AD-138A-E264B1C48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554354"/>
              <a:ext cx="300412" cy="27283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392998-45F6-CEFA-EFBD-E5D6C9D23E0F}"/>
                </a:ext>
              </a:extLst>
            </p:cNvPr>
            <p:cNvSpPr txBox="1"/>
            <p:nvPr/>
          </p:nvSpPr>
          <p:spPr>
            <a:xfrm>
              <a:off x="8524644" y="3583047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B57DE7-C944-1333-AF4D-0A5676DC2423}"/>
                </a:ext>
              </a:extLst>
            </p:cNvPr>
            <p:cNvSpPr txBox="1"/>
            <p:nvPr/>
          </p:nvSpPr>
          <p:spPr>
            <a:xfrm>
              <a:off x="7904497" y="3909086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3</a:t>
              </a:r>
              <a:endParaRPr lang="ko-KR" altLang="en-US" sz="700" b="1" dirty="0"/>
            </a:p>
          </p:txBody>
        </p:sp>
        <p:pic>
          <p:nvPicPr>
            <p:cNvPr id="37" name="그림 36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3F0F6C39-FCB6-3791-606B-A6AE3F314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872697"/>
              <a:ext cx="300412" cy="27283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C59031C-0BB4-6B6D-7144-884FF2E8364F}"/>
                </a:ext>
              </a:extLst>
            </p:cNvPr>
            <p:cNvSpPr txBox="1"/>
            <p:nvPr/>
          </p:nvSpPr>
          <p:spPr>
            <a:xfrm>
              <a:off x="8524644" y="3901390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551502-509B-23F9-366F-66066CBBE022}"/>
                </a:ext>
              </a:extLst>
            </p:cNvPr>
            <p:cNvSpPr txBox="1"/>
            <p:nvPr/>
          </p:nvSpPr>
          <p:spPr>
            <a:xfrm>
              <a:off x="7907442" y="4227429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4</a:t>
              </a:r>
              <a:endParaRPr lang="ko-KR" altLang="en-US" sz="700" b="1" dirty="0"/>
            </a:p>
          </p:txBody>
        </p:sp>
        <p:pic>
          <p:nvPicPr>
            <p:cNvPr id="44" name="그림 4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36F29E36-89AC-C49F-BE53-573DD459C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9709" y="4191040"/>
              <a:ext cx="300412" cy="27283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8436735-3C4C-8A9E-5722-96B2FB633276}"/>
                </a:ext>
              </a:extLst>
            </p:cNvPr>
            <p:cNvSpPr txBox="1"/>
            <p:nvPr/>
          </p:nvSpPr>
          <p:spPr>
            <a:xfrm>
              <a:off x="8527589" y="4219733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679F759-4069-6F47-0B83-9A2EB871A789}"/>
                </a:ext>
              </a:extLst>
            </p:cNvPr>
            <p:cNvSpPr txBox="1"/>
            <p:nvPr/>
          </p:nvSpPr>
          <p:spPr>
            <a:xfrm>
              <a:off x="7914671" y="4516174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5</a:t>
              </a:r>
              <a:endParaRPr lang="ko-KR" altLang="en-US" sz="700" b="1" dirty="0"/>
            </a:p>
          </p:txBody>
        </p:sp>
        <p:pic>
          <p:nvPicPr>
            <p:cNvPr id="48" name="그림 47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B03CEE1C-817B-959D-A4FA-618E097C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938" y="4479785"/>
              <a:ext cx="300412" cy="272831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85713F-C712-96AB-51FC-321D3FB26919}"/>
                </a:ext>
              </a:extLst>
            </p:cNvPr>
            <p:cNvSpPr txBox="1"/>
            <p:nvPr/>
          </p:nvSpPr>
          <p:spPr>
            <a:xfrm>
              <a:off x="8534818" y="4508478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E968CA9-3688-E474-CD89-CE710CEDB0F8}"/>
              </a:ext>
            </a:extLst>
          </p:cNvPr>
          <p:cNvGrpSpPr/>
          <p:nvPr/>
        </p:nvGrpSpPr>
        <p:grpSpPr>
          <a:xfrm>
            <a:off x="9625521" y="2831189"/>
            <a:ext cx="1255941" cy="1246853"/>
            <a:chOff x="7576764" y="3253733"/>
            <a:chExt cx="1509808" cy="149888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B5AAD0-213E-9579-15B7-FFB95B5CF5F4}"/>
                </a:ext>
              </a:extLst>
            </p:cNvPr>
            <p:cNvSpPr txBox="1"/>
            <p:nvPr/>
          </p:nvSpPr>
          <p:spPr>
            <a:xfrm>
              <a:off x="7904497" y="3290122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6</a:t>
              </a:r>
              <a:endParaRPr lang="ko-KR" altLang="en-US" sz="700" b="1" dirty="0"/>
            </a:p>
          </p:txBody>
        </p:sp>
        <p:pic>
          <p:nvPicPr>
            <p:cNvPr id="68" name="그림 67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7367EB9C-FAA2-9EDF-5102-979F7C015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253733"/>
              <a:ext cx="300412" cy="272831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E42A369-6F12-0696-54F2-D284E7F70C2E}"/>
                </a:ext>
              </a:extLst>
            </p:cNvPr>
            <p:cNvSpPr txBox="1"/>
            <p:nvPr/>
          </p:nvSpPr>
          <p:spPr>
            <a:xfrm>
              <a:off x="8524644" y="3282426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7DE326D-BD0C-C2AE-A87F-C310B10AB5BD}"/>
                </a:ext>
              </a:extLst>
            </p:cNvPr>
            <p:cNvSpPr txBox="1"/>
            <p:nvPr/>
          </p:nvSpPr>
          <p:spPr>
            <a:xfrm>
              <a:off x="7904497" y="3590743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7</a:t>
              </a:r>
              <a:endParaRPr lang="ko-KR" altLang="en-US" sz="700" b="1" dirty="0"/>
            </a:p>
          </p:txBody>
        </p:sp>
        <p:pic>
          <p:nvPicPr>
            <p:cNvPr id="71" name="그림 70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98B8D840-8C5E-7C64-04F3-E60A2F124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554354"/>
              <a:ext cx="300412" cy="272831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85AA06-B565-B5DE-0C3B-DD792ED22FAD}"/>
                </a:ext>
              </a:extLst>
            </p:cNvPr>
            <p:cNvSpPr txBox="1"/>
            <p:nvPr/>
          </p:nvSpPr>
          <p:spPr>
            <a:xfrm>
              <a:off x="8524644" y="3583047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B119E80-12D6-E3DC-6754-2BB76D8F3451}"/>
                </a:ext>
              </a:extLst>
            </p:cNvPr>
            <p:cNvSpPr txBox="1"/>
            <p:nvPr/>
          </p:nvSpPr>
          <p:spPr>
            <a:xfrm>
              <a:off x="7904497" y="3909086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8</a:t>
              </a:r>
              <a:endParaRPr lang="ko-KR" altLang="en-US" sz="700" b="1" dirty="0"/>
            </a:p>
          </p:txBody>
        </p:sp>
        <p:pic>
          <p:nvPicPr>
            <p:cNvPr id="74" name="그림 7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8E6B8829-AD71-29E6-D727-80C7EA679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872697"/>
              <a:ext cx="300412" cy="272831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673BE6A-78D1-F603-E71E-4B84C8FB6D43}"/>
                </a:ext>
              </a:extLst>
            </p:cNvPr>
            <p:cNvSpPr txBox="1"/>
            <p:nvPr/>
          </p:nvSpPr>
          <p:spPr>
            <a:xfrm>
              <a:off x="8524644" y="3901390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07E132-7362-858E-D339-3486817D5657}"/>
                </a:ext>
              </a:extLst>
            </p:cNvPr>
            <p:cNvSpPr txBox="1"/>
            <p:nvPr/>
          </p:nvSpPr>
          <p:spPr>
            <a:xfrm>
              <a:off x="7907442" y="4227429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9</a:t>
              </a:r>
              <a:endParaRPr lang="ko-KR" altLang="en-US" sz="700" b="1" dirty="0"/>
            </a:p>
          </p:txBody>
        </p:sp>
        <p:pic>
          <p:nvPicPr>
            <p:cNvPr id="77" name="그림 76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31833743-22C0-E880-3BC5-D63D15009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9709" y="4191040"/>
              <a:ext cx="300412" cy="272831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69F51F3-9303-518A-C7D7-7DFFDF69A44C}"/>
                </a:ext>
              </a:extLst>
            </p:cNvPr>
            <p:cNvSpPr txBox="1"/>
            <p:nvPr/>
          </p:nvSpPr>
          <p:spPr>
            <a:xfrm>
              <a:off x="8527589" y="4219733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2A145C-D545-4720-BBA7-D47601D5337C}"/>
                </a:ext>
              </a:extLst>
            </p:cNvPr>
            <p:cNvSpPr txBox="1"/>
            <p:nvPr/>
          </p:nvSpPr>
          <p:spPr>
            <a:xfrm>
              <a:off x="7914671" y="4516174"/>
              <a:ext cx="6783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10</a:t>
              </a:r>
              <a:endParaRPr lang="ko-KR" altLang="en-US" sz="700" b="1" dirty="0"/>
            </a:p>
          </p:txBody>
        </p:sp>
        <p:pic>
          <p:nvPicPr>
            <p:cNvPr id="80" name="그림 79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7F0F4197-29C3-0F6C-B487-2264F67F4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938" y="4479785"/>
              <a:ext cx="300412" cy="27283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19BB0C8-557A-337E-3E11-1700796FD973}"/>
                </a:ext>
              </a:extLst>
            </p:cNvPr>
            <p:cNvSpPr txBox="1"/>
            <p:nvPr/>
          </p:nvSpPr>
          <p:spPr>
            <a:xfrm>
              <a:off x="8534818" y="4508478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A42D1A10-2E1B-7E1E-D757-28D1454EE37B}"/>
              </a:ext>
            </a:extLst>
          </p:cNvPr>
          <p:cNvSpPr txBox="1"/>
          <p:nvPr/>
        </p:nvSpPr>
        <p:spPr>
          <a:xfrm>
            <a:off x="9541764" y="2430154"/>
            <a:ext cx="14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BLUE</a:t>
            </a:r>
            <a:r>
              <a:rPr lang="ko-KR" altLang="en-US" b="1" dirty="0"/>
              <a:t> </a:t>
            </a:r>
            <a:r>
              <a:rPr lang="en-US" altLang="ko-KR" b="1" dirty="0"/>
              <a:t>TEAM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5CF901-7F72-6962-D3D9-B801BD1913B6}"/>
              </a:ext>
            </a:extLst>
          </p:cNvPr>
          <p:cNvSpPr/>
          <p:nvPr/>
        </p:nvSpPr>
        <p:spPr>
          <a:xfrm>
            <a:off x="2975873" y="2603708"/>
            <a:ext cx="79961" cy="799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8C8FD20-A6E8-4D35-0093-53BC75E5D840}"/>
              </a:ext>
            </a:extLst>
          </p:cNvPr>
          <p:cNvSpPr/>
          <p:nvPr/>
        </p:nvSpPr>
        <p:spPr>
          <a:xfrm>
            <a:off x="2590111" y="3085412"/>
            <a:ext cx="79961" cy="79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8CADAE9-EDD4-D6D0-053F-63DEE699DA37}"/>
              </a:ext>
            </a:extLst>
          </p:cNvPr>
          <p:cNvCxnSpPr>
            <a:cxnSpLocks/>
          </p:cNvCxnSpPr>
          <p:nvPr/>
        </p:nvCxnSpPr>
        <p:spPr>
          <a:xfrm>
            <a:off x="7538642" y="4171340"/>
            <a:ext cx="3498514" cy="67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그래픽 30" descr="눈 단색으로 채워진">
            <a:extLst>
              <a:ext uri="{FF2B5EF4-FFF2-40B4-BE49-F238E27FC236}">
                <a16:creationId xmlns:a16="http://schemas.microsoft.com/office/drawing/2014/main" id="{BF42E25F-FADE-D276-905F-5118A59A96F5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3038" y="4205630"/>
            <a:ext cx="290842" cy="29084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705CD3F4-A1AB-941C-5B5E-9C1DB2060A86}"/>
              </a:ext>
            </a:extLst>
          </p:cNvPr>
          <p:cNvSpPr txBox="1"/>
          <p:nvPr/>
        </p:nvSpPr>
        <p:spPr>
          <a:xfrm>
            <a:off x="8587082" y="4251023"/>
            <a:ext cx="6783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플레이어 </a:t>
            </a:r>
            <a:r>
              <a:rPr lang="en-US" altLang="ko-KR" sz="700" b="1" dirty="0"/>
              <a:t>11</a:t>
            </a:r>
            <a:endParaRPr lang="ko-KR" altLang="en-US" sz="700" b="1" dirty="0"/>
          </a:p>
        </p:txBody>
      </p:sp>
      <p:pic>
        <p:nvPicPr>
          <p:cNvPr id="118" name="그림 117" descr="인형, 벡터그래픽이(가) 표시된 사진&#10;&#10;자동 생성된 설명">
            <a:extLst>
              <a:ext uri="{FF2B5EF4-FFF2-40B4-BE49-F238E27FC236}">
                <a16:creationId xmlns:a16="http://schemas.microsoft.com/office/drawing/2014/main" id="{84F08706-DD6E-DDB3-65F3-54713FEDE8D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08" y="4206568"/>
            <a:ext cx="249899" cy="226956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1FEC0551-FB64-2B41-E16A-DE89B784BFCE}"/>
              </a:ext>
            </a:extLst>
          </p:cNvPr>
          <p:cNvSpPr txBox="1"/>
          <p:nvPr/>
        </p:nvSpPr>
        <p:spPr>
          <a:xfrm>
            <a:off x="9728594" y="4265468"/>
            <a:ext cx="6783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플레이어 </a:t>
            </a:r>
            <a:r>
              <a:rPr lang="en-US" altLang="ko-KR" sz="700" b="1" dirty="0"/>
              <a:t>12</a:t>
            </a:r>
            <a:endParaRPr lang="ko-KR" altLang="en-US" sz="700" b="1" dirty="0"/>
          </a:p>
        </p:txBody>
      </p:sp>
      <p:pic>
        <p:nvPicPr>
          <p:cNvPr id="121" name="그림 120" descr="인형, 벡터그래픽이(가) 표시된 사진&#10;&#10;자동 생성된 설명">
            <a:extLst>
              <a:ext uri="{FF2B5EF4-FFF2-40B4-BE49-F238E27FC236}">
                <a16:creationId xmlns:a16="http://schemas.microsoft.com/office/drawing/2014/main" id="{270AD6CB-0B7C-569D-94C0-2EBFEF840582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220" y="4221013"/>
            <a:ext cx="249899" cy="2269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9EF7CAE-2767-0793-DE19-B20BE97F4F82}"/>
              </a:ext>
            </a:extLst>
          </p:cNvPr>
          <p:cNvSpPr txBox="1"/>
          <p:nvPr/>
        </p:nvSpPr>
        <p:spPr>
          <a:xfrm>
            <a:off x="1700038" y="4925029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 옆에 팀 별로 표시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DA17D9D-9CEA-7AE4-DE80-F41F5CC7DBEE}"/>
              </a:ext>
            </a:extLst>
          </p:cNvPr>
          <p:cNvSpPr txBox="1"/>
          <p:nvPr/>
        </p:nvSpPr>
        <p:spPr>
          <a:xfrm>
            <a:off x="6922133" y="4925030"/>
            <a:ext cx="4275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인원 옆에 있는 아이콘을 누르면 팀 별로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방 안에 들어올 수 있는 사람</a:t>
            </a:r>
            <a:endParaRPr lang="en-US" altLang="ko-KR" sz="1400" dirty="0"/>
          </a:p>
          <a:p>
            <a:r>
              <a:rPr lang="en-US" altLang="ko-KR" sz="1400" dirty="0"/>
              <a:t> = </a:t>
            </a:r>
            <a:r>
              <a:rPr lang="ko-KR" altLang="en-US" sz="1400" dirty="0"/>
              <a:t>관전자 포함 </a:t>
            </a:r>
            <a:r>
              <a:rPr lang="en-US" altLang="ko-KR" sz="1400" dirty="0"/>
              <a:t>12</a:t>
            </a:r>
            <a:r>
              <a:rPr lang="ko-KR" altLang="en-US" sz="1400" dirty="0"/>
              <a:t>명 </a:t>
            </a:r>
          </a:p>
        </p:txBody>
      </p:sp>
      <p:pic>
        <p:nvPicPr>
          <p:cNvPr id="123" name="그래픽 122" descr="눈 단색으로 채워진">
            <a:extLst>
              <a:ext uri="{FF2B5EF4-FFF2-40B4-BE49-F238E27FC236}">
                <a16:creationId xmlns:a16="http://schemas.microsoft.com/office/drawing/2014/main" id="{904E3C4E-05CD-E59D-BC78-8D7C18CC4F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5036" y="2208147"/>
            <a:ext cx="190527" cy="1905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9340F66-A9A8-637A-4BD9-3871884CE11B}"/>
              </a:ext>
            </a:extLst>
          </p:cNvPr>
          <p:cNvSpPr txBox="1"/>
          <p:nvPr/>
        </p:nvSpPr>
        <p:spPr>
          <a:xfrm>
            <a:off x="1989779" y="215315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322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254ADF-1630-47EE-8572-01DF29AD2BB8}"/>
              </a:ext>
            </a:extLst>
          </p:cNvPr>
          <p:cNvGrpSpPr/>
          <p:nvPr/>
        </p:nvGrpSpPr>
        <p:grpSpPr>
          <a:xfrm>
            <a:off x="678343" y="1290101"/>
            <a:ext cx="4978417" cy="2535398"/>
            <a:chOff x="3814601" y="1981184"/>
            <a:chExt cx="7952529" cy="399313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8A35224-411F-4B38-A161-71B3974BB9F4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EA33DD7-B6E9-41D8-A4E4-491CD6B1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3A51B0BC-D646-42B7-9BC4-F05941103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래픽 7" descr="화살표 원 단색으로 채워진">
              <a:extLst>
                <a:ext uri="{FF2B5EF4-FFF2-40B4-BE49-F238E27FC236}">
                  <a16:creationId xmlns:a16="http://schemas.microsoft.com/office/drawing/2014/main" id="{20A730FA-91DA-4BB3-B5F8-6B8DC6C9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5AF7D20-7FBB-4409-A5AF-1019ED7AD03E}"/>
              </a:ext>
            </a:extLst>
          </p:cNvPr>
          <p:cNvGrpSpPr/>
          <p:nvPr/>
        </p:nvGrpSpPr>
        <p:grpSpPr>
          <a:xfrm>
            <a:off x="646546" y="3908736"/>
            <a:ext cx="4978417" cy="2535398"/>
            <a:chOff x="3814601" y="1981184"/>
            <a:chExt cx="7952529" cy="399313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4C3743B-72EA-482E-9F21-708E344ED93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85D6F38-99A0-4377-9698-FDCA7E21D601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C745426-2DED-4112-859A-3128CCDB6C3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84E6A1C-EC16-4BF0-8EF0-9C5E576068E5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CAE9AD7-032B-448E-9551-B764FE9397E0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77E1B3C-49EB-422B-A3D9-682D938F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EAC17C19-997F-4484-A640-AFE3AD592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래픽 40" descr="화살표 원 단색으로 채워진">
              <a:extLst>
                <a:ext uri="{FF2B5EF4-FFF2-40B4-BE49-F238E27FC236}">
                  <a16:creationId xmlns:a16="http://schemas.microsoft.com/office/drawing/2014/main" id="{338E2A3F-9522-42C3-8245-3A0878AB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pic>
        <p:nvPicPr>
          <p:cNvPr id="42" name="그래픽 41" descr="화살표 원 단색으로 채워진">
            <a:extLst>
              <a:ext uri="{FF2B5EF4-FFF2-40B4-BE49-F238E27FC236}">
                <a16:creationId xmlns:a16="http://schemas.microsoft.com/office/drawing/2014/main" id="{688F4B04-C8AF-4DDA-B84B-64218D2BD52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18780" y="3256340"/>
            <a:ext cx="263087" cy="266836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92E6126-140A-4F62-9183-9A401C0DFE6E}"/>
              </a:ext>
            </a:extLst>
          </p:cNvPr>
          <p:cNvSpPr/>
          <p:nvPr/>
        </p:nvSpPr>
        <p:spPr>
          <a:xfrm>
            <a:off x="1660466" y="4062561"/>
            <a:ext cx="2969636" cy="2208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A53AE-0610-4EBC-AA90-5197190CD7FB}"/>
              </a:ext>
            </a:extLst>
          </p:cNvPr>
          <p:cNvGrpSpPr/>
          <p:nvPr/>
        </p:nvGrpSpPr>
        <p:grpSpPr>
          <a:xfrm>
            <a:off x="1911835" y="4265688"/>
            <a:ext cx="673495" cy="706937"/>
            <a:chOff x="6235305" y="4578481"/>
            <a:chExt cx="1744913" cy="183155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FDC463D-4AB9-4A2B-9A1E-87EE6A13081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3CA354B-257B-4A27-829B-80356A2A688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남자 옆모습 단색으로 채워진">
              <a:extLst>
                <a:ext uri="{FF2B5EF4-FFF2-40B4-BE49-F238E27FC236}">
                  <a16:creationId xmlns:a16="http://schemas.microsoft.com/office/drawing/2014/main" id="{C0D376DB-D957-40B4-804A-93BD20BB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49" name="그래픽 48" descr="남성 단색으로 채워진">
              <a:extLst>
                <a:ext uri="{FF2B5EF4-FFF2-40B4-BE49-F238E27FC236}">
                  <a16:creationId xmlns:a16="http://schemas.microsoft.com/office/drawing/2014/main" id="{67796B85-9E56-4CD3-A022-34E3E5A6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55549AF-829A-40BE-BC40-20FAF8C51B72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B5000B6-1922-4C41-81B8-0A64B7429213}"/>
              </a:ext>
            </a:extLst>
          </p:cNvPr>
          <p:cNvGrpSpPr/>
          <p:nvPr/>
        </p:nvGrpSpPr>
        <p:grpSpPr>
          <a:xfrm>
            <a:off x="2745097" y="4263765"/>
            <a:ext cx="675327" cy="708860"/>
            <a:chOff x="9998461" y="4581967"/>
            <a:chExt cx="1744913" cy="18315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054D5E-C32C-494D-A2AA-E1417F3A423B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628D792-18CE-4C41-BB54-7323D099CF19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F2EC1B-B00C-47AA-83CA-E6D9336D0EA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57" name="그래픽 56" descr="여성 프로필 단색으로 채워진">
              <a:extLst>
                <a:ext uri="{FF2B5EF4-FFF2-40B4-BE49-F238E27FC236}">
                  <a16:creationId xmlns:a16="http://schemas.microsoft.com/office/drawing/2014/main" id="{0ACDC119-462C-4717-8B72-B86B6B770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59" name="그래픽 58" descr="여성 단색으로 채워진">
              <a:extLst>
                <a:ext uri="{FF2B5EF4-FFF2-40B4-BE49-F238E27FC236}">
                  <a16:creationId xmlns:a16="http://schemas.microsoft.com/office/drawing/2014/main" id="{708DE646-3481-4E54-BCA7-963F3C12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C9695ED-2749-4DC2-865D-45E93319F9F5}"/>
              </a:ext>
            </a:extLst>
          </p:cNvPr>
          <p:cNvGrpSpPr/>
          <p:nvPr/>
        </p:nvGrpSpPr>
        <p:grpSpPr>
          <a:xfrm>
            <a:off x="1911367" y="5056804"/>
            <a:ext cx="673495" cy="706937"/>
            <a:chOff x="6235305" y="4578481"/>
            <a:chExt cx="1744913" cy="18315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325FE8-D94E-44B3-B752-E9AB6D4B38A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5A38D2B-09B4-4792-95B5-5455D8A4AAF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남자 옆모습 단색으로 채워진">
              <a:extLst>
                <a:ext uri="{FF2B5EF4-FFF2-40B4-BE49-F238E27FC236}">
                  <a16:creationId xmlns:a16="http://schemas.microsoft.com/office/drawing/2014/main" id="{349BDD19-9529-40F8-8B6D-086B26C7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72" name="그래픽 71" descr="남성 단색으로 채워진">
              <a:extLst>
                <a:ext uri="{FF2B5EF4-FFF2-40B4-BE49-F238E27FC236}">
                  <a16:creationId xmlns:a16="http://schemas.microsoft.com/office/drawing/2014/main" id="{F651C437-56C3-4ACF-A3C0-36C6A9A88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FA76AA-3843-4FB1-8F09-DC78D9E870C6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02243CF-FACE-4C5A-870A-18DDCDB06682}"/>
              </a:ext>
            </a:extLst>
          </p:cNvPr>
          <p:cNvGrpSpPr/>
          <p:nvPr/>
        </p:nvGrpSpPr>
        <p:grpSpPr>
          <a:xfrm>
            <a:off x="2744629" y="5054881"/>
            <a:ext cx="675327" cy="708860"/>
            <a:chOff x="9998461" y="4581967"/>
            <a:chExt cx="1744913" cy="18315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F066E2B-CA55-45FF-AFC7-95CF104FD0ED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183C17C-C342-408B-9E41-03EAE1133E9E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8350A18-A9AC-49A1-94B9-D13037D375E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78" name="그래픽 77" descr="여성 프로필 단색으로 채워진">
              <a:extLst>
                <a:ext uri="{FF2B5EF4-FFF2-40B4-BE49-F238E27FC236}">
                  <a16:creationId xmlns:a16="http://schemas.microsoft.com/office/drawing/2014/main" id="{754F3338-8C5F-402C-84DB-CBBA6C77B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79" name="그래픽 78" descr="여성 단색으로 채워진">
              <a:extLst>
                <a:ext uri="{FF2B5EF4-FFF2-40B4-BE49-F238E27FC236}">
                  <a16:creationId xmlns:a16="http://schemas.microsoft.com/office/drawing/2014/main" id="{06635DBC-43E8-4D46-8B4B-29A6360DB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EC21616-2D14-43C4-A1BE-A1C48B789CC8}"/>
              </a:ext>
            </a:extLst>
          </p:cNvPr>
          <p:cNvGrpSpPr/>
          <p:nvPr/>
        </p:nvGrpSpPr>
        <p:grpSpPr>
          <a:xfrm>
            <a:off x="3600313" y="4267270"/>
            <a:ext cx="673495" cy="706937"/>
            <a:chOff x="6235305" y="4578481"/>
            <a:chExt cx="1744913" cy="183155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E6CF28C-5ABD-43C4-AE2C-20B282D1A5E3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87131B2-D235-4BD2-9B77-466C295CD15A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래픽 82" descr="남자 옆모습 단색으로 채워진">
              <a:extLst>
                <a:ext uri="{FF2B5EF4-FFF2-40B4-BE49-F238E27FC236}">
                  <a16:creationId xmlns:a16="http://schemas.microsoft.com/office/drawing/2014/main" id="{9305FFCF-4539-41C6-AC34-22B5E77C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84" name="그래픽 83" descr="남성 단색으로 채워진">
              <a:extLst>
                <a:ext uri="{FF2B5EF4-FFF2-40B4-BE49-F238E27FC236}">
                  <a16:creationId xmlns:a16="http://schemas.microsoft.com/office/drawing/2014/main" id="{216E513D-8719-45DD-B535-48165D99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35ED747-6FF2-45B8-9C87-0CD43604A417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6A8F68-5CD6-4B39-966A-18F41D319E52}"/>
              </a:ext>
            </a:extLst>
          </p:cNvPr>
          <p:cNvGrpSpPr/>
          <p:nvPr/>
        </p:nvGrpSpPr>
        <p:grpSpPr>
          <a:xfrm>
            <a:off x="3609574" y="5054881"/>
            <a:ext cx="675327" cy="708860"/>
            <a:chOff x="9998461" y="4581967"/>
            <a:chExt cx="1744913" cy="183155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47C5E-6299-4402-BBB3-A94D3BF7D398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FDA6373-82DB-46DA-BE17-1A093EF54697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730284-C6E2-4928-AE00-9DA4B85325B2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90" name="그래픽 89" descr="여성 프로필 단색으로 채워진">
              <a:extLst>
                <a:ext uri="{FF2B5EF4-FFF2-40B4-BE49-F238E27FC236}">
                  <a16:creationId xmlns:a16="http://schemas.microsoft.com/office/drawing/2014/main" id="{47AD2F18-4DD6-4978-ABD8-ADD36FEA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91" name="그래픽 90" descr="여성 단색으로 채워진">
              <a:extLst>
                <a:ext uri="{FF2B5EF4-FFF2-40B4-BE49-F238E27FC236}">
                  <a16:creationId xmlns:a16="http://schemas.microsoft.com/office/drawing/2014/main" id="{B4BD1380-40A4-45FB-ABEC-D899C975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132A438-91A6-493B-B2ED-91E0BC0D1B30}"/>
              </a:ext>
            </a:extLst>
          </p:cNvPr>
          <p:cNvCxnSpPr>
            <a:cxnSpLocks/>
          </p:cNvCxnSpPr>
          <p:nvPr/>
        </p:nvCxnSpPr>
        <p:spPr>
          <a:xfrm>
            <a:off x="4440665" y="4380591"/>
            <a:ext cx="0" cy="1581373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6893BF95-4CE0-4EFE-86DC-E5AD43177C7B}"/>
              </a:ext>
            </a:extLst>
          </p:cNvPr>
          <p:cNvSpPr/>
          <p:nvPr/>
        </p:nvSpPr>
        <p:spPr>
          <a:xfrm>
            <a:off x="4381703" y="4427859"/>
            <a:ext cx="126772" cy="126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307550" y="4305443"/>
            <a:ext cx="3273032" cy="1414955"/>
            <a:chOff x="7796130" y="4875633"/>
            <a:chExt cx="3273032" cy="1656521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FD25B7E7-8867-9065-EE89-BD7BF4E164F1}"/>
                </a:ext>
              </a:extLst>
            </p:cNvPr>
            <p:cNvSpPr/>
            <p:nvPr/>
          </p:nvSpPr>
          <p:spPr>
            <a:xfrm>
              <a:off x="7796130" y="4875633"/>
              <a:ext cx="3273032" cy="16565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2996A4E-8ADB-E7AA-77BB-B1E521F51BE9}"/>
                </a:ext>
              </a:extLst>
            </p:cNvPr>
            <p:cNvSpPr txBox="1"/>
            <p:nvPr/>
          </p:nvSpPr>
          <p:spPr>
            <a:xfrm>
              <a:off x="7927921" y="5129558"/>
              <a:ext cx="3095719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100" dirty="0" smtClean="0"/>
                <a:t>가운데에 </a:t>
              </a:r>
              <a:r>
                <a:rPr lang="ko-KR" altLang="en-US" sz="1100" dirty="0"/>
                <a:t>있는 </a:t>
              </a:r>
              <a:r>
                <a:rPr lang="ko-KR" altLang="en-US" sz="1100" dirty="0" smtClean="0"/>
                <a:t>제단에서 </a:t>
              </a:r>
              <a:r>
                <a:rPr lang="ko-KR" altLang="en-US" sz="1100" dirty="0"/>
                <a:t>교체가 </a:t>
              </a:r>
              <a:r>
                <a:rPr lang="ko-KR" altLang="en-US" sz="1100" dirty="0" smtClean="0"/>
                <a:t>가능하다는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 것을</a:t>
              </a:r>
              <a:r>
                <a:rPr lang="en-US" altLang="ko-KR" sz="1100" dirty="0"/>
                <a:t> </a:t>
              </a:r>
              <a:r>
                <a:rPr lang="ko-KR" altLang="en-US" sz="1100" dirty="0" smtClean="0"/>
                <a:t>아웃라인을 그어 알려줄 </a:t>
              </a:r>
              <a:r>
                <a:rPr lang="ko-KR" altLang="en-US" sz="1100" dirty="0"/>
                <a:t>수 있게 한다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endParaRPr lang="en-US" altLang="ko-KR" sz="1100" dirty="0"/>
            </a:p>
            <a:p>
              <a:pPr marL="171450" indent="-171450">
                <a:buFontTx/>
                <a:buChar char="-"/>
              </a:pPr>
              <a:r>
                <a:rPr lang="ko-KR" altLang="en-US" sz="1100" dirty="0"/>
                <a:t>캐릭터가 더 많아질 경우 상하 스크롤이</a:t>
              </a:r>
              <a:endParaRPr lang="en-US" altLang="ko-KR" sz="1100" dirty="0"/>
            </a:p>
            <a:p>
              <a:r>
                <a:rPr lang="ko-KR" altLang="en-US" sz="1100" dirty="0"/>
                <a:t>가능하게 제작</a:t>
              </a:r>
              <a:endParaRPr lang="en-US" altLang="ko-KR" sz="1100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28000" y1="35556" x2="28000" y2="35556"/>
                        <a14:foregroundMark x1="31556" y1="43111" x2="31556" y2="43111"/>
                        <a14:foregroundMark x1="31111" y1="28889" x2="31111" y2="28889"/>
                        <a14:foregroundMark x1="37778" y1="24889" x2="37778" y2="24889"/>
                        <a14:foregroundMark x1="46222" y1="26667" x2="46222" y2="26667"/>
                        <a14:foregroundMark x1="49333" y1="34222" x2="49333" y2="3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8440" y="4247270"/>
            <a:ext cx="1032219" cy="1032219"/>
          </a:xfrm>
          <a:prstGeom prst="rect">
            <a:avLst/>
          </a:prstGeom>
        </p:spPr>
      </p:pic>
      <p:cxnSp>
        <p:nvCxnSpPr>
          <p:cNvPr id="7" name="꺾인 연결선 6"/>
          <p:cNvCxnSpPr>
            <a:endCxn id="10" idx="1"/>
          </p:cNvCxnSpPr>
          <p:nvPr/>
        </p:nvCxnSpPr>
        <p:spPr>
          <a:xfrm flipV="1">
            <a:off x="4565937" y="2629438"/>
            <a:ext cx="2760522" cy="22488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26459" y="1350140"/>
            <a:ext cx="4585158" cy="25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6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C75F23-8DCA-4026-AB02-79D6628C53A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DC6320-AB88-614C-E78C-D2F4B89BDE93}"/>
              </a:ext>
            </a:extLst>
          </p:cNvPr>
          <p:cNvSpPr/>
          <p:nvPr/>
        </p:nvSpPr>
        <p:spPr>
          <a:xfrm>
            <a:off x="4774854" y="4200096"/>
            <a:ext cx="5426982" cy="1476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18">
            <a:extLst>
              <a:ext uri="{FF2B5EF4-FFF2-40B4-BE49-F238E27FC236}">
                <a16:creationId xmlns:a16="http://schemas.microsoft.com/office/drawing/2014/main" id="{28ECE919-89B9-9FBC-E949-9381F940B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2331"/>
              </p:ext>
            </p:extLst>
          </p:nvPr>
        </p:nvGraphicFramePr>
        <p:xfrm>
          <a:off x="5516186" y="4313670"/>
          <a:ext cx="3486270" cy="574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45">
                  <a:extLst>
                    <a:ext uri="{9D8B030D-6E8A-4147-A177-3AD203B41FA5}">
                      <a16:colId xmlns:a16="http://schemas.microsoft.com/office/drawing/2014/main" val="3953925453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2614294339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3484001247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4025633206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4052398685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609584023"/>
                    </a:ext>
                  </a:extLst>
                </a:gridCol>
              </a:tblGrid>
              <a:tr h="574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나무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철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구리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모터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5282"/>
                  </a:ext>
                </a:extLst>
              </a:tr>
            </a:tbl>
          </a:graphicData>
        </a:graphic>
      </p:graphicFrame>
      <p:graphicFrame>
        <p:nvGraphicFramePr>
          <p:cNvPr id="48" name="표 21">
            <a:extLst>
              <a:ext uri="{FF2B5EF4-FFF2-40B4-BE49-F238E27FC236}">
                <a16:creationId xmlns:a16="http://schemas.microsoft.com/office/drawing/2014/main" id="{2ECB4043-3F18-8808-CB53-65A959846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22283"/>
              </p:ext>
            </p:extLst>
          </p:nvPr>
        </p:nvGraphicFramePr>
        <p:xfrm>
          <a:off x="6553274" y="4990113"/>
          <a:ext cx="1745616" cy="58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72">
                  <a:extLst>
                    <a:ext uri="{9D8B030D-6E8A-4147-A177-3AD203B41FA5}">
                      <a16:colId xmlns:a16="http://schemas.microsoft.com/office/drawing/2014/main" val="799873659"/>
                    </a:ext>
                  </a:extLst>
                </a:gridCol>
                <a:gridCol w="581872">
                  <a:extLst>
                    <a:ext uri="{9D8B030D-6E8A-4147-A177-3AD203B41FA5}">
                      <a16:colId xmlns:a16="http://schemas.microsoft.com/office/drawing/2014/main" val="2542625103"/>
                    </a:ext>
                  </a:extLst>
                </a:gridCol>
                <a:gridCol w="581872">
                  <a:extLst>
                    <a:ext uri="{9D8B030D-6E8A-4147-A177-3AD203B41FA5}">
                      <a16:colId xmlns:a16="http://schemas.microsoft.com/office/drawing/2014/main" val="3820908341"/>
                    </a:ext>
                  </a:extLst>
                </a:gridCol>
              </a:tblGrid>
              <a:tr h="584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물</a:t>
                      </a:r>
                    </a:p>
                  </a:txBody>
                  <a:tcPr marL="106863" marR="106863" marT="53431" marB="5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베리</a:t>
                      </a:r>
                    </a:p>
                  </a:txBody>
                  <a:tcPr marL="106863" marR="106863" marT="53431" marB="5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코코넛</a:t>
                      </a:r>
                    </a:p>
                  </a:txBody>
                  <a:tcPr marL="106863" marR="106863" marT="53431" marB="5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1778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8959C32-056C-EA76-059A-AA1326CDB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53" y="1729589"/>
            <a:ext cx="3976703" cy="201771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BC4689A-4196-713A-88AF-14ACA83BD12E}"/>
              </a:ext>
            </a:extLst>
          </p:cNvPr>
          <p:cNvCxnSpPr/>
          <p:nvPr/>
        </p:nvCxnSpPr>
        <p:spPr>
          <a:xfrm>
            <a:off x="2402542" y="2375648"/>
            <a:ext cx="4856779" cy="182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D76335-7091-C509-28EA-B541BEDE7975}"/>
              </a:ext>
            </a:extLst>
          </p:cNvPr>
          <p:cNvSpPr/>
          <p:nvPr/>
        </p:nvSpPr>
        <p:spPr>
          <a:xfrm>
            <a:off x="7181521" y="1987982"/>
            <a:ext cx="3641869" cy="1286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재료 모은 정도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클릭하면 지금 현재 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재료를 몇 개 모았는지 표시함</a:t>
            </a:r>
          </a:p>
        </p:txBody>
      </p:sp>
    </p:spTree>
    <p:extLst>
      <p:ext uri="{BB962C8B-B14F-4D97-AF65-F5344CB8AC3E}">
        <p14:creationId xmlns:p14="http://schemas.microsoft.com/office/powerpoint/2010/main" val="198416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3993476" y="8895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477744" y="464548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2822456" y="499020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8996491" y="505536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397864" y="2199321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06993"/>
              </p:ext>
            </p:extLst>
          </p:nvPr>
        </p:nvGraphicFramePr>
        <p:xfrm>
          <a:off x="4629098" y="5462438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208927" y="295150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204315" y="226340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309364" y="236713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397249" y="251850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02126" y="1479419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버튼을 눌렀을 때 적용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425586" y="2568653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052025" y="2699776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121852" y="2770910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16B7E9-B3D7-4AB0-B490-37C95C2366E6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950C45E-2C7C-1678-D170-34BEE305E4B5}"/>
              </a:ext>
            </a:extLst>
          </p:cNvPr>
          <p:cNvGrpSpPr/>
          <p:nvPr/>
        </p:nvGrpSpPr>
        <p:grpSpPr>
          <a:xfrm>
            <a:off x="4181779" y="2770910"/>
            <a:ext cx="3252983" cy="2117342"/>
            <a:chOff x="1231641" y="263816"/>
            <a:chExt cx="9983755" cy="6498351"/>
          </a:xfrm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9530EFAF-E32F-5E5B-F09C-ED41D45AED33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D8ACAC39-3805-31E8-AA21-C7AEDCA90BF6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19425031-ACCD-B658-09CC-1539C9398D53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BC0E2E9A-3AE7-28BD-134D-CAA6544D8A2B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51D30BF1-6914-D3AB-6509-8F0D473B76E1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15E21D8-2840-C4C0-1255-246B933414F2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001F00A-C5F7-C8C1-1D22-28E2AAB26C71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E8B8B055-B25D-5630-46D1-D2EED52AB2E4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63B93CB-8ADD-8B71-2688-07270005AD63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7AC016E9-20C1-22FE-AB67-14C4DB56036D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B7EFA53-8850-AB18-A4F1-EE632947C567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50DE079F-38F3-44CA-8FD5-F1ABCEA70D49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16DB7C7F-13F0-28AA-A045-41F3514CB87E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2723ACC0-95FA-D15E-3A1E-B7E6A5B66A20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B4C49DAA-D2D8-B4C3-D4F8-BC1A53A07460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5A7D509A-8B67-EAE4-66AF-9FD831C219E3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5C754411-8C31-E00D-25B5-1A5AE52B67BF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B737ED19-D090-5206-F8EF-5F131B05C06B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4F584467-FDFA-F7D9-4A9D-10BE02B4B80F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C46B2774-DEEF-36E6-A891-D9E36FDABC3D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53A975AE-90EA-1F85-C1F1-7DFF647100A3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2F0C328F-6065-8F47-CCBC-1D72D754922F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3E86A427-83BD-96D3-D082-1476651E85EF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776190D9-7C8F-73CE-EE5A-1C10C28D34BB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137F0A6-27FB-AD24-7A7F-5F6F80474668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BDF1E5C8-496B-E151-4C9C-23391B751A21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EB713ED-D75A-435E-FE58-1B3DCAE9CDBC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D8E9F76D-16AF-3564-0076-55F9CB935702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4D99F7C7-2D3A-7EBE-D4AC-3DE415B1EA16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C074F48D-AF0B-AB76-4882-1AF204A36F18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161C877-D8DE-CA99-79E4-567B8FFD3110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155D4B73-0AC7-682A-FB49-86A44160DECA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1AFC8593-1190-C890-67ED-2AD296840E6E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6EF44D8-DAAF-34AC-3C58-39EECEF9EFAE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BD6AAEE-202A-8780-548A-1374021A35AF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5CF6EFB-87CA-C5D8-7D95-804AE4281E07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D0358D0-027A-4041-BE09-8D7E4DD10F42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535F2B9-8B02-2308-9A7F-DF3F8C86F967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0B81ADA7-42CE-C9E1-D064-9852C70F1E86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546315A-C0B3-46A1-7BCD-DDA2A0F212F4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A81A6E06-D48D-433D-7E5A-3925B7C1D1DB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EB560C3-EF9A-A457-8510-BA46BCBF5DFC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86AD7828-DC00-26F7-0564-870964B6CD4E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59A5E9F2-D5EB-C1C2-0249-DC0C2C799CED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F83B30B8-718B-DCEA-C246-FCB92637944B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9F97610F-C85F-48C0-8CC4-0354999F86B1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7BFF210D-28F1-3899-84DA-8B7C684DD076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FB461C-5B15-C00A-B63B-A4C7FFB67F80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E0B8D6B-53D2-B5D6-BEF0-492B25D8E3FA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01B44329-F84B-6C21-2DD3-008B9196D86C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04DC7330-9B84-49FF-F2B5-958C638C9729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75B3738B-9174-0F29-B616-FB1BBE086D51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6E2FCD5E-26A3-AB5A-DC0A-5FA74684E12F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91B32F45-473A-E47F-0742-9D9856D87923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E1EB9F9C-A5FC-5E32-85B1-8BE1151F13D2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0D23612B-D0C0-9CF6-7824-3DD88AAD4DDC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8F03A8A2-4791-1198-B461-EF41F68B752C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4D369762-0FA4-37E5-BC8A-C9DB2E68FBAA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육각형 249">
              <a:extLst>
                <a:ext uri="{FF2B5EF4-FFF2-40B4-BE49-F238E27FC236}">
                  <a16:creationId xmlns:a16="http://schemas.microsoft.com/office/drawing/2014/main" id="{24EBDD8B-77DB-EBF3-8BB6-68F23CDC138A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4E86B4D-E8A9-74AB-F6CA-0BFF9AD563D6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11EB65D2-515E-521F-3462-0EC4A272EB85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id="{686847F9-0607-E844-6AFD-A8FF508E4B70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B256B46-B4E9-3E9F-0188-9EE1998F671B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A782C95-5F67-CE1E-1BCF-D5444395D9F9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4" name="육각형 253">
              <a:extLst>
                <a:ext uri="{FF2B5EF4-FFF2-40B4-BE49-F238E27FC236}">
                  <a16:creationId xmlns:a16="http://schemas.microsoft.com/office/drawing/2014/main" id="{A74E168C-D1A0-5FE7-1434-B1453853BF92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C9212A4A-DFE4-FEF2-330D-318398D532BA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47536894-F30C-BDCB-1997-DD2F4B082B4B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1ED1B23F-EFEA-78DD-1230-8B4A7D65B1C0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B15585FE-8159-3D2F-4113-586FD0377EE4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1A33C601-8E21-10F7-661C-5714685EA1B4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0D8CD93-BAA0-8B56-4305-F703B00B8D42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D9A9CCBF-081B-C23A-4136-99383026FA37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7DBE9FB3-C192-E983-B9F4-4139B41D0FAB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D59CFBBD-3B8D-A3B5-8C77-246198AA2E4B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육각형 264">
              <a:extLst>
                <a:ext uri="{FF2B5EF4-FFF2-40B4-BE49-F238E27FC236}">
                  <a16:creationId xmlns:a16="http://schemas.microsoft.com/office/drawing/2014/main" id="{AF76EFF1-8C55-D4DC-8F4F-D0FC08198AC8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A5203157-BC9F-2D11-E8CA-0403EB365D61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E97790B-5331-9E88-14F6-65240A092701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74657E83-4D33-EAB3-DCC3-2805725C8304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33A30C99-09F8-74CD-070C-60C2DE4CF052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E5658676-FB0D-FE4F-D7E6-54FC2C796313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01B8E448-2A03-37F2-CF0E-2F30EA7ED268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7CF0707A-DE79-092D-A85F-11C276042CA6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5F7548A-AC1B-FF2E-226C-12AC751B771D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77D6D546-29DC-DCA3-32A1-CE146DB29D09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8095ECD7-9F7D-4DD6-7736-E52B951453C9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9FBA5E90-D066-9336-0812-8A5BC8912F6A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9A5E3538-416F-FC57-A2D5-C5FE4424CC98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EC8E51C-5097-3833-055C-5FDBCD48DE3B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11BC31D6-0D5D-12C8-AF27-3620A2A8A903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505AB5F1-14B2-7D6D-7AD6-D139D6EF1151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316" name="순서도: 자기 디스크 315">
                <a:extLst>
                  <a:ext uri="{FF2B5EF4-FFF2-40B4-BE49-F238E27FC236}">
                    <a16:creationId xmlns:a16="http://schemas.microsoft.com/office/drawing/2014/main" id="{950A4DDF-4F12-D406-7DBF-55942FE4F4D6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929547E9-2AA4-8836-08B3-85BFB192CFC5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DBB33B78-2E6F-DD5C-0506-98FC28AAD27B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평행 사변형 318">
                  <a:extLst>
                    <a:ext uri="{FF2B5EF4-FFF2-40B4-BE49-F238E27FC236}">
                      <a16:creationId xmlns:a16="http://schemas.microsoft.com/office/drawing/2014/main" id="{DDC29352-684C-B3D1-0363-DA0F10B7BDD9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자유형: 도형 319">
                  <a:extLst>
                    <a:ext uri="{FF2B5EF4-FFF2-40B4-BE49-F238E27FC236}">
                      <a16:creationId xmlns:a16="http://schemas.microsoft.com/office/drawing/2014/main" id="{6ADC2313-9F0B-8645-4630-233CE44DA473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1" name="그룹 280">
              <a:extLst>
                <a:ext uri="{FF2B5EF4-FFF2-40B4-BE49-F238E27FC236}">
                  <a16:creationId xmlns:a16="http://schemas.microsoft.com/office/drawing/2014/main" id="{6983030D-7790-5F7E-926A-C2071ABA3589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311" name="순서도: 자기 디스크 310">
                <a:extLst>
                  <a:ext uri="{FF2B5EF4-FFF2-40B4-BE49-F238E27FC236}">
                    <a16:creationId xmlns:a16="http://schemas.microsoft.com/office/drawing/2014/main" id="{8A790B34-ABFA-1601-7C28-BE6A45DD4143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2" name="그룹 311">
                <a:extLst>
                  <a:ext uri="{FF2B5EF4-FFF2-40B4-BE49-F238E27FC236}">
                    <a16:creationId xmlns:a16="http://schemas.microsoft.com/office/drawing/2014/main" id="{3AE6B0F0-87FC-3DD5-7335-761CD7AE7C6D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313" name="직사각형 312">
                  <a:extLst>
                    <a:ext uri="{FF2B5EF4-FFF2-40B4-BE49-F238E27FC236}">
                      <a16:creationId xmlns:a16="http://schemas.microsoft.com/office/drawing/2014/main" id="{4CFBFCDD-D80C-38A0-C986-956EDFCE7031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평행 사변형 313">
                  <a:extLst>
                    <a:ext uri="{FF2B5EF4-FFF2-40B4-BE49-F238E27FC236}">
                      <a16:creationId xmlns:a16="http://schemas.microsoft.com/office/drawing/2014/main" id="{6A079A18-BC4E-4150-4EC5-08D362792E3D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자유형: 도형 314">
                  <a:extLst>
                    <a:ext uri="{FF2B5EF4-FFF2-40B4-BE49-F238E27FC236}">
                      <a16:creationId xmlns:a16="http://schemas.microsoft.com/office/drawing/2014/main" id="{83CEEAC6-74A7-2E2D-50B8-1428B00CA4AF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573FA415-7B2C-0641-8807-3875D03E2673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06" name="순서도: 자기 디스크 305">
                <a:extLst>
                  <a:ext uri="{FF2B5EF4-FFF2-40B4-BE49-F238E27FC236}">
                    <a16:creationId xmlns:a16="http://schemas.microsoft.com/office/drawing/2014/main" id="{24462D1E-0D8A-693F-CEA0-82AE394DFB9C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4442C294-5B6A-FA36-1D31-00A7ED9A848D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BE9C25DC-10BB-C9F3-4181-4C8DF182A445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평행 사변형 308">
                  <a:extLst>
                    <a:ext uri="{FF2B5EF4-FFF2-40B4-BE49-F238E27FC236}">
                      <a16:creationId xmlns:a16="http://schemas.microsoft.com/office/drawing/2014/main" id="{B4555C06-7AB1-4747-D1E5-8EF0DC9BD307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자유형: 도형 309">
                  <a:extLst>
                    <a:ext uri="{FF2B5EF4-FFF2-40B4-BE49-F238E27FC236}">
                      <a16:creationId xmlns:a16="http://schemas.microsoft.com/office/drawing/2014/main" id="{F7132847-F39F-DA64-D289-13C288411C9C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AD9568D5-BB65-4DF9-69DA-087C22120919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7AFF7CD0-640C-3170-55F7-B3435B51BABC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7721DBC3-0318-99B5-5DD7-D44D734354BC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DF367F08-7839-D2C4-8E83-EA981ECC5500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C35D18F5-9005-B0DF-9EE0-801ADF3FE27C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D34E618-63C7-2ECC-4F2F-00D4656FFA3F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614E559-06F3-7154-A69B-6BC9DC6C1878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D2064754-F864-F4F6-0345-AB7D787A3B68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AAD68AE-8223-E68A-BFC3-194DD049AA2B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303" name="원호 302">
              <a:extLst>
                <a:ext uri="{FF2B5EF4-FFF2-40B4-BE49-F238E27FC236}">
                  <a16:creationId xmlns:a16="http://schemas.microsoft.com/office/drawing/2014/main" id="{E934A176-CAB9-EAE0-61F1-A0858707C727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원호 303">
              <a:extLst>
                <a:ext uri="{FF2B5EF4-FFF2-40B4-BE49-F238E27FC236}">
                  <a16:creationId xmlns:a16="http://schemas.microsoft.com/office/drawing/2014/main" id="{5137E057-F2EC-E2FB-1EDB-D5E536BF918C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원호 304">
              <a:extLst>
                <a:ext uri="{FF2B5EF4-FFF2-40B4-BE49-F238E27FC236}">
                  <a16:creationId xmlns:a16="http://schemas.microsoft.com/office/drawing/2014/main" id="{75E6EB78-199E-1693-316F-29F6B7E7CEEB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6767009" y="4010149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5477292" y="3636899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7030484" y="3430348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정제소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5982399" y="3229306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4940721" y="3227258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1D3407E-26AC-DD42-DB97-6F469C50DE3D}"/>
              </a:ext>
            </a:extLst>
          </p:cNvPr>
          <p:cNvSpPr txBox="1"/>
          <p:nvPr/>
        </p:nvSpPr>
        <p:spPr>
          <a:xfrm>
            <a:off x="4299916" y="4238256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E05AA58-E3C2-351F-997E-0F30334F906C}"/>
              </a:ext>
            </a:extLst>
          </p:cNvPr>
          <p:cNvSpPr txBox="1"/>
          <p:nvPr/>
        </p:nvSpPr>
        <p:spPr>
          <a:xfrm>
            <a:off x="6630960" y="3212303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7C8C11-6766-B023-1563-6A2B4BA850A0}"/>
              </a:ext>
            </a:extLst>
          </p:cNvPr>
          <p:cNvSpPr txBox="1"/>
          <p:nvPr/>
        </p:nvSpPr>
        <p:spPr>
          <a:xfrm>
            <a:off x="4255241" y="355121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4C7F010-7D61-8717-F203-EA19E8E81B92}"/>
              </a:ext>
            </a:extLst>
          </p:cNvPr>
          <p:cNvSpPr txBox="1"/>
          <p:nvPr/>
        </p:nvSpPr>
        <p:spPr>
          <a:xfrm>
            <a:off x="4809446" y="3770447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FA6520B-0AC8-4EB7-EC68-17EFA9F70E04}"/>
              </a:ext>
            </a:extLst>
          </p:cNvPr>
          <p:cNvSpPr txBox="1"/>
          <p:nvPr/>
        </p:nvSpPr>
        <p:spPr>
          <a:xfrm>
            <a:off x="6268338" y="3974147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</a:rPr>
              <a:t>정제소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310CAA3-2EB9-6885-AB20-6C0A6B9AA20F}"/>
              </a:ext>
            </a:extLst>
          </p:cNvPr>
          <p:cNvSpPr txBox="1"/>
          <p:nvPr/>
        </p:nvSpPr>
        <p:spPr>
          <a:xfrm>
            <a:off x="5747463" y="4603938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충전소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599E9B2-7DB9-9510-3FAC-773823F7FC75}"/>
              </a:ext>
            </a:extLst>
          </p:cNvPr>
          <p:cNvSpPr txBox="1"/>
          <p:nvPr/>
        </p:nvSpPr>
        <p:spPr>
          <a:xfrm>
            <a:off x="5162738" y="4598006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</a:rPr>
              <a:t>엔진실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680CB8EC-00A0-A0F0-F64B-7068FFA802DB}"/>
              </a:ext>
            </a:extLst>
          </p:cNvPr>
          <p:cNvSpPr txBox="1"/>
          <p:nvPr/>
        </p:nvSpPr>
        <p:spPr>
          <a:xfrm>
            <a:off x="5175959" y="4077957"/>
            <a:ext cx="382498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창고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E4C9BF1D-84DB-AFC1-D6D4-17CF580A54B9}"/>
              </a:ext>
            </a:extLst>
          </p:cNvPr>
          <p:cNvSpPr txBox="1"/>
          <p:nvPr/>
        </p:nvSpPr>
        <p:spPr>
          <a:xfrm>
            <a:off x="6179072" y="4416462"/>
            <a:ext cx="382498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창고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01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529</Words>
  <Application>Microsoft Office PowerPoint</Application>
  <PresentationFormat>와이드스크린</PresentationFormat>
  <Paragraphs>218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USER</cp:lastModifiedBy>
  <cp:revision>10</cp:revision>
  <dcterms:created xsi:type="dcterms:W3CDTF">2022-06-15T11:14:13Z</dcterms:created>
  <dcterms:modified xsi:type="dcterms:W3CDTF">2022-09-21T01:28:31Z</dcterms:modified>
</cp:coreProperties>
</file>