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8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4737012" cy="308328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인터넷 통신실 이미지 _사진 500986618 무료 다운로드_lovepik.com">
            <a:extLst>
              <a:ext uri="{FF2B5EF4-FFF2-40B4-BE49-F238E27FC236}">
                <a16:creationId xmlns:a16="http://schemas.microsoft.com/office/drawing/2014/main" id="{A43F4D80-D170-4E29-A171-5B1F8D3A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44" y="48789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DF2787-D7BE-4408-989C-1C5A7B26401B}"/>
              </a:ext>
            </a:extLst>
          </p:cNvPr>
          <p:cNvCxnSpPr>
            <a:cxnSpLocks/>
            <a:stCxn id="365" idx="2"/>
          </p:cNvCxnSpPr>
          <p:nvPr/>
        </p:nvCxnSpPr>
        <p:spPr>
          <a:xfrm>
            <a:off x="3225943" y="3795363"/>
            <a:ext cx="2428949" cy="258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2A3571-47A0-431E-85C0-B925789B131C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654044" y="4056524"/>
            <a:ext cx="828888" cy="822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D2E18A1-B874-47F6-913B-B9EF7F547F34}"/>
              </a:ext>
            </a:extLst>
          </p:cNvPr>
          <p:cNvCxnSpPr>
            <a:cxnSpLocks/>
            <a:stCxn id="414" idx="3"/>
          </p:cNvCxnSpPr>
          <p:nvPr/>
        </p:nvCxnSpPr>
        <p:spPr>
          <a:xfrm>
            <a:off x="2872608" y="3908348"/>
            <a:ext cx="22235" cy="1411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멀티 (ㄹ) 1600 책상Set - 한샘몰">
            <a:extLst>
              <a:ext uri="{FF2B5EF4-FFF2-40B4-BE49-F238E27FC236}">
                <a16:creationId xmlns:a16="http://schemas.microsoft.com/office/drawing/2014/main" id="{AA64CE4E-A9B9-48C9-9F47-A9543D7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84" y="5317239"/>
            <a:ext cx="1251143" cy="12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63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654373" y="16726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201</Words>
  <Application>Microsoft Office PowerPoint</Application>
  <PresentationFormat>와이드스크린</PresentationFormat>
  <Paragraphs>53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16</cp:revision>
  <dcterms:created xsi:type="dcterms:W3CDTF">2022-03-03T03:35:02Z</dcterms:created>
  <dcterms:modified xsi:type="dcterms:W3CDTF">2022-05-31T00:25:10Z</dcterms:modified>
</cp:coreProperties>
</file>