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92" r:id="rId4"/>
    <p:sldId id="315" r:id="rId5"/>
    <p:sldId id="295" r:id="rId6"/>
    <p:sldId id="296" r:id="rId7"/>
    <p:sldId id="297" r:id="rId8"/>
    <p:sldId id="309" r:id="rId9"/>
    <p:sldId id="310" r:id="rId10"/>
    <p:sldId id="311" r:id="rId11"/>
    <p:sldId id="313" r:id="rId12"/>
    <p:sldId id="3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2022-05-26(Thu)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sv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3364215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92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제련소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정제소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624</Words>
  <Application>Microsoft Office PowerPoint</Application>
  <PresentationFormat>와이드스크린</PresentationFormat>
  <Paragraphs>219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28</cp:revision>
  <dcterms:created xsi:type="dcterms:W3CDTF">2022-03-03T03:40:07Z</dcterms:created>
  <dcterms:modified xsi:type="dcterms:W3CDTF">2022-05-26T12:54:33Z</dcterms:modified>
</cp:coreProperties>
</file>