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0" r:id="rId3"/>
    <p:sldId id="292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4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DF833-7328-4E6D-9658-411E40974F4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E1F64-88DE-4C3F-82CF-123D36A91C0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1002-BA4D-42DB-A0A9-CB15E711EFB2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F2787-9E16-4D1E-8C02-AFE48FA6A6B1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6914C-ACC9-45C8-AC83-05E8EC190A1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2FFAA4-9043-444F-B733-B919EA50422B}"/>
              </a:ext>
            </a:extLst>
          </p:cNvPr>
          <p:cNvSpPr/>
          <p:nvPr/>
        </p:nvSpPr>
        <p:spPr>
          <a:xfrm>
            <a:off x="835399" y="971978"/>
            <a:ext cx="2685319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82396-C445-465E-BFFC-E05337BED352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C17D-0AC5-443A-AF52-CEE490310DE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56377-F18A-4170-A06C-49259E548DCD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0B032F-D6C7-4EE8-B4C5-78D4921A28E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D22BB-B4FB-41AA-866E-935BE6A3EBF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B79EFF-9785-4BB7-924C-D5996CD2A62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08258-5C57-4DDA-9B50-CC700F51FF6B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374CA-9B62-44DB-BD32-8456DF80ED3A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00A06-8306-46C3-AF09-EBDBC1DA137C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EEE140-D0D3-422A-95B4-1220D3001976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84C5B2-22E9-41BB-89D7-4BCB0EB5EED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마지막에 살아서 배에 탔을 경우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마지막에 배에 납치자가 탔을 경우 납치자가 배를 타고 가다가 일반 시민들을 바다에 던져버리고 그냥 출발한다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공통 결과창으로 이동</a:t>
            </a:r>
          </a:p>
        </p:txBody>
      </p:sp>
      <p:pic>
        <p:nvPicPr>
          <p:cNvPr id="2050" name="Picture 2" descr="배 - 무료 수송개 아이콘">
            <a:extLst>
              <a:ext uri="{FF2B5EF4-FFF2-40B4-BE49-F238E27FC236}">
                <a16:creationId xmlns:a16="http://schemas.microsoft.com/office/drawing/2014/main" id="{E04CAEFE-7CF6-4849-9D12-CD476CF4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48" y="2748914"/>
            <a:ext cx="3141564" cy="31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세트, 사람, 아이콘. | CanStock">
            <a:extLst>
              <a:ext uri="{FF2B5EF4-FFF2-40B4-BE49-F238E27FC236}">
                <a16:creationId xmlns:a16="http://schemas.microsoft.com/office/drawing/2014/main" id="{F7D09460-A4CF-4D18-B0E8-14169076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039" y="4106518"/>
            <a:ext cx="691344" cy="3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62BB17-D05B-429C-851E-8185BB7B0350}"/>
              </a:ext>
            </a:extLst>
          </p:cNvPr>
          <p:cNvSpPr/>
          <p:nvPr/>
        </p:nvSpPr>
        <p:spPr>
          <a:xfrm>
            <a:off x="390951" y="5118755"/>
            <a:ext cx="7865316" cy="942680"/>
          </a:xfrm>
          <a:custGeom>
            <a:avLst/>
            <a:gdLst>
              <a:gd name="connsiteX0" fmla="*/ 0 w 7874743"/>
              <a:gd name="connsiteY0" fmla="*/ 160804 h 964804"/>
              <a:gd name="connsiteX1" fmla="*/ 160804 w 7874743"/>
              <a:gd name="connsiteY1" fmla="*/ 0 h 964804"/>
              <a:gd name="connsiteX2" fmla="*/ 7713939 w 7874743"/>
              <a:gd name="connsiteY2" fmla="*/ 0 h 964804"/>
              <a:gd name="connsiteX3" fmla="*/ 7874743 w 7874743"/>
              <a:gd name="connsiteY3" fmla="*/ 160804 h 964804"/>
              <a:gd name="connsiteX4" fmla="*/ 7874743 w 7874743"/>
              <a:gd name="connsiteY4" fmla="*/ 804000 h 964804"/>
              <a:gd name="connsiteX5" fmla="*/ 7713939 w 7874743"/>
              <a:gd name="connsiteY5" fmla="*/ 964804 h 964804"/>
              <a:gd name="connsiteX6" fmla="*/ 160804 w 7874743"/>
              <a:gd name="connsiteY6" fmla="*/ 964804 h 964804"/>
              <a:gd name="connsiteX7" fmla="*/ 0 w 7874743"/>
              <a:gd name="connsiteY7" fmla="*/ 804000 h 964804"/>
              <a:gd name="connsiteX8" fmla="*/ 0 w 7874743"/>
              <a:gd name="connsiteY8" fmla="*/ 160804 h 964804"/>
              <a:gd name="connsiteX0" fmla="*/ 0 w 7874743"/>
              <a:gd name="connsiteY0" fmla="*/ 160804 h 964804"/>
              <a:gd name="connsiteX1" fmla="*/ 160804 w 7874743"/>
              <a:gd name="connsiteY1" fmla="*/ 0 h 964804"/>
              <a:gd name="connsiteX2" fmla="*/ 7713939 w 7874743"/>
              <a:gd name="connsiteY2" fmla="*/ 0 h 964804"/>
              <a:gd name="connsiteX3" fmla="*/ 7874743 w 7874743"/>
              <a:gd name="connsiteY3" fmla="*/ 160804 h 964804"/>
              <a:gd name="connsiteX4" fmla="*/ 7874743 w 7874743"/>
              <a:gd name="connsiteY4" fmla="*/ 804000 h 964804"/>
              <a:gd name="connsiteX5" fmla="*/ 7713939 w 7874743"/>
              <a:gd name="connsiteY5" fmla="*/ 964804 h 964804"/>
              <a:gd name="connsiteX6" fmla="*/ 160804 w 7874743"/>
              <a:gd name="connsiteY6" fmla="*/ 964804 h 964804"/>
              <a:gd name="connsiteX7" fmla="*/ 0 w 7874743"/>
              <a:gd name="connsiteY7" fmla="*/ 389221 h 964804"/>
              <a:gd name="connsiteX8" fmla="*/ 0 w 7874743"/>
              <a:gd name="connsiteY8" fmla="*/ 160804 h 964804"/>
              <a:gd name="connsiteX0" fmla="*/ 0 w 7874743"/>
              <a:gd name="connsiteY0" fmla="*/ 160804 h 964804"/>
              <a:gd name="connsiteX1" fmla="*/ 160804 w 7874743"/>
              <a:gd name="connsiteY1" fmla="*/ 0 h 964804"/>
              <a:gd name="connsiteX2" fmla="*/ 7713939 w 7874743"/>
              <a:gd name="connsiteY2" fmla="*/ 0 h 964804"/>
              <a:gd name="connsiteX3" fmla="*/ 7874743 w 7874743"/>
              <a:gd name="connsiteY3" fmla="*/ 160804 h 964804"/>
              <a:gd name="connsiteX4" fmla="*/ 7874743 w 7874743"/>
              <a:gd name="connsiteY4" fmla="*/ 804000 h 964804"/>
              <a:gd name="connsiteX5" fmla="*/ 7713939 w 7874743"/>
              <a:gd name="connsiteY5" fmla="*/ 964804 h 964804"/>
              <a:gd name="connsiteX6" fmla="*/ 226792 w 7874743"/>
              <a:gd name="connsiteY6" fmla="*/ 625439 h 964804"/>
              <a:gd name="connsiteX7" fmla="*/ 0 w 7874743"/>
              <a:gd name="connsiteY7" fmla="*/ 389221 h 964804"/>
              <a:gd name="connsiteX8" fmla="*/ 0 w 7874743"/>
              <a:gd name="connsiteY8" fmla="*/ 160804 h 964804"/>
              <a:gd name="connsiteX0" fmla="*/ 0 w 7874743"/>
              <a:gd name="connsiteY0" fmla="*/ 160804 h 964804"/>
              <a:gd name="connsiteX1" fmla="*/ 160804 w 7874743"/>
              <a:gd name="connsiteY1" fmla="*/ 0 h 964804"/>
              <a:gd name="connsiteX2" fmla="*/ 7713939 w 7874743"/>
              <a:gd name="connsiteY2" fmla="*/ 0 h 964804"/>
              <a:gd name="connsiteX3" fmla="*/ 7874743 w 7874743"/>
              <a:gd name="connsiteY3" fmla="*/ 160804 h 964804"/>
              <a:gd name="connsiteX4" fmla="*/ 7874743 w 7874743"/>
              <a:gd name="connsiteY4" fmla="*/ 804000 h 964804"/>
              <a:gd name="connsiteX5" fmla="*/ 7713939 w 7874743"/>
              <a:gd name="connsiteY5" fmla="*/ 964804 h 964804"/>
              <a:gd name="connsiteX6" fmla="*/ 226792 w 7874743"/>
              <a:gd name="connsiteY6" fmla="*/ 625439 h 964804"/>
              <a:gd name="connsiteX7" fmla="*/ 0 w 7874743"/>
              <a:gd name="connsiteY7" fmla="*/ 389221 h 964804"/>
              <a:gd name="connsiteX8" fmla="*/ 0 w 7874743"/>
              <a:gd name="connsiteY8" fmla="*/ 160804 h 964804"/>
              <a:gd name="connsiteX0" fmla="*/ 0 w 7874743"/>
              <a:gd name="connsiteY0" fmla="*/ 160804 h 964804"/>
              <a:gd name="connsiteX1" fmla="*/ 160804 w 7874743"/>
              <a:gd name="connsiteY1" fmla="*/ 0 h 964804"/>
              <a:gd name="connsiteX2" fmla="*/ 7713939 w 7874743"/>
              <a:gd name="connsiteY2" fmla="*/ 0 h 964804"/>
              <a:gd name="connsiteX3" fmla="*/ 7874743 w 7874743"/>
              <a:gd name="connsiteY3" fmla="*/ 160804 h 964804"/>
              <a:gd name="connsiteX4" fmla="*/ 7874743 w 7874743"/>
              <a:gd name="connsiteY4" fmla="*/ 804000 h 964804"/>
              <a:gd name="connsiteX5" fmla="*/ 7713939 w 7874743"/>
              <a:gd name="connsiteY5" fmla="*/ 964804 h 964804"/>
              <a:gd name="connsiteX6" fmla="*/ 292780 w 7874743"/>
              <a:gd name="connsiteY6" fmla="*/ 823402 h 964804"/>
              <a:gd name="connsiteX7" fmla="*/ 0 w 7874743"/>
              <a:gd name="connsiteY7" fmla="*/ 389221 h 964804"/>
              <a:gd name="connsiteX8" fmla="*/ 0 w 7874743"/>
              <a:gd name="connsiteY8" fmla="*/ 160804 h 964804"/>
              <a:gd name="connsiteX0" fmla="*/ 0 w 7874743"/>
              <a:gd name="connsiteY0" fmla="*/ 160804 h 975842"/>
              <a:gd name="connsiteX1" fmla="*/ 160804 w 7874743"/>
              <a:gd name="connsiteY1" fmla="*/ 0 h 975842"/>
              <a:gd name="connsiteX2" fmla="*/ 7713939 w 7874743"/>
              <a:gd name="connsiteY2" fmla="*/ 0 h 975842"/>
              <a:gd name="connsiteX3" fmla="*/ 7874743 w 7874743"/>
              <a:gd name="connsiteY3" fmla="*/ 160804 h 975842"/>
              <a:gd name="connsiteX4" fmla="*/ 7874743 w 7874743"/>
              <a:gd name="connsiteY4" fmla="*/ 804000 h 975842"/>
              <a:gd name="connsiteX5" fmla="*/ 7713939 w 7874743"/>
              <a:gd name="connsiteY5" fmla="*/ 964804 h 975842"/>
              <a:gd name="connsiteX6" fmla="*/ 495169 w 7874743"/>
              <a:gd name="connsiteY6" fmla="*/ 961534 h 975842"/>
              <a:gd name="connsiteX7" fmla="*/ 292780 w 7874743"/>
              <a:gd name="connsiteY7" fmla="*/ 823402 h 975842"/>
              <a:gd name="connsiteX8" fmla="*/ 0 w 7874743"/>
              <a:gd name="connsiteY8" fmla="*/ 389221 h 975842"/>
              <a:gd name="connsiteX9" fmla="*/ 0 w 7874743"/>
              <a:gd name="connsiteY9" fmla="*/ 160804 h 975842"/>
              <a:gd name="connsiteX0" fmla="*/ 0 w 7874743"/>
              <a:gd name="connsiteY0" fmla="*/ 160804 h 973930"/>
              <a:gd name="connsiteX1" fmla="*/ 160804 w 7874743"/>
              <a:gd name="connsiteY1" fmla="*/ 0 h 973930"/>
              <a:gd name="connsiteX2" fmla="*/ 7713939 w 7874743"/>
              <a:gd name="connsiteY2" fmla="*/ 0 h 973930"/>
              <a:gd name="connsiteX3" fmla="*/ 7874743 w 7874743"/>
              <a:gd name="connsiteY3" fmla="*/ 160804 h 973930"/>
              <a:gd name="connsiteX4" fmla="*/ 7874743 w 7874743"/>
              <a:gd name="connsiteY4" fmla="*/ 804000 h 973930"/>
              <a:gd name="connsiteX5" fmla="*/ 7713939 w 7874743"/>
              <a:gd name="connsiteY5" fmla="*/ 964804 h 973930"/>
              <a:gd name="connsiteX6" fmla="*/ 1532117 w 7874743"/>
              <a:gd name="connsiteY6" fmla="*/ 942680 h 973930"/>
              <a:gd name="connsiteX7" fmla="*/ 495169 w 7874743"/>
              <a:gd name="connsiteY7" fmla="*/ 961534 h 973930"/>
              <a:gd name="connsiteX8" fmla="*/ 292780 w 7874743"/>
              <a:gd name="connsiteY8" fmla="*/ 823402 h 973930"/>
              <a:gd name="connsiteX9" fmla="*/ 0 w 7874743"/>
              <a:gd name="connsiteY9" fmla="*/ 389221 h 973930"/>
              <a:gd name="connsiteX10" fmla="*/ 0 w 7874743"/>
              <a:gd name="connsiteY10" fmla="*/ 160804 h 973930"/>
              <a:gd name="connsiteX0" fmla="*/ 0 w 7874743"/>
              <a:gd name="connsiteY0" fmla="*/ 160804 h 973930"/>
              <a:gd name="connsiteX1" fmla="*/ 160804 w 7874743"/>
              <a:gd name="connsiteY1" fmla="*/ 0 h 973930"/>
              <a:gd name="connsiteX2" fmla="*/ 7713939 w 7874743"/>
              <a:gd name="connsiteY2" fmla="*/ 0 h 973930"/>
              <a:gd name="connsiteX3" fmla="*/ 7874743 w 7874743"/>
              <a:gd name="connsiteY3" fmla="*/ 160804 h 973930"/>
              <a:gd name="connsiteX4" fmla="*/ 7874743 w 7874743"/>
              <a:gd name="connsiteY4" fmla="*/ 804000 h 973930"/>
              <a:gd name="connsiteX5" fmla="*/ 7713939 w 7874743"/>
              <a:gd name="connsiteY5" fmla="*/ 964804 h 973930"/>
              <a:gd name="connsiteX6" fmla="*/ 1532117 w 7874743"/>
              <a:gd name="connsiteY6" fmla="*/ 942680 h 973930"/>
              <a:gd name="connsiteX7" fmla="*/ 532877 w 7874743"/>
              <a:gd name="connsiteY7" fmla="*/ 895547 h 973930"/>
              <a:gd name="connsiteX8" fmla="*/ 292780 w 7874743"/>
              <a:gd name="connsiteY8" fmla="*/ 823402 h 973930"/>
              <a:gd name="connsiteX9" fmla="*/ 0 w 7874743"/>
              <a:gd name="connsiteY9" fmla="*/ 389221 h 973930"/>
              <a:gd name="connsiteX10" fmla="*/ 0 w 7874743"/>
              <a:gd name="connsiteY10" fmla="*/ 160804 h 973930"/>
              <a:gd name="connsiteX0" fmla="*/ 0 w 7874743"/>
              <a:gd name="connsiteY0" fmla="*/ 160804 h 973930"/>
              <a:gd name="connsiteX1" fmla="*/ 160804 w 7874743"/>
              <a:gd name="connsiteY1" fmla="*/ 0 h 973930"/>
              <a:gd name="connsiteX2" fmla="*/ 7713939 w 7874743"/>
              <a:gd name="connsiteY2" fmla="*/ 0 h 973930"/>
              <a:gd name="connsiteX3" fmla="*/ 7874743 w 7874743"/>
              <a:gd name="connsiteY3" fmla="*/ 160804 h 973930"/>
              <a:gd name="connsiteX4" fmla="*/ 7874743 w 7874743"/>
              <a:gd name="connsiteY4" fmla="*/ 804000 h 973930"/>
              <a:gd name="connsiteX5" fmla="*/ 7713939 w 7874743"/>
              <a:gd name="connsiteY5" fmla="*/ 964804 h 973930"/>
              <a:gd name="connsiteX6" fmla="*/ 1532117 w 7874743"/>
              <a:gd name="connsiteY6" fmla="*/ 942680 h 973930"/>
              <a:gd name="connsiteX7" fmla="*/ 532877 w 7874743"/>
              <a:gd name="connsiteY7" fmla="*/ 895547 h 973930"/>
              <a:gd name="connsiteX8" fmla="*/ 311634 w 7874743"/>
              <a:gd name="connsiteY8" fmla="*/ 785694 h 973930"/>
              <a:gd name="connsiteX9" fmla="*/ 0 w 7874743"/>
              <a:gd name="connsiteY9" fmla="*/ 389221 h 973930"/>
              <a:gd name="connsiteX10" fmla="*/ 0 w 7874743"/>
              <a:gd name="connsiteY10" fmla="*/ 160804 h 973930"/>
              <a:gd name="connsiteX0" fmla="*/ 0 w 7874743"/>
              <a:gd name="connsiteY0" fmla="*/ 160804 h 942680"/>
              <a:gd name="connsiteX1" fmla="*/ 160804 w 7874743"/>
              <a:gd name="connsiteY1" fmla="*/ 0 h 942680"/>
              <a:gd name="connsiteX2" fmla="*/ 7713939 w 7874743"/>
              <a:gd name="connsiteY2" fmla="*/ 0 h 942680"/>
              <a:gd name="connsiteX3" fmla="*/ 7874743 w 7874743"/>
              <a:gd name="connsiteY3" fmla="*/ 160804 h 942680"/>
              <a:gd name="connsiteX4" fmla="*/ 7874743 w 7874743"/>
              <a:gd name="connsiteY4" fmla="*/ 804000 h 942680"/>
              <a:gd name="connsiteX5" fmla="*/ 7591390 w 7874743"/>
              <a:gd name="connsiteY5" fmla="*/ 804549 h 942680"/>
              <a:gd name="connsiteX6" fmla="*/ 1532117 w 7874743"/>
              <a:gd name="connsiteY6" fmla="*/ 942680 h 942680"/>
              <a:gd name="connsiteX7" fmla="*/ 532877 w 7874743"/>
              <a:gd name="connsiteY7" fmla="*/ 895547 h 942680"/>
              <a:gd name="connsiteX8" fmla="*/ 311634 w 7874743"/>
              <a:gd name="connsiteY8" fmla="*/ 785694 h 942680"/>
              <a:gd name="connsiteX9" fmla="*/ 0 w 7874743"/>
              <a:gd name="connsiteY9" fmla="*/ 389221 h 942680"/>
              <a:gd name="connsiteX10" fmla="*/ 0 w 7874743"/>
              <a:gd name="connsiteY10" fmla="*/ 160804 h 942680"/>
              <a:gd name="connsiteX0" fmla="*/ 0 w 7874743"/>
              <a:gd name="connsiteY0" fmla="*/ 160804 h 942680"/>
              <a:gd name="connsiteX1" fmla="*/ 160804 w 7874743"/>
              <a:gd name="connsiteY1" fmla="*/ 0 h 942680"/>
              <a:gd name="connsiteX2" fmla="*/ 7713939 w 7874743"/>
              <a:gd name="connsiteY2" fmla="*/ 0 h 942680"/>
              <a:gd name="connsiteX3" fmla="*/ 7874743 w 7874743"/>
              <a:gd name="connsiteY3" fmla="*/ 160804 h 942680"/>
              <a:gd name="connsiteX4" fmla="*/ 7874743 w 7874743"/>
              <a:gd name="connsiteY4" fmla="*/ 804000 h 942680"/>
              <a:gd name="connsiteX5" fmla="*/ 7421708 w 7874743"/>
              <a:gd name="connsiteY5" fmla="*/ 927097 h 942680"/>
              <a:gd name="connsiteX6" fmla="*/ 1532117 w 7874743"/>
              <a:gd name="connsiteY6" fmla="*/ 942680 h 942680"/>
              <a:gd name="connsiteX7" fmla="*/ 532877 w 7874743"/>
              <a:gd name="connsiteY7" fmla="*/ 895547 h 942680"/>
              <a:gd name="connsiteX8" fmla="*/ 311634 w 7874743"/>
              <a:gd name="connsiteY8" fmla="*/ 785694 h 942680"/>
              <a:gd name="connsiteX9" fmla="*/ 0 w 7874743"/>
              <a:gd name="connsiteY9" fmla="*/ 389221 h 942680"/>
              <a:gd name="connsiteX10" fmla="*/ 0 w 7874743"/>
              <a:gd name="connsiteY10" fmla="*/ 160804 h 942680"/>
              <a:gd name="connsiteX0" fmla="*/ 0 w 7874743"/>
              <a:gd name="connsiteY0" fmla="*/ 160804 h 942680"/>
              <a:gd name="connsiteX1" fmla="*/ 160804 w 7874743"/>
              <a:gd name="connsiteY1" fmla="*/ 0 h 942680"/>
              <a:gd name="connsiteX2" fmla="*/ 7713939 w 7874743"/>
              <a:gd name="connsiteY2" fmla="*/ 0 h 942680"/>
              <a:gd name="connsiteX3" fmla="*/ 7874743 w 7874743"/>
              <a:gd name="connsiteY3" fmla="*/ 160804 h 942680"/>
              <a:gd name="connsiteX4" fmla="*/ 7601365 w 7874743"/>
              <a:gd name="connsiteY4" fmla="*/ 709732 h 942680"/>
              <a:gd name="connsiteX5" fmla="*/ 7421708 w 7874743"/>
              <a:gd name="connsiteY5" fmla="*/ 927097 h 942680"/>
              <a:gd name="connsiteX6" fmla="*/ 1532117 w 7874743"/>
              <a:gd name="connsiteY6" fmla="*/ 942680 h 942680"/>
              <a:gd name="connsiteX7" fmla="*/ 532877 w 7874743"/>
              <a:gd name="connsiteY7" fmla="*/ 895547 h 942680"/>
              <a:gd name="connsiteX8" fmla="*/ 311634 w 7874743"/>
              <a:gd name="connsiteY8" fmla="*/ 785694 h 942680"/>
              <a:gd name="connsiteX9" fmla="*/ 0 w 7874743"/>
              <a:gd name="connsiteY9" fmla="*/ 389221 h 942680"/>
              <a:gd name="connsiteX10" fmla="*/ 0 w 7874743"/>
              <a:gd name="connsiteY10" fmla="*/ 160804 h 942680"/>
              <a:gd name="connsiteX0" fmla="*/ 0 w 7874743"/>
              <a:gd name="connsiteY0" fmla="*/ 160804 h 942680"/>
              <a:gd name="connsiteX1" fmla="*/ 160804 w 7874743"/>
              <a:gd name="connsiteY1" fmla="*/ 0 h 942680"/>
              <a:gd name="connsiteX2" fmla="*/ 7713939 w 7874743"/>
              <a:gd name="connsiteY2" fmla="*/ 0 h 942680"/>
              <a:gd name="connsiteX3" fmla="*/ 7874743 w 7874743"/>
              <a:gd name="connsiteY3" fmla="*/ 160804 h 942680"/>
              <a:gd name="connsiteX4" fmla="*/ 7705060 w 7874743"/>
              <a:gd name="connsiteY4" fmla="*/ 728585 h 942680"/>
              <a:gd name="connsiteX5" fmla="*/ 7421708 w 7874743"/>
              <a:gd name="connsiteY5" fmla="*/ 927097 h 942680"/>
              <a:gd name="connsiteX6" fmla="*/ 1532117 w 7874743"/>
              <a:gd name="connsiteY6" fmla="*/ 942680 h 942680"/>
              <a:gd name="connsiteX7" fmla="*/ 532877 w 7874743"/>
              <a:gd name="connsiteY7" fmla="*/ 895547 h 942680"/>
              <a:gd name="connsiteX8" fmla="*/ 311634 w 7874743"/>
              <a:gd name="connsiteY8" fmla="*/ 785694 h 942680"/>
              <a:gd name="connsiteX9" fmla="*/ 0 w 7874743"/>
              <a:gd name="connsiteY9" fmla="*/ 389221 h 942680"/>
              <a:gd name="connsiteX10" fmla="*/ 0 w 7874743"/>
              <a:gd name="connsiteY10" fmla="*/ 160804 h 942680"/>
              <a:gd name="connsiteX0" fmla="*/ 0 w 7874743"/>
              <a:gd name="connsiteY0" fmla="*/ 160804 h 942680"/>
              <a:gd name="connsiteX1" fmla="*/ 160804 w 7874743"/>
              <a:gd name="connsiteY1" fmla="*/ 0 h 942680"/>
              <a:gd name="connsiteX2" fmla="*/ 7713939 w 7874743"/>
              <a:gd name="connsiteY2" fmla="*/ 0 h 942680"/>
              <a:gd name="connsiteX3" fmla="*/ 7874743 w 7874743"/>
              <a:gd name="connsiteY3" fmla="*/ 160804 h 942680"/>
              <a:gd name="connsiteX4" fmla="*/ 7705060 w 7874743"/>
              <a:gd name="connsiteY4" fmla="*/ 728585 h 942680"/>
              <a:gd name="connsiteX5" fmla="*/ 7421708 w 7874743"/>
              <a:gd name="connsiteY5" fmla="*/ 927097 h 942680"/>
              <a:gd name="connsiteX6" fmla="*/ 1532117 w 7874743"/>
              <a:gd name="connsiteY6" fmla="*/ 942680 h 942680"/>
              <a:gd name="connsiteX7" fmla="*/ 532877 w 7874743"/>
              <a:gd name="connsiteY7" fmla="*/ 895547 h 942680"/>
              <a:gd name="connsiteX8" fmla="*/ 311634 w 7874743"/>
              <a:gd name="connsiteY8" fmla="*/ 785694 h 942680"/>
              <a:gd name="connsiteX9" fmla="*/ 0 w 7874743"/>
              <a:gd name="connsiteY9" fmla="*/ 389221 h 942680"/>
              <a:gd name="connsiteX10" fmla="*/ 0 w 7874743"/>
              <a:gd name="connsiteY10" fmla="*/ 160804 h 942680"/>
              <a:gd name="connsiteX0" fmla="*/ 0 w 7865316"/>
              <a:gd name="connsiteY0" fmla="*/ 160804 h 942680"/>
              <a:gd name="connsiteX1" fmla="*/ 160804 w 7865316"/>
              <a:gd name="connsiteY1" fmla="*/ 0 h 942680"/>
              <a:gd name="connsiteX2" fmla="*/ 7713939 w 7865316"/>
              <a:gd name="connsiteY2" fmla="*/ 0 h 942680"/>
              <a:gd name="connsiteX3" fmla="*/ 7865316 w 7865316"/>
              <a:gd name="connsiteY3" fmla="*/ 217365 h 942680"/>
              <a:gd name="connsiteX4" fmla="*/ 7705060 w 7865316"/>
              <a:gd name="connsiteY4" fmla="*/ 728585 h 942680"/>
              <a:gd name="connsiteX5" fmla="*/ 7421708 w 7865316"/>
              <a:gd name="connsiteY5" fmla="*/ 927097 h 942680"/>
              <a:gd name="connsiteX6" fmla="*/ 1532117 w 7865316"/>
              <a:gd name="connsiteY6" fmla="*/ 942680 h 942680"/>
              <a:gd name="connsiteX7" fmla="*/ 532877 w 7865316"/>
              <a:gd name="connsiteY7" fmla="*/ 895547 h 942680"/>
              <a:gd name="connsiteX8" fmla="*/ 311634 w 7865316"/>
              <a:gd name="connsiteY8" fmla="*/ 785694 h 942680"/>
              <a:gd name="connsiteX9" fmla="*/ 0 w 7865316"/>
              <a:gd name="connsiteY9" fmla="*/ 389221 h 942680"/>
              <a:gd name="connsiteX10" fmla="*/ 0 w 7865316"/>
              <a:gd name="connsiteY10" fmla="*/ 160804 h 942680"/>
              <a:gd name="connsiteX0" fmla="*/ 0 w 7865316"/>
              <a:gd name="connsiteY0" fmla="*/ 160804 h 942680"/>
              <a:gd name="connsiteX1" fmla="*/ 160804 w 7865316"/>
              <a:gd name="connsiteY1" fmla="*/ 0 h 942680"/>
              <a:gd name="connsiteX2" fmla="*/ 7713939 w 7865316"/>
              <a:gd name="connsiteY2" fmla="*/ 0 h 942680"/>
              <a:gd name="connsiteX3" fmla="*/ 7865316 w 7865316"/>
              <a:gd name="connsiteY3" fmla="*/ 217365 h 942680"/>
              <a:gd name="connsiteX4" fmla="*/ 7705060 w 7865316"/>
              <a:gd name="connsiteY4" fmla="*/ 728585 h 942680"/>
              <a:gd name="connsiteX5" fmla="*/ 7421708 w 7865316"/>
              <a:gd name="connsiteY5" fmla="*/ 927097 h 942680"/>
              <a:gd name="connsiteX6" fmla="*/ 1532117 w 7865316"/>
              <a:gd name="connsiteY6" fmla="*/ 942680 h 942680"/>
              <a:gd name="connsiteX7" fmla="*/ 532877 w 7865316"/>
              <a:gd name="connsiteY7" fmla="*/ 895547 h 942680"/>
              <a:gd name="connsiteX8" fmla="*/ 311634 w 7865316"/>
              <a:gd name="connsiteY8" fmla="*/ 785694 h 942680"/>
              <a:gd name="connsiteX9" fmla="*/ 0 w 7865316"/>
              <a:gd name="connsiteY9" fmla="*/ 389221 h 942680"/>
              <a:gd name="connsiteX10" fmla="*/ 0 w 7865316"/>
              <a:gd name="connsiteY10" fmla="*/ 160804 h 94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5316" h="942680">
                <a:moveTo>
                  <a:pt x="0" y="160804"/>
                </a:moveTo>
                <a:cubicBezTo>
                  <a:pt x="0" y="71994"/>
                  <a:pt x="71994" y="0"/>
                  <a:pt x="160804" y="0"/>
                </a:cubicBezTo>
                <a:lnTo>
                  <a:pt x="7713939" y="0"/>
                </a:lnTo>
                <a:cubicBezTo>
                  <a:pt x="7802749" y="0"/>
                  <a:pt x="7865316" y="128555"/>
                  <a:pt x="7865316" y="217365"/>
                </a:cubicBezTo>
                <a:cubicBezTo>
                  <a:pt x="7846462" y="425478"/>
                  <a:pt x="7837036" y="595886"/>
                  <a:pt x="7705060" y="728585"/>
                </a:cubicBezTo>
                <a:cubicBezTo>
                  <a:pt x="7705060" y="817395"/>
                  <a:pt x="7510518" y="927097"/>
                  <a:pt x="7421708" y="927097"/>
                </a:cubicBezTo>
                <a:lnTo>
                  <a:pt x="1532117" y="942680"/>
                </a:lnTo>
                <a:cubicBezTo>
                  <a:pt x="328989" y="942135"/>
                  <a:pt x="700155" y="921711"/>
                  <a:pt x="532877" y="895547"/>
                </a:cubicBezTo>
                <a:lnTo>
                  <a:pt x="311634" y="785694"/>
                </a:lnTo>
                <a:cubicBezTo>
                  <a:pt x="213397" y="879962"/>
                  <a:pt x="0" y="478031"/>
                  <a:pt x="0" y="389221"/>
                </a:cubicBezTo>
                <a:lnTo>
                  <a:pt x="0" y="16080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AAD3956D-1CB0-4FF5-ABB0-7A081E39B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778660">
            <a:off x="5284048" y="3249241"/>
            <a:ext cx="481885" cy="481885"/>
          </a:xfrm>
          <a:prstGeom prst="rect">
            <a:avLst/>
          </a:prstGeom>
        </p:spPr>
      </p:pic>
      <p:pic>
        <p:nvPicPr>
          <p:cNvPr id="23" name="그래픽 22" descr="사용자 단색으로 채워진">
            <a:extLst>
              <a:ext uri="{FF2B5EF4-FFF2-40B4-BE49-F238E27FC236}">
                <a16:creationId xmlns:a16="http://schemas.microsoft.com/office/drawing/2014/main" id="{E35E18B1-2D3C-49C5-BEFB-31360FC00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939363">
            <a:off x="6644851" y="3383175"/>
            <a:ext cx="481885" cy="481885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4B84700-3113-406B-B116-DA6FF75AF20D}"/>
              </a:ext>
            </a:extLst>
          </p:cNvPr>
          <p:cNvSpPr/>
          <p:nvPr/>
        </p:nvSpPr>
        <p:spPr>
          <a:xfrm>
            <a:off x="4779390" y="3601031"/>
            <a:ext cx="527901" cy="461922"/>
          </a:xfrm>
          <a:custGeom>
            <a:avLst/>
            <a:gdLst>
              <a:gd name="connsiteX0" fmla="*/ 65987 w 527901"/>
              <a:gd name="connsiteY0" fmla="*/ 461922 h 461922"/>
              <a:gd name="connsiteX1" fmla="*/ 18853 w 527901"/>
              <a:gd name="connsiteY1" fmla="*/ 443068 h 461922"/>
              <a:gd name="connsiteX2" fmla="*/ 0 w 527901"/>
              <a:gd name="connsiteY2" fmla="*/ 386507 h 461922"/>
              <a:gd name="connsiteX3" fmla="*/ 18853 w 527901"/>
              <a:gd name="connsiteY3" fmla="*/ 320520 h 461922"/>
              <a:gd name="connsiteX4" fmla="*/ 47134 w 527901"/>
              <a:gd name="connsiteY4" fmla="*/ 311093 h 461922"/>
              <a:gd name="connsiteX5" fmla="*/ 122548 w 527901"/>
              <a:gd name="connsiteY5" fmla="*/ 367654 h 461922"/>
              <a:gd name="connsiteX6" fmla="*/ 131975 w 527901"/>
              <a:gd name="connsiteY6" fmla="*/ 395934 h 461922"/>
              <a:gd name="connsiteX7" fmla="*/ 75414 w 527901"/>
              <a:gd name="connsiteY7" fmla="*/ 367654 h 461922"/>
              <a:gd name="connsiteX8" fmla="*/ 65987 w 527901"/>
              <a:gd name="connsiteY8" fmla="*/ 320520 h 461922"/>
              <a:gd name="connsiteX9" fmla="*/ 160255 w 527901"/>
              <a:gd name="connsiteY9" fmla="*/ 235678 h 461922"/>
              <a:gd name="connsiteX10" fmla="*/ 207389 w 527901"/>
              <a:gd name="connsiteY10" fmla="*/ 263959 h 461922"/>
              <a:gd name="connsiteX11" fmla="*/ 216816 w 527901"/>
              <a:gd name="connsiteY11" fmla="*/ 311093 h 461922"/>
              <a:gd name="connsiteX12" fmla="*/ 188536 w 527901"/>
              <a:gd name="connsiteY12" fmla="*/ 329946 h 461922"/>
              <a:gd name="connsiteX13" fmla="*/ 169682 w 527901"/>
              <a:gd name="connsiteY13" fmla="*/ 263959 h 461922"/>
              <a:gd name="connsiteX14" fmla="*/ 282804 w 527901"/>
              <a:gd name="connsiteY14" fmla="*/ 131983 h 461922"/>
              <a:gd name="connsiteX15" fmla="*/ 329938 w 527901"/>
              <a:gd name="connsiteY15" fmla="*/ 141410 h 461922"/>
              <a:gd name="connsiteX16" fmla="*/ 339365 w 527901"/>
              <a:gd name="connsiteY16" fmla="*/ 188544 h 461922"/>
              <a:gd name="connsiteX17" fmla="*/ 311084 w 527901"/>
              <a:gd name="connsiteY17" fmla="*/ 235678 h 461922"/>
              <a:gd name="connsiteX18" fmla="*/ 282804 w 527901"/>
              <a:gd name="connsiteY18" fmla="*/ 122557 h 461922"/>
              <a:gd name="connsiteX19" fmla="*/ 292231 w 527901"/>
              <a:gd name="connsiteY19" fmla="*/ 56569 h 461922"/>
              <a:gd name="connsiteX20" fmla="*/ 377072 w 527901"/>
              <a:gd name="connsiteY20" fmla="*/ 28289 h 461922"/>
              <a:gd name="connsiteX21" fmla="*/ 527901 w 527901"/>
              <a:gd name="connsiteY21" fmla="*/ 8 h 46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7901" h="461922">
                <a:moveTo>
                  <a:pt x="65987" y="461922"/>
                </a:moveTo>
                <a:cubicBezTo>
                  <a:pt x="50276" y="455637"/>
                  <a:pt x="29996" y="455803"/>
                  <a:pt x="18853" y="443068"/>
                </a:cubicBezTo>
                <a:cubicBezTo>
                  <a:pt x="5766" y="428112"/>
                  <a:pt x="0" y="386507"/>
                  <a:pt x="0" y="386507"/>
                </a:cubicBezTo>
                <a:cubicBezTo>
                  <a:pt x="6284" y="364511"/>
                  <a:pt x="6729" y="339919"/>
                  <a:pt x="18853" y="320520"/>
                </a:cubicBezTo>
                <a:cubicBezTo>
                  <a:pt x="24120" y="312094"/>
                  <a:pt x="38088" y="306981"/>
                  <a:pt x="47134" y="311093"/>
                </a:cubicBezTo>
                <a:cubicBezTo>
                  <a:pt x="75740" y="324096"/>
                  <a:pt x="122548" y="367654"/>
                  <a:pt x="122548" y="367654"/>
                </a:cubicBezTo>
                <a:cubicBezTo>
                  <a:pt x="125690" y="377081"/>
                  <a:pt x="141912" y="395934"/>
                  <a:pt x="131975" y="395934"/>
                </a:cubicBezTo>
                <a:cubicBezTo>
                  <a:pt x="110896" y="395934"/>
                  <a:pt x="89295" y="383517"/>
                  <a:pt x="75414" y="367654"/>
                </a:cubicBezTo>
                <a:cubicBezTo>
                  <a:pt x="64863" y="355596"/>
                  <a:pt x="69129" y="336231"/>
                  <a:pt x="65987" y="320520"/>
                </a:cubicBezTo>
                <a:cubicBezTo>
                  <a:pt x="89061" y="266681"/>
                  <a:pt x="84849" y="229394"/>
                  <a:pt x="160255" y="235678"/>
                </a:cubicBezTo>
                <a:cubicBezTo>
                  <a:pt x="178514" y="237200"/>
                  <a:pt x="191678" y="254532"/>
                  <a:pt x="207389" y="263959"/>
                </a:cubicBezTo>
                <a:cubicBezTo>
                  <a:pt x="210531" y="279670"/>
                  <a:pt x="221218" y="295687"/>
                  <a:pt x="216816" y="311093"/>
                </a:cubicBezTo>
                <a:cubicBezTo>
                  <a:pt x="213704" y="321986"/>
                  <a:pt x="196547" y="337957"/>
                  <a:pt x="188536" y="329946"/>
                </a:cubicBezTo>
                <a:cubicBezTo>
                  <a:pt x="172360" y="313770"/>
                  <a:pt x="175967" y="285955"/>
                  <a:pt x="169682" y="263959"/>
                </a:cubicBezTo>
                <a:cubicBezTo>
                  <a:pt x="202728" y="181343"/>
                  <a:pt x="189658" y="153479"/>
                  <a:pt x="282804" y="131983"/>
                </a:cubicBezTo>
                <a:cubicBezTo>
                  <a:pt x="298416" y="128380"/>
                  <a:pt x="314227" y="138268"/>
                  <a:pt x="329938" y="141410"/>
                </a:cubicBezTo>
                <a:cubicBezTo>
                  <a:pt x="333080" y="157121"/>
                  <a:pt x="342507" y="172833"/>
                  <a:pt x="339365" y="188544"/>
                </a:cubicBezTo>
                <a:cubicBezTo>
                  <a:pt x="335772" y="206511"/>
                  <a:pt x="323008" y="249589"/>
                  <a:pt x="311084" y="235678"/>
                </a:cubicBezTo>
                <a:cubicBezTo>
                  <a:pt x="285789" y="206168"/>
                  <a:pt x="292231" y="160264"/>
                  <a:pt x="282804" y="122557"/>
                </a:cubicBezTo>
                <a:cubicBezTo>
                  <a:pt x="285946" y="100561"/>
                  <a:pt x="276520" y="72280"/>
                  <a:pt x="292231" y="56569"/>
                </a:cubicBezTo>
                <a:cubicBezTo>
                  <a:pt x="313310" y="35490"/>
                  <a:pt x="348227" y="35814"/>
                  <a:pt x="377072" y="28289"/>
                </a:cubicBezTo>
                <a:cubicBezTo>
                  <a:pt x="490530" y="-1309"/>
                  <a:pt x="467502" y="8"/>
                  <a:pt x="527901" y="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DE29E76-3B19-4144-989D-A26BE94D2995}"/>
              </a:ext>
            </a:extLst>
          </p:cNvPr>
          <p:cNvSpPr/>
          <p:nvPr/>
        </p:nvSpPr>
        <p:spPr>
          <a:xfrm rot="3281378">
            <a:off x="6031333" y="3270956"/>
            <a:ext cx="527901" cy="461922"/>
          </a:xfrm>
          <a:custGeom>
            <a:avLst/>
            <a:gdLst>
              <a:gd name="connsiteX0" fmla="*/ 65987 w 527901"/>
              <a:gd name="connsiteY0" fmla="*/ 461922 h 461922"/>
              <a:gd name="connsiteX1" fmla="*/ 18853 w 527901"/>
              <a:gd name="connsiteY1" fmla="*/ 443068 h 461922"/>
              <a:gd name="connsiteX2" fmla="*/ 0 w 527901"/>
              <a:gd name="connsiteY2" fmla="*/ 386507 h 461922"/>
              <a:gd name="connsiteX3" fmla="*/ 18853 w 527901"/>
              <a:gd name="connsiteY3" fmla="*/ 320520 h 461922"/>
              <a:gd name="connsiteX4" fmla="*/ 47134 w 527901"/>
              <a:gd name="connsiteY4" fmla="*/ 311093 h 461922"/>
              <a:gd name="connsiteX5" fmla="*/ 122548 w 527901"/>
              <a:gd name="connsiteY5" fmla="*/ 367654 h 461922"/>
              <a:gd name="connsiteX6" fmla="*/ 131975 w 527901"/>
              <a:gd name="connsiteY6" fmla="*/ 395934 h 461922"/>
              <a:gd name="connsiteX7" fmla="*/ 75414 w 527901"/>
              <a:gd name="connsiteY7" fmla="*/ 367654 h 461922"/>
              <a:gd name="connsiteX8" fmla="*/ 65987 w 527901"/>
              <a:gd name="connsiteY8" fmla="*/ 320520 h 461922"/>
              <a:gd name="connsiteX9" fmla="*/ 160255 w 527901"/>
              <a:gd name="connsiteY9" fmla="*/ 235678 h 461922"/>
              <a:gd name="connsiteX10" fmla="*/ 207389 w 527901"/>
              <a:gd name="connsiteY10" fmla="*/ 263959 h 461922"/>
              <a:gd name="connsiteX11" fmla="*/ 216816 w 527901"/>
              <a:gd name="connsiteY11" fmla="*/ 311093 h 461922"/>
              <a:gd name="connsiteX12" fmla="*/ 188536 w 527901"/>
              <a:gd name="connsiteY12" fmla="*/ 329946 h 461922"/>
              <a:gd name="connsiteX13" fmla="*/ 169682 w 527901"/>
              <a:gd name="connsiteY13" fmla="*/ 263959 h 461922"/>
              <a:gd name="connsiteX14" fmla="*/ 282804 w 527901"/>
              <a:gd name="connsiteY14" fmla="*/ 131983 h 461922"/>
              <a:gd name="connsiteX15" fmla="*/ 329938 w 527901"/>
              <a:gd name="connsiteY15" fmla="*/ 141410 h 461922"/>
              <a:gd name="connsiteX16" fmla="*/ 339365 w 527901"/>
              <a:gd name="connsiteY16" fmla="*/ 188544 h 461922"/>
              <a:gd name="connsiteX17" fmla="*/ 311084 w 527901"/>
              <a:gd name="connsiteY17" fmla="*/ 235678 h 461922"/>
              <a:gd name="connsiteX18" fmla="*/ 282804 w 527901"/>
              <a:gd name="connsiteY18" fmla="*/ 122557 h 461922"/>
              <a:gd name="connsiteX19" fmla="*/ 292231 w 527901"/>
              <a:gd name="connsiteY19" fmla="*/ 56569 h 461922"/>
              <a:gd name="connsiteX20" fmla="*/ 377072 w 527901"/>
              <a:gd name="connsiteY20" fmla="*/ 28289 h 461922"/>
              <a:gd name="connsiteX21" fmla="*/ 527901 w 527901"/>
              <a:gd name="connsiteY21" fmla="*/ 8 h 46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7901" h="461922">
                <a:moveTo>
                  <a:pt x="65987" y="461922"/>
                </a:moveTo>
                <a:cubicBezTo>
                  <a:pt x="50276" y="455637"/>
                  <a:pt x="29996" y="455803"/>
                  <a:pt x="18853" y="443068"/>
                </a:cubicBezTo>
                <a:cubicBezTo>
                  <a:pt x="5766" y="428112"/>
                  <a:pt x="0" y="386507"/>
                  <a:pt x="0" y="386507"/>
                </a:cubicBezTo>
                <a:cubicBezTo>
                  <a:pt x="6284" y="364511"/>
                  <a:pt x="6729" y="339919"/>
                  <a:pt x="18853" y="320520"/>
                </a:cubicBezTo>
                <a:cubicBezTo>
                  <a:pt x="24120" y="312094"/>
                  <a:pt x="38088" y="306981"/>
                  <a:pt x="47134" y="311093"/>
                </a:cubicBezTo>
                <a:cubicBezTo>
                  <a:pt x="75740" y="324096"/>
                  <a:pt x="122548" y="367654"/>
                  <a:pt x="122548" y="367654"/>
                </a:cubicBezTo>
                <a:cubicBezTo>
                  <a:pt x="125690" y="377081"/>
                  <a:pt x="141912" y="395934"/>
                  <a:pt x="131975" y="395934"/>
                </a:cubicBezTo>
                <a:cubicBezTo>
                  <a:pt x="110896" y="395934"/>
                  <a:pt x="89295" y="383517"/>
                  <a:pt x="75414" y="367654"/>
                </a:cubicBezTo>
                <a:cubicBezTo>
                  <a:pt x="64863" y="355596"/>
                  <a:pt x="69129" y="336231"/>
                  <a:pt x="65987" y="320520"/>
                </a:cubicBezTo>
                <a:cubicBezTo>
                  <a:pt x="89061" y="266681"/>
                  <a:pt x="84849" y="229394"/>
                  <a:pt x="160255" y="235678"/>
                </a:cubicBezTo>
                <a:cubicBezTo>
                  <a:pt x="178514" y="237200"/>
                  <a:pt x="191678" y="254532"/>
                  <a:pt x="207389" y="263959"/>
                </a:cubicBezTo>
                <a:cubicBezTo>
                  <a:pt x="210531" y="279670"/>
                  <a:pt x="221218" y="295687"/>
                  <a:pt x="216816" y="311093"/>
                </a:cubicBezTo>
                <a:cubicBezTo>
                  <a:pt x="213704" y="321986"/>
                  <a:pt x="196547" y="337957"/>
                  <a:pt x="188536" y="329946"/>
                </a:cubicBezTo>
                <a:cubicBezTo>
                  <a:pt x="172360" y="313770"/>
                  <a:pt x="175967" y="285955"/>
                  <a:pt x="169682" y="263959"/>
                </a:cubicBezTo>
                <a:cubicBezTo>
                  <a:pt x="202728" y="181343"/>
                  <a:pt x="189658" y="153479"/>
                  <a:pt x="282804" y="131983"/>
                </a:cubicBezTo>
                <a:cubicBezTo>
                  <a:pt x="298416" y="128380"/>
                  <a:pt x="314227" y="138268"/>
                  <a:pt x="329938" y="141410"/>
                </a:cubicBezTo>
                <a:cubicBezTo>
                  <a:pt x="333080" y="157121"/>
                  <a:pt x="342507" y="172833"/>
                  <a:pt x="339365" y="188544"/>
                </a:cubicBezTo>
                <a:cubicBezTo>
                  <a:pt x="335772" y="206511"/>
                  <a:pt x="323008" y="249589"/>
                  <a:pt x="311084" y="235678"/>
                </a:cubicBezTo>
                <a:cubicBezTo>
                  <a:pt x="285789" y="206168"/>
                  <a:pt x="292231" y="160264"/>
                  <a:pt x="282804" y="122557"/>
                </a:cubicBezTo>
                <a:cubicBezTo>
                  <a:pt x="285946" y="100561"/>
                  <a:pt x="276520" y="72280"/>
                  <a:pt x="292231" y="56569"/>
                </a:cubicBezTo>
                <a:cubicBezTo>
                  <a:pt x="313310" y="35490"/>
                  <a:pt x="348227" y="35814"/>
                  <a:pt x="377072" y="28289"/>
                </a:cubicBezTo>
                <a:cubicBezTo>
                  <a:pt x="490530" y="-1309"/>
                  <a:pt x="467502" y="8"/>
                  <a:pt x="527901" y="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사용자 단색으로 채워진">
            <a:extLst>
              <a:ext uri="{FF2B5EF4-FFF2-40B4-BE49-F238E27FC236}">
                <a16:creationId xmlns:a16="http://schemas.microsoft.com/office/drawing/2014/main" id="{F490D0A0-9D6F-459C-A2EE-B68DF488C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5690" y="4731138"/>
            <a:ext cx="481885" cy="481885"/>
          </a:xfrm>
          <a:prstGeom prst="rect">
            <a:avLst/>
          </a:prstGeom>
        </p:spPr>
      </p:pic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BCEE029-1DBF-4CB5-8BD4-EF43641771CE}"/>
              </a:ext>
            </a:extLst>
          </p:cNvPr>
          <p:cNvSpPr/>
          <p:nvPr/>
        </p:nvSpPr>
        <p:spPr>
          <a:xfrm rot="17023503">
            <a:off x="7116753" y="4106063"/>
            <a:ext cx="527901" cy="461922"/>
          </a:xfrm>
          <a:custGeom>
            <a:avLst/>
            <a:gdLst>
              <a:gd name="connsiteX0" fmla="*/ 65987 w 527901"/>
              <a:gd name="connsiteY0" fmla="*/ 461922 h 461922"/>
              <a:gd name="connsiteX1" fmla="*/ 18853 w 527901"/>
              <a:gd name="connsiteY1" fmla="*/ 443068 h 461922"/>
              <a:gd name="connsiteX2" fmla="*/ 0 w 527901"/>
              <a:gd name="connsiteY2" fmla="*/ 386507 h 461922"/>
              <a:gd name="connsiteX3" fmla="*/ 18853 w 527901"/>
              <a:gd name="connsiteY3" fmla="*/ 320520 h 461922"/>
              <a:gd name="connsiteX4" fmla="*/ 47134 w 527901"/>
              <a:gd name="connsiteY4" fmla="*/ 311093 h 461922"/>
              <a:gd name="connsiteX5" fmla="*/ 122548 w 527901"/>
              <a:gd name="connsiteY5" fmla="*/ 367654 h 461922"/>
              <a:gd name="connsiteX6" fmla="*/ 131975 w 527901"/>
              <a:gd name="connsiteY6" fmla="*/ 395934 h 461922"/>
              <a:gd name="connsiteX7" fmla="*/ 75414 w 527901"/>
              <a:gd name="connsiteY7" fmla="*/ 367654 h 461922"/>
              <a:gd name="connsiteX8" fmla="*/ 65987 w 527901"/>
              <a:gd name="connsiteY8" fmla="*/ 320520 h 461922"/>
              <a:gd name="connsiteX9" fmla="*/ 160255 w 527901"/>
              <a:gd name="connsiteY9" fmla="*/ 235678 h 461922"/>
              <a:gd name="connsiteX10" fmla="*/ 207389 w 527901"/>
              <a:gd name="connsiteY10" fmla="*/ 263959 h 461922"/>
              <a:gd name="connsiteX11" fmla="*/ 216816 w 527901"/>
              <a:gd name="connsiteY11" fmla="*/ 311093 h 461922"/>
              <a:gd name="connsiteX12" fmla="*/ 188536 w 527901"/>
              <a:gd name="connsiteY12" fmla="*/ 329946 h 461922"/>
              <a:gd name="connsiteX13" fmla="*/ 169682 w 527901"/>
              <a:gd name="connsiteY13" fmla="*/ 263959 h 461922"/>
              <a:gd name="connsiteX14" fmla="*/ 282804 w 527901"/>
              <a:gd name="connsiteY14" fmla="*/ 131983 h 461922"/>
              <a:gd name="connsiteX15" fmla="*/ 329938 w 527901"/>
              <a:gd name="connsiteY15" fmla="*/ 141410 h 461922"/>
              <a:gd name="connsiteX16" fmla="*/ 339365 w 527901"/>
              <a:gd name="connsiteY16" fmla="*/ 188544 h 461922"/>
              <a:gd name="connsiteX17" fmla="*/ 311084 w 527901"/>
              <a:gd name="connsiteY17" fmla="*/ 235678 h 461922"/>
              <a:gd name="connsiteX18" fmla="*/ 282804 w 527901"/>
              <a:gd name="connsiteY18" fmla="*/ 122557 h 461922"/>
              <a:gd name="connsiteX19" fmla="*/ 292231 w 527901"/>
              <a:gd name="connsiteY19" fmla="*/ 56569 h 461922"/>
              <a:gd name="connsiteX20" fmla="*/ 377072 w 527901"/>
              <a:gd name="connsiteY20" fmla="*/ 28289 h 461922"/>
              <a:gd name="connsiteX21" fmla="*/ 527901 w 527901"/>
              <a:gd name="connsiteY21" fmla="*/ 8 h 46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7901" h="461922">
                <a:moveTo>
                  <a:pt x="65987" y="461922"/>
                </a:moveTo>
                <a:cubicBezTo>
                  <a:pt x="50276" y="455637"/>
                  <a:pt x="29996" y="455803"/>
                  <a:pt x="18853" y="443068"/>
                </a:cubicBezTo>
                <a:cubicBezTo>
                  <a:pt x="5766" y="428112"/>
                  <a:pt x="0" y="386507"/>
                  <a:pt x="0" y="386507"/>
                </a:cubicBezTo>
                <a:cubicBezTo>
                  <a:pt x="6284" y="364511"/>
                  <a:pt x="6729" y="339919"/>
                  <a:pt x="18853" y="320520"/>
                </a:cubicBezTo>
                <a:cubicBezTo>
                  <a:pt x="24120" y="312094"/>
                  <a:pt x="38088" y="306981"/>
                  <a:pt x="47134" y="311093"/>
                </a:cubicBezTo>
                <a:cubicBezTo>
                  <a:pt x="75740" y="324096"/>
                  <a:pt x="122548" y="367654"/>
                  <a:pt x="122548" y="367654"/>
                </a:cubicBezTo>
                <a:cubicBezTo>
                  <a:pt x="125690" y="377081"/>
                  <a:pt x="141912" y="395934"/>
                  <a:pt x="131975" y="395934"/>
                </a:cubicBezTo>
                <a:cubicBezTo>
                  <a:pt x="110896" y="395934"/>
                  <a:pt x="89295" y="383517"/>
                  <a:pt x="75414" y="367654"/>
                </a:cubicBezTo>
                <a:cubicBezTo>
                  <a:pt x="64863" y="355596"/>
                  <a:pt x="69129" y="336231"/>
                  <a:pt x="65987" y="320520"/>
                </a:cubicBezTo>
                <a:cubicBezTo>
                  <a:pt x="89061" y="266681"/>
                  <a:pt x="84849" y="229394"/>
                  <a:pt x="160255" y="235678"/>
                </a:cubicBezTo>
                <a:cubicBezTo>
                  <a:pt x="178514" y="237200"/>
                  <a:pt x="191678" y="254532"/>
                  <a:pt x="207389" y="263959"/>
                </a:cubicBezTo>
                <a:cubicBezTo>
                  <a:pt x="210531" y="279670"/>
                  <a:pt x="221218" y="295687"/>
                  <a:pt x="216816" y="311093"/>
                </a:cubicBezTo>
                <a:cubicBezTo>
                  <a:pt x="213704" y="321986"/>
                  <a:pt x="196547" y="337957"/>
                  <a:pt x="188536" y="329946"/>
                </a:cubicBezTo>
                <a:cubicBezTo>
                  <a:pt x="172360" y="313770"/>
                  <a:pt x="175967" y="285955"/>
                  <a:pt x="169682" y="263959"/>
                </a:cubicBezTo>
                <a:cubicBezTo>
                  <a:pt x="202728" y="181343"/>
                  <a:pt x="189658" y="153479"/>
                  <a:pt x="282804" y="131983"/>
                </a:cubicBezTo>
                <a:cubicBezTo>
                  <a:pt x="298416" y="128380"/>
                  <a:pt x="314227" y="138268"/>
                  <a:pt x="329938" y="141410"/>
                </a:cubicBezTo>
                <a:cubicBezTo>
                  <a:pt x="333080" y="157121"/>
                  <a:pt x="342507" y="172833"/>
                  <a:pt x="339365" y="188544"/>
                </a:cubicBezTo>
                <a:cubicBezTo>
                  <a:pt x="335772" y="206511"/>
                  <a:pt x="323008" y="249589"/>
                  <a:pt x="311084" y="235678"/>
                </a:cubicBezTo>
                <a:cubicBezTo>
                  <a:pt x="285789" y="206168"/>
                  <a:pt x="292231" y="160264"/>
                  <a:pt x="282804" y="122557"/>
                </a:cubicBezTo>
                <a:cubicBezTo>
                  <a:pt x="285946" y="100561"/>
                  <a:pt x="276520" y="72280"/>
                  <a:pt x="292231" y="56569"/>
                </a:cubicBezTo>
                <a:cubicBezTo>
                  <a:pt x="313310" y="35490"/>
                  <a:pt x="348227" y="35814"/>
                  <a:pt x="377072" y="28289"/>
                </a:cubicBezTo>
                <a:cubicBezTo>
                  <a:pt x="490530" y="-1309"/>
                  <a:pt x="467502" y="8"/>
                  <a:pt x="527901" y="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6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467</Words>
  <Application>Microsoft Office PowerPoint</Application>
  <PresentationFormat>와이드스크린</PresentationFormat>
  <Paragraphs>141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8</cp:revision>
  <dcterms:created xsi:type="dcterms:W3CDTF">2022-03-03T03:40:07Z</dcterms:created>
  <dcterms:modified xsi:type="dcterms:W3CDTF">2022-03-10T10:53:07Z</dcterms:modified>
</cp:coreProperties>
</file>