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05" r:id="rId3"/>
    <p:sldId id="297" r:id="rId4"/>
    <p:sldId id="295" r:id="rId5"/>
    <p:sldId id="296" r:id="rId6"/>
    <p:sldId id="30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2022-06-20(Mon)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cxnSpLocks/>
            <a:stCxn id="91" idx="2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cxnSpLocks/>
            <a:stCxn id="101" idx="3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FA2E584-DEE4-01AD-39F9-AE0FEDB3EF76}"/>
              </a:ext>
            </a:extLst>
          </p:cNvPr>
          <p:cNvSpPr/>
          <p:nvPr/>
        </p:nvSpPr>
        <p:spPr>
          <a:xfrm>
            <a:off x="5931465" y="6266225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5043271" y="2189024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팀의 배에서 출발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7AF9FF-E0DB-65CF-4619-18F0B923D8A3}"/>
              </a:ext>
            </a:extLst>
          </p:cNvPr>
          <p:cNvGrpSpPr/>
          <p:nvPr/>
        </p:nvGrpSpPr>
        <p:grpSpPr>
          <a:xfrm>
            <a:off x="5181924" y="2805267"/>
            <a:ext cx="1358064" cy="657256"/>
            <a:chOff x="4539202" y="2796775"/>
            <a:chExt cx="1358064" cy="657256"/>
          </a:xfrm>
        </p:grpSpPr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id="{B4661138-9B96-7058-E465-38750035AF29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3210DB-67C6-99E8-EDDB-375C1D4C5114}"/>
                </a:ext>
              </a:extLst>
            </p:cNvPr>
            <p:cNvSpPr txBox="1"/>
            <p:nvPr/>
          </p:nvSpPr>
          <p:spPr>
            <a:xfrm>
              <a:off x="4539202" y="2909959"/>
              <a:ext cx="135806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얻기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미션을 할 것인가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9892FB18-3429-55C5-6B5D-C844EA61D45C}"/>
              </a:ext>
            </a:extLst>
          </p:cNvPr>
          <p:cNvSpPr/>
          <p:nvPr/>
        </p:nvSpPr>
        <p:spPr>
          <a:xfrm>
            <a:off x="2761673" y="3355311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 획득 미션 진행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2F41F3D7-658A-5C2F-BDC3-0E43755038F6}"/>
              </a:ext>
            </a:extLst>
          </p:cNvPr>
          <p:cNvSpPr/>
          <p:nvPr/>
        </p:nvSpPr>
        <p:spPr>
          <a:xfrm>
            <a:off x="7291040" y="33181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미션 방해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5860956" y="1824025"/>
            <a:ext cx="1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 flipH="1">
            <a:off x="5860955" y="2477692"/>
            <a:ext cx="1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395CC8-5217-E6D6-BAEF-0854A6E92C4E}"/>
              </a:ext>
            </a:extLst>
          </p:cNvPr>
          <p:cNvCxnSpPr>
            <a:stCxn id="61" idx="1"/>
            <a:endCxn id="66" idx="0"/>
          </p:cNvCxnSpPr>
          <p:nvPr/>
        </p:nvCxnSpPr>
        <p:spPr>
          <a:xfrm rot="10800000" flipV="1">
            <a:off x="3579358" y="3126199"/>
            <a:ext cx="1602566" cy="229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A9D4E3-8318-89CC-B71E-43AC94EE853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6539988" y="3126200"/>
            <a:ext cx="1568737" cy="19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347AB-4FB7-9DE7-A141-E7A8CF6AE6EA}"/>
              </a:ext>
            </a:extLst>
          </p:cNvPr>
          <p:cNvSpPr/>
          <p:nvPr/>
        </p:nvSpPr>
        <p:spPr>
          <a:xfrm>
            <a:off x="2847651" y="3961608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아이템 획득 미션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F5E5A2-C128-CA43-AA92-499694335007}"/>
              </a:ext>
            </a:extLst>
          </p:cNvPr>
          <p:cNvCxnSpPr>
            <a:stCxn id="66" idx="2"/>
            <a:endCxn id="20" idx="0"/>
          </p:cNvCxnSpPr>
          <p:nvPr/>
        </p:nvCxnSpPr>
        <p:spPr>
          <a:xfrm>
            <a:off x="3579358" y="3643979"/>
            <a:ext cx="0" cy="3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1587C1-F669-4FCD-05DC-0DEB45958CBC}"/>
              </a:ext>
            </a:extLst>
          </p:cNvPr>
          <p:cNvSpPr/>
          <p:nvPr/>
        </p:nvSpPr>
        <p:spPr>
          <a:xfrm>
            <a:off x="9487786" y="5896033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65722B-CFBE-C234-398E-993FE3656D0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108725" y="3606857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24FA84B-C96B-CCA2-BFFF-203D3F8AF56E}"/>
              </a:ext>
            </a:extLst>
          </p:cNvPr>
          <p:cNvGrpSpPr/>
          <p:nvPr/>
        </p:nvGrpSpPr>
        <p:grpSpPr>
          <a:xfrm>
            <a:off x="7449301" y="4944648"/>
            <a:ext cx="1318847" cy="657256"/>
            <a:chOff x="4558809" y="2796775"/>
            <a:chExt cx="1318847" cy="657256"/>
          </a:xfrm>
        </p:grpSpPr>
        <p:sp>
          <p:nvSpPr>
            <p:cNvPr id="84" name="순서도: 판단 83">
              <a:extLst>
                <a:ext uri="{FF2B5EF4-FFF2-40B4-BE49-F238E27FC236}">
                  <a16:creationId xmlns:a16="http://schemas.microsoft.com/office/drawing/2014/main" id="{634B76CF-971F-3679-1A0C-6F6E0DDEAA4D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F84CA-8BA9-7CFD-82DB-25DCE4991239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있는가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F07034D-1C75-500F-B000-653CC22F6120}"/>
              </a:ext>
            </a:extLst>
          </p:cNvPr>
          <p:cNvGrpSpPr/>
          <p:nvPr/>
        </p:nvGrpSpPr>
        <p:grpSpPr>
          <a:xfrm>
            <a:off x="7449301" y="4021190"/>
            <a:ext cx="1318847" cy="657256"/>
            <a:chOff x="4558809" y="2796775"/>
            <a:chExt cx="1318847" cy="657256"/>
          </a:xfrm>
        </p:grpSpPr>
        <p:sp>
          <p:nvSpPr>
            <p:cNvPr id="87" name="순서도: 판단 86">
              <a:extLst>
                <a:ext uri="{FF2B5EF4-FFF2-40B4-BE49-F238E27FC236}">
                  <a16:creationId xmlns:a16="http://schemas.microsoft.com/office/drawing/2014/main" id="{C14AC316-4922-D2E1-6D63-CE2AFFAC2681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80CB75-BB77-1098-9818-7E412097AC6B}"/>
                </a:ext>
              </a:extLst>
            </p:cNvPr>
            <p:cNvSpPr txBox="1"/>
            <p:nvPr/>
          </p:nvSpPr>
          <p:spPr>
            <a:xfrm>
              <a:off x="4600113" y="2998445"/>
              <a:ext cx="12362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패시브 스킬인가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E702C6-107F-47A3-A41F-C5DF0D4959FA}"/>
              </a:ext>
            </a:extLst>
          </p:cNvPr>
          <p:cNvCxnSpPr>
            <a:stCxn id="87" idx="3"/>
            <a:endCxn id="78" idx="0"/>
          </p:cNvCxnSpPr>
          <p:nvPr/>
        </p:nvCxnSpPr>
        <p:spPr>
          <a:xfrm>
            <a:off x="8768148" y="4349818"/>
            <a:ext cx="1451345" cy="154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F705105-920C-446B-28CF-39EE277EDF12}"/>
              </a:ext>
            </a:extLst>
          </p:cNvPr>
          <p:cNvCxnSpPr>
            <a:cxnSpLocks/>
            <a:stCxn id="84" idx="3"/>
            <a:endCxn id="78" idx="0"/>
          </p:cNvCxnSpPr>
          <p:nvPr/>
        </p:nvCxnSpPr>
        <p:spPr>
          <a:xfrm>
            <a:off x="8768148" y="5273276"/>
            <a:ext cx="1451345" cy="62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BC9EA-4A61-B07C-9A2E-ECB28CE88799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8108725" y="4678446"/>
            <a:ext cx="0" cy="2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5F003DC-A535-A7E3-5CEE-356BA1908074}"/>
              </a:ext>
            </a:extLst>
          </p:cNvPr>
          <p:cNvSpPr txBox="1"/>
          <p:nvPr/>
        </p:nvSpPr>
        <p:spPr>
          <a:xfrm>
            <a:off x="4239362" y="28200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1A6605-CC86-CEAC-C7B1-B6933982E322}"/>
              </a:ext>
            </a:extLst>
          </p:cNvPr>
          <p:cNvSpPr txBox="1"/>
          <p:nvPr/>
        </p:nvSpPr>
        <p:spPr>
          <a:xfrm>
            <a:off x="9292483" y="405469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D6317B-DFF7-C68F-8B32-1D3A946BE736}"/>
              </a:ext>
            </a:extLst>
          </p:cNvPr>
          <p:cNvSpPr txBox="1"/>
          <p:nvPr/>
        </p:nvSpPr>
        <p:spPr>
          <a:xfrm>
            <a:off x="8160109" y="550352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732B68C-3886-292D-6490-AEBAFA3F11E9}"/>
              </a:ext>
            </a:extLst>
          </p:cNvPr>
          <p:cNvGrpSpPr/>
          <p:nvPr/>
        </p:nvGrpSpPr>
        <p:grpSpPr>
          <a:xfrm>
            <a:off x="7441245" y="5779681"/>
            <a:ext cx="1318847" cy="657256"/>
            <a:chOff x="4558809" y="2796775"/>
            <a:chExt cx="1318847" cy="657256"/>
          </a:xfrm>
        </p:grpSpPr>
        <p:sp>
          <p:nvSpPr>
            <p:cNvPr id="113" name="순서도: 판단 112">
              <a:extLst>
                <a:ext uri="{FF2B5EF4-FFF2-40B4-BE49-F238E27FC236}">
                  <a16:creationId xmlns:a16="http://schemas.microsoft.com/office/drawing/2014/main" id="{F448878C-6E86-3179-B37C-DEBF5044A4E3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435AC-7787-AD89-EE20-547709CEA183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다 돌았는가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8B0BC0-3728-F25D-5198-F4E666D71A26}"/>
              </a:ext>
            </a:extLst>
          </p:cNvPr>
          <p:cNvCxnSpPr>
            <a:stCxn id="84" idx="2"/>
            <a:endCxn id="113" idx="0"/>
          </p:cNvCxnSpPr>
          <p:nvPr/>
        </p:nvCxnSpPr>
        <p:spPr>
          <a:xfrm flipH="1">
            <a:off x="8100669" y="5601904"/>
            <a:ext cx="8056" cy="17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504B93-163F-CC9E-175A-77E1DFBD52D5}"/>
              </a:ext>
            </a:extLst>
          </p:cNvPr>
          <p:cNvCxnSpPr>
            <a:cxnSpLocks/>
            <a:stCxn id="113" idx="3"/>
            <a:endCxn id="78" idx="1"/>
          </p:cNvCxnSpPr>
          <p:nvPr/>
        </p:nvCxnSpPr>
        <p:spPr>
          <a:xfrm>
            <a:off x="8760092" y="6108309"/>
            <a:ext cx="72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2C71E75-EB9D-69A5-1C44-9C91C202422E}"/>
              </a:ext>
            </a:extLst>
          </p:cNvPr>
          <p:cNvSpPr txBox="1"/>
          <p:nvPr/>
        </p:nvSpPr>
        <p:spPr>
          <a:xfrm>
            <a:off x="7038571" y="285731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750C21-BDD2-61BE-6FA8-51A0D9053ABE}"/>
              </a:ext>
            </a:extLst>
          </p:cNvPr>
          <p:cNvSpPr txBox="1"/>
          <p:nvPr/>
        </p:nvSpPr>
        <p:spPr>
          <a:xfrm>
            <a:off x="8150032" y="464366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4681DF-7B9C-EC71-273F-DF0C04213F13}"/>
              </a:ext>
            </a:extLst>
          </p:cNvPr>
          <p:cNvSpPr txBox="1"/>
          <p:nvPr/>
        </p:nvSpPr>
        <p:spPr>
          <a:xfrm>
            <a:off x="9312526" y="4992120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A4D8A80-43A8-1AF4-93D2-A9816F8A65E8}"/>
              </a:ext>
            </a:extLst>
          </p:cNvPr>
          <p:cNvGrpSpPr/>
          <p:nvPr/>
        </p:nvGrpSpPr>
        <p:grpSpPr>
          <a:xfrm>
            <a:off x="2919934" y="4576649"/>
            <a:ext cx="1318847" cy="657256"/>
            <a:chOff x="4558809" y="2796775"/>
            <a:chExt cx="1318847" cy="657256"/>
          </a:xfrm>
        </p:grpSpPr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id="{ADCBF88F-F032-9EA5-286B-00BBD961BAA6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10EFD63-2DE1-2953-1ABE-C6E1B430AEE6}"/>
                </a:ext>
              </a:extLst>
            </p:cNvPr>
            <p:cNvSpPr txBox="1"/>
            <p:nvPr/>
          </p:nvSpPr>
          <p:spPr>
            <a:xfrm>
              <a:off x="4697897" y="2917654"/>
              <a:ext cx="104067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모두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모았는가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129" name="모서리가 둥근 직사각형 106">
            <a:extLst>
              <a:ext uri="{FF2B5EF4-FFF2-40B4-BE49-F238E27FC236}">
                <a16:creationId xmlns:a16="http://schemas.microsoft.com/office/drawing/2014/main" id="{4CC6301F-F856-DE45-47D5-0FECF97182F5}"/>
              </a:ext>
            </a:extLst>
          </p:cNvPr>
          <p:cNvSpPr/>
          <p:nvPr/>
        </p:nvSpPr>
        <p:spPr>
          <a:xfrm>
            <a:off x="2968291" y="5752540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승리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E41B9BD-3BEF-92A1-47B8-7A960E734152}"/>
              </a:ext>
            </a:extLst>
          </p:cNvPr>
          <p:cNvCxnSpPr>
            <a:stCxn id="126" idx="2"/>
            <a:endCxn id="129" idx="0"/>
          </p:cNvCxnSpPr>
          <p:nvPr/>
        </p:nvCxnSpPr>
        <p:spPr>
          <a:xfrm flipH="1">
            <a:off x="3579357" y="5233905"/>
            <a:ext cx="1" cy="5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B24881-3AD6-C6EB-6F5D-B41FDA792FB1}"/>
              </a:ext>
            </a:extLst>
          </p:cNvPr>
          <p:cNvCxnSpPr>
            <a:stCxn id="20" idx="2"/>
            <a:endCxn id="126" idx="0"/>
          </p:cNvCxnSpPr>
          <p:nvPr/>
        </p:nvCxnSpPr>
        <p:spPr>
          <a:xfrm>
            <a:off x="3579358" y="4386160"/>
            <a:ext cx="0" cy="1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250</Words>
  <Application>Microsoft Office PowerPoint</Application>
  <PresentationFormat>와이드스크린</PresentationFormat>
  <Paragraphs>119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2022-06-16T07:04:32Z</dcterms:created>
  <dcterms:modified xsi:type="dcterms:W3CDTF">2022-06-20T11:25:52Z</dcterms:modified>
</cp:coreProperties>
</file>