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0" r:id="rId3"/>
    <p:sldId id="292" r:id="rId4"/>
    <p:sldId id="295" r:id="rId5"/>
    <p:sldId id="296" r:id="rId6"/>
    <p:sldId id="305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9" r:id="rId15"/>
    <p:sldId id="310" r:id="rId16"/>
    <p:sldId id="311" r:id="rId17"/>
    <p:sldId id="313" r:id="rId18"/>
    <p:sldId id="31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132"/>
    <a:srgbClr val="000000"/>
    <a:srgbClr val="73BCE9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1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8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5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71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95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9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8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8.wdp"/><Relationship Id="rId3" Type="http://schemas.openxmlformats.org/officeDocument/2006/relationships/image" Target="../media/image19.png"/><Relationship Id="rId7" Type="http://schemas.microsoft.com/office/2007/relationships/hdphoto" Target="../media/hdphoto6.wdp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5.sv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svg"/><Relationship Id="rId9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7.wdp"/><Relationship Id="rId5" Type="http://schemas.openxmlformats.org/officeDocument/2006/relationships/image" Target="../media/image23.png"/><Relationship Id="rId4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microsoft.com/office/2007/relationships/hdphoto" Target="../media/hdphoto8.wdp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B633B6-F0EE-44CA-9448-E6DE3BBEF3EF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5CD82-A6B2-4460-B8B0-A189E877499B}"/>
              </a:ext>
            </a:extLst>
          </p:cNvPr>
          <p:cNvSpPr/>
          <p:nvPr/>
        </p:nvSpPr>
        <p:spPr>
          <a:xfrm>
            <a:off x="7967533" y="104910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인벤토리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4644E-AFBB-4549-AA72-15A39D70D117}"/>
              </a:ext>
            </a:extLst>
          </p:cNvPr>
          <p:cNvSpPr txBox="1"/>
          <p:nvPr/>
        </p:nvSpPr>
        <p:spPr>
          <a:xfrm>
            <a:off x="2451361" y="4676110"/>
            <a:ext cx="61494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</a:t>
            </a:r>
            <a:r>
              <a:rPr lang="ko-KR" altLang="en-US" sz="1200" dirty="0" err="1"/>
              <a:t>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인벤토리에 있는 아이템은 메인 로비에 있는 배에서 상호작용 버튼을 누르면 </a:t>
            </a:r>
            <a:endParaRPr lang="en-US" altLang="ko-KR" sz="1100" dirty="0"/>
          </a:p>
          <a:p>
            <a:r>
              <a:rPr lang="ko-KR" altLang="en-US" sz="1100" dirty="0"/>
              <a:t>배 안에 들어가고 그 안에서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 배에 그 아이템이 다 찼다면 그 아이템이 있는 인벤토리 칸은 사용할 수 없는 칸이 됩니다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92E15-39DB-49BE-9F30-5C1E21D60AF0}"/>
              </a:ext>
            </a:extLst>
          </p:cNvPr>
          <p:cNvGrpSpPr/>
          <p:nvPr/>
        </p:nvGrpSpPr>
        <p:grpSpPr>
          <a:xfrm>
            <a:off x="3731300" y="2254223"/>
            <a:ext cx="4084137" cy="2050734"/>
            <a:chOff x="3032052" y="2254223"/>
            <a:chExt cx="4084137" cy="205073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425541-1F34-4C79-B3B3-3418A2A560AC}"/>
                </a:ext>
              </a:extLst>
            </p:cNvPr>
            <p:cNvSpPr/>
            <p:nvPr/>
          </p:nvSpPr>
          <p:spPr>
            <a:xfrm rot="5400000">
              <a:off x="4048754" y="1237521"/>
              <a:ext cx="2050734" cy="40841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1192FD-340A-4732-95C5-55C14F37EF99}"/>
                </a:ext>
              </a:extLst>
            </p:cNvPr>
            <p:cNvSpPr/>
            <p:nvPr/>
          </p:nvSpPr>
          <p:spPr>
            <a:xfrm>
              <a:off x="3347775" y="3456372"/>
              <a:ext cx="645256" cy="645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398EC6-AD14-4D51-B854-97317C13527C}"/>
                </a:ext>
              </a:extLst>
            </p:cNvPr>
            <p:cNvSpPr/>
            <p:nvPr/>
          </p:nvSpPr>
          <p:spPr>
            <a:xfrm>
              <a:off x="3569843" y="3678441"/>
              <a:ext cx="201118" cy="2011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55F1C-E578-4A36-9AAE-ADD81D7D46D2}"/>
                </a:ext>
              </a:extLst>
            </p:cNvPr>
            <p:cNvSpPr/>
            <p:nvPr/>
          </p:nvSpPr>
          <p:spPr>
            <a:xfrm>
              <a:off x="6503514" y="3767362"/>
              <a:ext cx="364656" cy="3646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B6A3DD6-F99D-44DF-91AF-1FEE34A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7884"/>
              </p:ext>
            </p:extLst>
          </p:nvPr>
        </p:nvGraphicFramePr>
        <p:xfrm>
          <a:off x="5008002" y="3995268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주울 때 </a:t>
            </a:r>
            <a:r>
              <a:rPr lang="ko-KR" altLang="en-US" sz="2800" b="1" dirty="0" err="1"/>
              <a:t>기믹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6A82-3C52-45E0-ABC9-12AE62F9C0FC}"/>
              </a:ext>
            </a:extLst>
          </p:cNvPr>
          <p:cNvSpPr/>
          <p:nvPr/>
        </p:nvSpPr>
        <p:spPr>
          <a:xfrm>
            <a:off x="3191069" y="2313992"/>
            <a:ext cx="5720600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4A9D2-5CE4-4DBD-9B82-9020F4BACD30}"/>
              </a:ext>
            </a:extLst>
          </p:cNvPr>
          <p:cNvSpPr/>
          <p:nvPr/>
        </p:nvSpPr>
        <p:spPr>
          <a:xfrm>
            <a:off x="319106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3262B-3AC3-4CA6-B03E-A16E325841AE}"/>
              </a:ext>
            </a:extLst>
          </p:cNvPr>
          <p:cNvSpPr/>
          <p:nvPr/>
        </p:nvSpPr>
        <p:spPr>
          <a:xfrm>
            <a:off x="878414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774C-6710-4658-989A-940311BC0ED9}"/>
              </a:ext>
            </a:extLst>
          </p:cNvPr>
          <p:cNvSpPr/>
          <p:nvPr/>
        </p:nvSpPr>
        <p:spPr>
          <a:xfrm>
            <a:off x="3331029" y="2575248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3039-E523-4B62-9800-F41C66ECA592}"/>
              </a:ext>
            </a:extLst>
          </p:cNvPr>
          <p:cNvSpPr/>
          <p:nvPr/>
        </p:nvSpPr>
        <p:spPr>
          <a:xfrm>
            <a:off x="5141167" y="2569954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ADDB81-6295-4683-82B3-F20DE25C49B8}"/>
              </a:ext>
            </a:extLst>
          </p:cNvPr>
          <p:cNvSpPr/>
          <p:nvPr/>
        </p:nvSpPr>
        <p:spPr>
          <a:xfrm>
            <a:off x="6951306" y="2575249"/>
            <a:ext cx="1832843" cy="6478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E404C6-683C-4CC7-9FCF-AC20C04DC6C1}"/>
              </a:ext>
            </a:extLst>
          </p:cNvPr>
          <p:cNvSpPr/>
          <p:nvPr/>
        </p:nvSpPr>
        <p:spPr>
          <a:xfrm>
            <a:off x="7797748" y="2730607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71FED-51BC-4B7D-AF5C-D62263E3F01E}"/>
              </a:ext>
            </a:extLst>
          </p:cNvPr>
          <p:cNvSpPr/>
          <p:nvPr/>
        </p:nvSpPr>
        <p:spPr>
          <a:xfrm>
            <a:off x="596428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06B496-0790-40BC-84C7-B1A34D94682D}"/>
              </a:ext>
            </a:extLst>
          </p:cNvPr>
          <p:cNvSpPr/>
          <p:nvPr/>
        </p:nvSpPr>
        <p:spPr>
          <a:xfrm>
            <a:off x="415352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B9A3-3AF8-45F5-AC0F-7011A68739B0}"/>
              </a:ext>
            </a:extLst>
          </p:cNvPr>
          <p:cNvSpPr txBox="1"/>
          <p:nvPr/>
        </p:nvSpPr>
        <p:spPr>
          <a:xfrm>
            <a:off x="2356260" y="5400575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연구소 서랍에 랜덤으로 배터리와 모터를 넣어 놓고 빼서 획득</a:t>
            </a:r>
            <a:endParaRPr lang="en-US" altLang="ko-KR" sz="16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서랍을 열었을 때 배터리나 모터가 들어있고 아예 없는 서랍을 열어버린 경우</a:t>
            </a:r>
            <a:endParaRPr lang="en-US" altLang="ko-KR" sz="1600" dirty="0"/>
          </a:p>
          <a:p>
            <a:r>
              <a:rPr lang="en-US" altLang="ko-KR" sz="1600" dirty="0"/>
              <a:t>15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쿨타임을</a:t>
            </a:r>
            <a:r>
              <a:rPr lang="ko-KR" altLang="en-US" sz="1600" dirty="0"/>
              <a:t> 가진다</a:t>
            </a:r>
          </a:p>
        </p:txBody>
      </p:sp>
    </p:spTree>
    <p:extLst>
      <p:ext uri="{BB962C8B-B14F-4D97-AF65-F5344CB8AC3E}">
        <p14:creationId xmlns:p14="http://schemas.microsoft.com/office/powerpoint/2010/main" val="296792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0D5969-4930-44A0-A19F-8F12C02E0EC5}"/>
              </a:ext>
            </a:extLst>
          </p:cNvPr>
          <p:cNvGrpSpPr/>
          <p:nvPr/>
        </p:nvGrpSpPr>
        <p:grpSpPr>
          <a:xfrm>
            <a:off x="646546" y="1840492"/>
            <a:ext cx="5481356" cy="4634881"/>
            <a:chOff x="1937734" y="244800"/>
            <a:chExt cx="7820979" cy="6613200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067D8DB6-BC1E-44DA-BEBE-9EE6F814A0BB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F69B0F-F40A-47CA-9D20-8369988E7FCC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E0ABE4F-4E03-4B84-8017-DFA757B5435E}"/>
                </a:ext>
              </a:extLst>
            </p:cNvPr>
            <p:cNvCxnSpPr>
              <a:cxnSpLocks/>
              <a:stCxn id="27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15C5BF-14D1-47BB-B284-85B24A4E9399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A9F0E0-54CD-40D9-A409-3D046EC546A5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491C3C72-CFBD-4C70-A312-686B9B8E35C7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798307-4D1C-4178-9612-9CB8D4ECBCF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068E488-C01A-46E2-B25C-98C4BFA4889F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AE07D06-2082-4802-8C59-F9655FB97593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65332C1-89DD-47C9-83A1-2A281482DAD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5C922976-65DD-49B0-9D7F-13F72D4B90F7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ABD3450C-14DB-4829-88D8-B49B86C68485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8B6C22E-F714-4C07-AC33-B7C24F16129B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CBD38DD-E624-4DF5-96AE-C4B16F7762E8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8A73004-386F-4B5D-8D06-94CF31E21307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7BAFB6-609D-413A-B098-127D3A948275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7724CC-6E2B-442D-AFFC-831661728AD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88BCC6A-FF2D-4575-AE77-90B88309F4DA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EB97218-8375-4B20-98F9-082B5367E648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01E45FD-D9D4-4A17-8764-DCC3EADA91E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212A0B-C56F-4EDA-9828-CC965F168965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951FE-709E-44A1-9F9B-69F3370943DA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FDB299D-F3BF-4207-94B5-81C17CADB75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3A28FE-A3D4-44CD-929C-3916FB12864B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9D1DDA6-BD82-4FC4-A52C-921A762B6B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F500EA4-9C59-4116-953C-D413630FF66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C423F9B-0E64-4903-B344-DE61451DCD87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3D1258A-6319-44E5-8FD7-847A1950474D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B185D0A-84E4-42A6-A16F-3A9CC10CBBB8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87A296A-2F10-44B0-A34C-1A3509F4CC59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4F4B9EE-FE71-41CB-98F1-EF10A25370C9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697ECFC-B28F-4735-A96A-F8A1F08EFC05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50DA73-9927-4870-BF11-2515330D9825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9650ECE-482C-4243-9071-37450223C67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545FCAE-D839-4CD3-A9C6-8BDB0A8C1A46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8138D091-B71F-488F-A44A-EC419DA4B5B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1069376-3CAE-4D2E-BFEC-4BCEA7740F84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4F436F-35FE-42D4-961B-F66DBF61A853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CDD4D99-4A84-420B-B2AB-DDE611DF0944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FD2269B-6F7F-4CF8-A97F-10139F0F4583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F87C3C-4535-4E24-B5CF-B7E2C50BDD4D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DF7E46-E996-4C92-A82A-5BEEF2BF5748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70F153-E949-4C7F-BDA2-F9703B3E2588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0EC152-E6E0-4D3E-A552-FD69725B75D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4075BBF-6659-406D-9EE7-FD66B3035E13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D9ADB05-1B4A-4A19-9312-8F096433E627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570891D-2406-4A0A-A8FB-8445E7B4BAA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431A65B-4CAB-4778-9175-D4CED618EB5D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36A5B-0251-41BC-AD7A-F723AE24FF2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2DEA3A5-5BB5-40E3-A213-A4C8C16C13BA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7AC3923-5442-408A-98EE-48E2A039AB58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D7E0A-ED43-44E1-8E94-F07DFF0BF2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2BCF493-81AB-4BBB-8BCB-FC673CD6DA4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육각형 59">
                <a:extLst>
                  <a:ext uri="{FF2B5EF4-FFF2-40B4-BE49-F238E27FC236}">
                    <a16:creationId xmlns:a16="http://schemas.microsoft.com/office/drawing/2014/main" id="{B14F659F-3231-4AC8-B140-EB098DDB4739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>
                <a:extLst>
                  <a:ext uri="{FF2B5EF4-FFF2-40B4-BE49-F238E27FC236}">
                    <a16:creationId xmlns:a16="http://schemas.microsoft.com/office/drawing/2014/main" id="{2CB1FE80-A7AE-43C1-90A1-A98AAAF724D3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760C97-41F6-4E5E-9282-9B7DF448BBA6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50D13EA4-0DCD-41BE-8B16-7389A8F69E09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D29A632-3988-4615-91FA-69E8B00833D6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6DE1A9-ADDA-4E54-9152-EE1CCBF56FC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ED40AC0-664C-4A87-B9D2-22E4EAEA349D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055A3-965B-4834-B69D-1FB6D6F822CE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2ED94A-7506-4E63-BD0A-61824642F5FC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376208-DDEC-45FE-A9DD-A6BE72B2E474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A63D44-A1B1-462F-9096-C1FFE57CEC04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F65DF0-E0D8-4770-9438-4CF0141333D1}"/>
              </a:ext>
            </a:extLst>
          </p:cNvPr>
          <p:cNvSpPr txBox="1"/>
          <p:nvPr/>
        </p:nvSpPr>
        <p:spPr>
          <a:xfrm>
            <a:off x="7052876" y="2787664"/>
            <a:ext cx="38202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납치자만 사용가능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밤에만 방해 미션을 하게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종류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덫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플레이어가 밟으면 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초 못움직임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배와 제련소에 동시에 불을 내기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실내 진입 막기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4F5660"/>
                </a:solidFill>
                <a:latin typeface="Consolas" panose="020B0609020204030204" pitchFamily="49" charset="0"/>
              </a:rPr>
              <a:t>뗏목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 막기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7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318930" y="-105409"/>
            <a:ext cx="3993138" cy="84192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27086" y="501301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8998642" y="508402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812652" y="30519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812651" y="235598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9305" y="3095187"/>
            <a:ext cx="457200" cy="457200"/>
          </a:xfrm>
          <a:prstGeom prst="rect">
            <a:avLst/>
          </a:prstGeom>
        </p:spPr>
      </p:pic>
      <p:sp>
        <p:nvSpPr>
          <p:cNvPr id="262" name="타원 261">
            <a:extLst>
              <a:ext uri="{FF2B5EF4-FFF2-40B4-BE49-F238E27FC236}">
                <a16:creationId xmlns:a16="http://schemas.microsoft.com/office/drawing/2014/main" id="{2B553CE9-0C6D-4D15-BADF-9F1E8C422BBC}"/>
              </a:ext>
            </a:extLst>
          </p:cNvPr>
          <p:cNvSpPr/>
          <p:nvPr/>
        </p:nvSpPr>
        <p:spPr>
          <a:xfrm>
            <a:off x="9447895" y="445903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3E63-1864-4A03-978E-7C06393E4680}"/>
              </a:ext>
            </a:extLst>
          </p:cNvPr>
          <p:cNvSpPr txBox="1"/>
          <p:nvPr/>
        </p:nvSpPr>
        <p:spPr>
          <a:xfrm>
            <a:off x="9463365" y="479331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방해미션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3700EB6-A4D7-4725-8A5C-946C7D1AD043}"/>
              </a:ext>
            </a:extLst>
          </p:cNvPr>
          <p:cNvSpPr/>
          <p:nvPr/>
        </p:nvSpPr>
        <p:spPr>
          <a:xfrm>
            <a:off x="4150650" y="2389951"/>
            <a:ext cx="5449514" cy="2935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FF1E6821-A62D-4246-8D17-0D2483FDC983}"/>
              </a:ext>
            </a:extLst>
          </p:cNvPr>
          <p:cNvGrpSpPr/>
          <p:nvPr/>
        </p:nvGrpSpPr>
        <p:grpSpPr>
          <a:xfrm>
            <a:off x="4349902" y="2409619"/>
            <a:ext cx="4316567" cy="2809622"/>
            <a:chOff x="1231641" y="263816"/>
            <a:chExt cx="9983755" cy="6498351"/>
          </a:xfrm>
        </p:grpSpPr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4F78BE60-9016-48B4-BC5D-AE81649BC2F1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4D58314-3218-4ED5-8860-AD104B99B5D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7833EDFB-39E7-4E73-BD00-EB5FEABCE581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D96BEE6-0F70-4F74-8BA5-B8081C44DB9C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FED1A823-E0FA-4177-8DD3-288C90F0F02F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636DF7C-3CCC-4C47-B455-507561AA904A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AC538357-60BE-4B29-89BB-A7F987A01164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7A93DC5-3887-4C5E-B872-9FFC54A27690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E95525E3-1A32-4CDD-A7A8-94715EC5902B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659F474C-26FE-47C8-B942-962433B7484E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270B6F3B-07C4-4E84-828C-82A815C4F798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0BEB87AD-026B-4557-A1E1-3AA9827AC453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33638215-0D52-4712-B188-2D3DB9F534C3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7620048A-3068-4295-B253-CF6231E7BF57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A7854535-6925-4509-A2FF-E47636F95AFA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3363717E-5B76-4140-ACD5-243C1B5DE9A1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39F6FE99-EED1-4C59-9C31-0553DE2A22B7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BFFFBFFE-62CE-4CBE-84B3-4611877747DE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B6C845B5-A695-4F1F-AF97-5D9EC4D4924D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4DCCF8A1-56D0-4D43-9BD0-897A01FCDFC9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649F6DF9-7638-4E32-833F-8A117822309B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573CDD1D-ED07-4B0E-904C-BC8C489D779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E94F3B54-2688-4CD7-9BAA-224901D6201D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2590F79-8B0F-4CA8-B03A-2B00BA13B997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6AF6C544-1170-4B54-90D9-87EF6966011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457B4496-E9CB-404A-8BAE-DD88B138B845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01A10F62-EFE3-4ACE-B258-5128F6460CE4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A4EB5393-C1C3-4FD2-9B6E-2C7A391223C0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F77AF219-30A1-4DB7-945E-4B93D6E98FB1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F9B318CF-69F3-4DAC-938B-9720982C56AB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D24A7E3-B89B-4CB9-AFCC-DFD6AA7954A6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8BD1E904-D027-4DA5-A98D-934EFFC90718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DD142913-2BFB-43AF-B2CA-843757497140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41836DC-0F9B-4C62-A60E-FFEDCA4202B1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12DD8D5D-7642-449F-AA19-16EEAF005714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DABC5E61-DAD8-4C10-A6A8-A3E29AB66645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A7130453-DE35-47C1-9435-30D6A601C789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A31A70F0-2F74-4352-BD8A-86BD3672BEF3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5D75E54-983C-4DC1-832A-8EF710BEEDA8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0E32579A-90CF-4A92-BBD6-ABB44938D325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078775DC-1CF5-4829-A7C0-B4482E59A61E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F01E9625-2F22-4FE5-BDB2-559C68912E2E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678096EE-4428-483B-82F7-0A94FA5C83EC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3C961040-2F1E-4448-A067-810B2C1D14E9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DB35D5B2-F67F-41DD-BB96-B5F458E2B4BD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1297FB3D-ED4B-4F8F-827A-3E12F7E7B514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DD98CC68-6985-4A5C-B0EB-67B66F3DB055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EDE94CB4-71B7-4923-8DC7-C14B68367BFF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73BAE121-70DF-4EB5-95DD-ADAC2EBCF45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265A53E-4C24-4A7E-A7A9-2654D83C9E2A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84622FB6-3431-439C-9FC3-F03DDEDEB337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41CD6EF-3077-497D-BD46-2737905DC7AD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25C55FEE-FFF3-4262-B6CE-EFE072608CD5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ED61C56C-695B-43D8-A66F-06DBB271F90A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2E81945-E5F5-4EB6-B040-D29B8FEE8BCA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5EFDAE32-CE34-44E3-88E7-45AC8AD942AD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1A7B706C-C44E-4D4F-A868-270E37B1238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육각형 321">
              <a:extLst>
                <a:ext uri="{FF2B5EF4-FFF2-40B4-BE49-F238E27FC236}">
                  <a16:creationId xmlns:a16="http://schemas.microsoft.com/office/drawing/2014/main" id="{CCF481E8-89B6-44B7-8449-0488051C8F73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육각형 322">
              <a:extLst>
                <a:ext uri="{FF2B5EF4-FFF2-40B4-BE49-F238E27FC236}">
                  <a16:creationId xmlns:a16="http://schemas.microsoft.com/office/drawing/2014/main" id="{5742A86B-66D8-4A3D-B095-CEA7A6B4F9C9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7EA1BE4-73F2-47EF-A30C-D466233874C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7414284D-E4B2-48A6-925F-A99E2BD01D6D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DCC48415-F2B4-462D-AAFC-180ED9DE2D13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57B05D3A-B25E-4FF5-86D3-0A7A0EF7399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806A17F1-A34E-426C-ADA6-02AE691DC07C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7" name="육각형 326">
              <a:extLst>
                <a:ext uri="{FF2B5EF4-FFF2-40B4-BE49-F238E27FC236}">
                  <a16:creationId xmlns:a16="http://schemas.microsoft.com/office/drawing/2014/main" id="{88F4ABE5-15F9-403D-A58B-38DDC1F6660F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501EFE6A-9582-48D6-8954-701F88E32C67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BD68F893-6877-44EB-99F0-0F93589B3CC4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46CA412-674E-496A-AB89-6DCC212378AF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84E2574A-471F-4EF8-AB23-B1DBAE8F12D2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BAF2CCBA-9FEA-4D4F-BB5D-A7E648000FFB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5D74BC77-C3E1-46FD-8F12-967928E56B91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DF6983CF-6150-4260-BA5E-4F70E1D675ED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1633B0E4-41D3-4DAC-9E59-BEB4FDE9CC87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26C1F18A-C369-471F-855A-BE26934488FD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육각형 336">
              <a:extLst>
                <a:ext uri="{FF2B5EF4-FFF2-40B4-BE49-F238E27FC236}">
                  <a16:creationId xmlns:a16="http://schemas.microsoft.com/office/drawing/2014/main" id="{7756BEE9-6DDE-4B30-89DB-DA62552EF98E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E10EB6BA-169B-4D77-8DCD-5E0E46460D7D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9DC32BF2-7230-4CB7-BEAE-0B665DAFDBDE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2AA58752-6FE6-42F7-BE9C-99075D14CD7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4FF7E57-467B-46EC-A753-E7E8F576FB27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2CD50F9A-D8E6-4439-A509-0F39F3E5B1DA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FB66EB80-EBC1-4D50-AE00-DFF8739C5FB2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C13BA411-251E-4245-AB65-E16826832C4F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CEF23D62-6DCF-4E41-9DCE-A386EFB66D89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815C8CB-6925-43F8-9B31-D18DEF54D9A8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03FA5B4-7AB6-4125-9373-61A1D6FAB94A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7EA5202B-2F44-417C-91A8-9B7048F48E72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1C2BEEB1-36F2-4745-BC22-F8A86474D557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E6D07A7F-BDFF-488F-B35C-4A79EC54C67A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6E415F15-DB52-4945-A0E3-E2DC08253940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0EAD5633-05B4-4846-B1E2-87A61462A258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76" name="순서도: 자기 디스크 375">
                <a:extLst>
                  <a:ext uri="{FF2B5EF4-FFF2-40B4-BE49-F238E27FC236}">
                    <a16:creationId xmlns:a16="http://schemas.microsoft.com/office/drawing/2014/main" id="{55040411-6C94-4AD8-BC0E-349B5C7BC31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FBF27256-562B-4756-A9F5-785027E58898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78" name="직사각형 377">
                  <a:extLst>
                    <a:ext uri="{FF2B5EF4-FFF2-40B4-BE49-F238E27FC236}">
                      <a16:creationId xmlns:a16="http://schemas.microsoft.com/office/drawing/2014/main" id="{879A125F-8E63-44A5-BF8E-BC0190A13284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평행 사변형 378">
                  <a:extLst>
                    <a:ext uri="{FF2B5EF4-FFF2-40B4-BE49-F238E27FC236}">
                      <a16:creationId xmlns:a16="http://schemas.microsoft.com/office/drawing/2014/main" id="{984BC0B1-D8C3-488B-BA93-E1B7D3FFF828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자유형: 도형 379">
                  <a:extLst>
                    <a:ext uri="{FF2B5EF4-FFF2-40B4-BE49-F238E27FC236}">
                      <a16:creationId xmlns:a16="http://schemas.microsoft.com/office/drawing/2014/main" id="{FF0E4FFA-F946-48AF-9E43-ABAEE398F980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EB14E313-B29A-40FC-B423-5EC9FBD00220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71" name="순서도: 자기 디스크 370">
                <a:extLst>
                  <a:ext uri="{FF2B5EF4-FFF2-40B4-BE49-F238E27FC236}">
                    <a16:creationId xmlns:a16="http://schemas.microsoft.com/office/drawing/2014/main" id="{29AB539B-5395-414E-B785-8FEC09BD9D9B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>
                <a:extLst>
                  <a:ext uri="{FF2B5EF4-FFF2-40B4-BE49-F238E27FC236}">
                    <a16:creationId xmlns:a16="http://schemas.microsoft.com/office/drawing/2014/main" id="{7D1CFB21-4635-4A5B-983B-C7297FB64DEC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97F2A3B8-5FF7-40F8-843D-6B509A298732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평행 사변형 373">
                  <a:extLst>
                    <a:ext uri="{FF2B5EF4-FFF2-40B4-BE49-F238E27FC236}">
                      <a16:creationId xmlns:a16="http://schemas.microsoft.com/office/drawing/2014/main" id="{FB004E1F-7226-4B2A-9F12-596343F5321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자유형: 도형 374">
                  <a:extLst>
                    <a:ext uri="{FF2B5EF4-FFF2-40B4-BE49-F238E27FC236}">
                      <a16:creationId xmlns:a16="http://schemas.microsoft.com/office/drawing/2014/main" id="{0D478610-5386-435A-88E8-847D73B00D0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99F3DCD1-ADB2-4078-B578-681B256CA07D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66" name="순서도: 자기 디스크 365">
                <a:extLst>
                  <a:ext uri="{FF2B5EF4-FFF2-40B4-BE49-F238E27FC236}">
                    <a16:creationId xmlns:a16="http://schemas.microsoft.com/office/drawing/2014/main" id="{045FD501-9C44-4BE3-885D-EC64B9C7D9B6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>
                <a:extLst>
                  <a:ext uri="{FF2B5EF4-FFF2-40B4-BE49-F238E27FC236}">
                    <a16:creationId xmlns:a16="http://schemas.microsoft.com/office/drawing/2014/main" id="{BA4C97B2-550E-4868-9940-69A016DC2781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02E2932C-E0E5-4D6C-9F25-F8427DE7CA88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평행 사변형 368">
                  <a:extLst>
                    <a:ext uri="{FF2B5EF4-FFF2-40B4-BE49-F238E27FC236}">
                      <a16:creationId xmlns:a16="http://schemas.microsoft.com/office/drawing/2014/main" id="{DD3D71DA-216C-4992-8E11-346DF4EF927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자유형: 도형 369">
                  <a:extLst>
                    <a:ext uri="{FF2B5EF4-FFF2-40B4-BE49-F238E27FC236}">
                      <a16:creationId xmlns:a16="http://schemas.microsoft.com/office/drawing/2014/main" id="{17269411-2363-441D-B5A9-DC6F50E4214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A07652C-AF3E-436F-A887-E555F4686ABB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62F7563A-2229-4743-8F9B-9443AE63C7AA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FFBB7AF-F848-4878-94BD-FABD4528A7F7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EBB79840-EE62-4D40-B209-A50F698B231C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2FBAE931-3794-4DE1-8F21-3132245615DA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1A55EEEC-5427-44C0-8353-D9BC1919333B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E9AB570C-B428-4148-9C60-3573E6E7B13C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7E34B01A-B69F-4672-A369-2039AC35C93E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원호 362">
              <a:extLst>
                <a:ext uri="{FF2B5EF4-FFF2-40B4-BE49-F238E27FC236}">
                  <a16:creationId xmlns:a16="http://schemas.microsoft.com/office/drawing/2014/main" id="{42079525-B624-47FC-880F-430146247540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원호 363">
              <a:extLst>
                <a:ext uri="{FF2B5EF4-FFF2-40B4-BE49-F238E27FC236}">
                  <a16:creationId xmlns:a16="http://schemas.microsoft.com/office/drawing/2014/main" id="{78DAEF99-4050-4174-92CF-720426CAF789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원호 364">
              <a:extLst>
                <a:ext uri="{FF2B5EF4-FFF2-40B4-BE49-F238E27FC236}">
                  <a16:creationId xmlns:a16="http://schemas.microsoft.com/office/drawing/2014/main" id="{876D2B95-A7AF-428C-8455-C3D33C158674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71C8D6-8BD5-43D7-8977-9D195161C1C2}"/>
              </a:ext>
            </a:extLst>
          </p:cNvPr>
          <p:cNvSpPr txBox="1"/>
          <p:nvPr/>
        </p:nvSpPr>
        <p:spPr>
          <a:xfrm>
            <a:off x="418141" y="3158682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맵은 반투명하게</a:t>
            </a:r>
            <a:endParaRPr lang="en-US" altLang="ko-KR" sz="1200" dirty="0"/>
          </a:p>
          <a:p>
            <a:r>
              <a:rPr lang="ko-KR" altLang="en-US" sz="1200" dirty="0"/>
              <a:t>버튼은 불투명하게</a:t>
            </a:r>
            <a:endParaRPr lang="en-US" altLang="ko-KR" sz="1200" dirty="0"/>
          </a:p>
          <a:p>
            <a:r>
              <a:rPr lang="ko-KR" altLang="en-US" sz="1200" dirty="0"/>
              <a:t>그리기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AAB583-9933-4ABD-B293-CB142191442F}"/>
              </a:ext>
            </a:extLst>
          </p:cNvPr>
          <p:cNvGrpSpPr/>
          <p:nvPr/>
        </p:nvGrpSpPr>
        <p:grpSpPr>
          <a:xfrm>
            <a:off x="8390044" y="4255046"/>
            <a:ext cx="465269" cy="465269"/>
            <a:chOff x="8468139" y="4675350"/>
            <a:chExt cx="465269" cy="465269"/>
          </a:xfrm>
        </p:grpSpPr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C5BA126C-0E82-445F-8B88-2471D5322B5E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5" name="Picture 14" descr="불꽃 - 무료 자연개 아이콘">
              <a:extLst>
                <a:ext uri="{FF2B5EF4-FFF2-40B4-BE49-F238E27FC236}">
                  <a16:creationId xmlns:a16="http://schemas.microsoft.com/office/drawing/2014/main" id="{D2E5FCE6-B6F8-488F-8A28-7E77281B0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899FD7-0DE3-454C-B0D4-13CED227C471}"/>
              </a:ext>
            </a:extLst>
          </p:cNvPr>
          <p:cNvGrpSpPr/>
          <p:nvPr/>
        </p:nvGrpSpPr>
        <p:grpSpPr>
          <a:xfrm>
            <a:off x="8983610" y="4229636"/>
            <a:ext cx="481018" cy="481018"/>
            <a:chOff x="8680671" y="4614646"/>
            <a:chExt cx="834430" cy="834430"/>
          </a:xfrm>
        </p:grpSpPr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52AD3C57-3CD5-40EF-BF57-736EF06CE8FB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7" name="Picture 8" descr="문 무료 아이콘 - Icon-Icons.com">
              <a:extLst>
                <a:ext uri="{FF2B5EF4-FFF2-40B4-BE49-F238E27FC236}">
                  <a16:creationId xmlns:a16="http://schemas.microsoft.com/office/drawing/2014/main" id="{4BAEC65E-0331-49D5-867E-39A0A1C5F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8" name="Picture 10" descr="자물쇠 무료 아이콘 - Icon-Icons.com">
              <a:extLst>
                <a:ext uri="{FF2B5EF4-FFF2-40B4-BE49-F238E27FC236}">
                  <a16:creationId xmlns:a16="http://schemas.microsoft.com/office/drawing/2014/main" id="{9B0B9FE9-CE18-4E7C-BE08-2B2F3FD10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094521-970E-476F-B0CA-577EF2C4C4D0}"/>
              </a:ext>
            </a:extLst>
          </p:cNvPr>
          <p:cNvCxnSpPr>
            <a:cxnSpLocks/>
            <a:stCxn id="16" idx="3"/>
            <a:endCxn id="265" idx="6"/>
          </p:cNvCxnSpPr>
          <p:nvPr/>
        </p:nvCxnSpPr>
        <p:spPr>
          <a:xfrm>
            <a:off x="1888415" y="3481848"/>
            <a:ext cx="2486537" cy="22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C7E8A5-ED38-4A98-BC1D-62B9CB95B03E}"/>
              </a:ext>
            </a:extLst>
          </p:cNvPr>
          <p:cNvGrpSpPr/>
          <p:nvPr/>
        </p:nvGrpSpPr>
        <p:grpSpPr>
          <a:xfrm>
            <a:off x="8399747" y="4792290"/>
            <a:ext cx="465269" cy="465269"/>
            <a:chOff x="8399747" y="4792290"/>
            <a:chExt cx="465269" cy="465269"/>
          </a:xfrm>
        </p:grpSpPr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953E60E5-5B11-4B0B-BC11-E9AE9A3EA99C}"/>
                </a:ext>
              </a:extLst>
            </p:cNvPr>
            <p:cNvSpPr/>
            <p:nvPr/>
          </p:nvSpPr>
          <p:spPr>
            <a:xfrm>
              <a:off x="8399747" y="479229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물병 단색으로 채워진">
              <a:extLst>
                <a:ext uri="{FF2B5EF4-FFF2-40B4-BE49-F238E27FC236}">
                  <a16:creationId xmlns:a16="http://schemas.microsoft.com/office/drawing/2014/main" id="{71BDC31F-A9F6-4328-884E-A0637BBF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45043" y="4854118"/>
              <a:ext cx="375520" cy="375520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4F7477D-9C40-4A5B-93A9-807B58C589C5}"/>
                </a:ext>
              </a:extLst>
            </p:cNvPr>
            <p:cNvCxnSpPr/>
            <p:nvPr/>
          </p:nvCxnSpPr>
          <p:spPr>
            <a:xfrm flipH="1">
              <a:off x="8477823" y="4890472"/>
              <a:ext cx="302475" cy="292461"/>
            </a:xfrm>
            <a:prstGeom prst="line">
              <a:avLst/>
            </a:prstGeom>
            <a:ln w="381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3" name="타원 392">
            <a:extLst>
              <a:ext uri="{FF2B5EF4-FFF2-40B4-BE49-F238E27FC236}">
                <a16:creationId xmlns:a16="http://schemas.microsoft.com/office/drawing/2014/main" id="{57C0C10B-E601-48E0-96CF-19542321334A}"/>
              </a:ext>
            </a:extLst>
          </p:cNvPr>
          <p:cNvSpPr/>
          <p:nvPr/>
        </p:nvSpPr>
        <p:spPr>
          <a:xfrm>
            <a:off x="9011348" y="4810896"/>
            <a:ext cx="465269" cy="46526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2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A767159F-C134-4688-874C-BF2CC7B0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174" y="4860799"/>
            <a:ext cx="543135" cy="30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90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36F57A3C-7645-4DFF-870E-2C77AEF69AD5}"/>
              </a:ext>
            </a:extLst>
          </p:cNvPr>
          <p:cNvGrpSpPr/>
          <p:nvPr/>
        </p:nvGrpSpPr>
        <p:grpSpPr>
          <a:xfrm>
            <a:off x="1404215" y="2137389"/>
            <a:ext cx="1177420" cy="1177420"/>
            <a:chOff x="8468139" y="4675350"/>
            <a:chExt cx="465269" cy="465269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BA15D3C-0730-4426-B31E-1231EFBB1E95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Picture 14" descr="불꽃 - 무료 자연개 아이콘">
              <a:extLst>
                <a:ext uri="{FF2B5EF4-FFF2-40B4-BE49-F238E27FC236}">
                  <a16:creationId xmlns:a16="http://schemas.microsoft.com/office/drawing/2014/main" id="{CAECFCD7-0347-4E8B-98BB-4447BF909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4EF543-B09A-47B7-98E5-694F9C69DFF6}"/>
              </a:ext>
            </a:extLst>
          </p:cNvPr>
          <p:cNvSpPr txBox="1"/>
          <p:nvPr/>
        </p:nvSpPr>
        <p:spPr>
          <a:xfrm>
            <a:off x="3868900" y="2449838"/>
            <a:ext cx="714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모든 제련소에 불을 낸다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제련소 둘 중 한 곳과 배에 불을 낸다</a:t>
            </a:r>
            <a:r>
              <a:rPr lang="en-US" altLang="ko-KR" sz="1400" dirty="0"/>
              <a:t>. 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080AD2-3142-4BBD-A3E2-DBFE4C35C2C4}"/>
              </a:ext>
            </a:extLst>
          </p:cNvPr>
          <p:cNvGrpSpPr/>
          <p:nvPr/>
        </p:nvGrpSpPr>
        <p:grpSpPr>
          <a:xfrm>
            <a:off x="4195323" y="3150190"/>
            <a:ext cx="2197096" cy="1174229"/>
            <a:chOff x="2533581" y="2653306"/>
            <a:chExt cx="2774268" cy="148269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245329-9051-4392-87BE-B34E901DBB1C}"/>
                </a:ext>
              </a:extLst>
            </p:cNvPr>
            <p:cNvSpPr/>
            <p:nvPr/>
          </p:nvSpPr>
          <p:spPr>
            <a:xfrm>
              <a:off x="2533581" y="2653306"/>
              <a:ext cx="2774268" cy="14826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컨테이너, 상자, 닫기이(가) 표시된 사진&#10;&#10;자동 생성된 설명">
              <a:extLst>
                <a:ext uri="{FF2B5EF4-FFF2-40B4-BE49-F238E27FC236}">
                  <a16:creationId xmlns:a16="http://schemas.microsoft.com/office/drawing/2014/main" id="{9808E1F1-8E2D-4155-A797-291CBC8B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29" y="2946751"/>
              <a:ext cx="2331389" cy="887288"/>
            </a:xfrm>
            <a:prstGeom prst="rect">
              <a:avLst/>
            </a:prstGeom>
          </p:spPr>
        </p:pic>
        <p:pic>
          <p:nvPicPr>
            <p:cNvPr id="183" name="Picture 14" descr="불꽃 - 무료 자연개 아이콘">
              <a:extLst>
                <a:ext uri="{FF2B5EF4-FFF2-40B4-BE49-F238E27FC236}">
                  <a16:creationId xmlns:a16="http://schemas.microsoft.com/office/drawing/2014/main" id="{E201CF4E-7010-47FF-9EE2-DF2EAB812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344" y="3066258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14" descr="불꽃 - 무료 자연개 아이콘">
              <a:extLst>
                <a:ext uri="{FF2B5EF4-FFF2-40B4-BE49-F238E27FC236}">
                  <a16:creationId xmlns:a16="http://schemas.microsoft.com/office/drawing/2014/main" id="{340DAFC9-DA0F-46E8-BD95-551AEF470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801" y="32763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CA4ABA40-3AE5-4EE1-A48F-9063490C4B89}"/>
              </a:ext>
            </a:extLst>
          </p:cNvPr>
          <p:cNvSpPr/>
          <p:nvPr/>
        </p:nvSpPr>
        <p:spPr>
          <a:xfrm rot="5400000">
            <a:off x="4451905" y="221046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CF955B4-26CB-4A8F-8A47-F82A114E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69604"/>
              </p:ext>
            </p:extLst>
          </p:nvPr>
        </p:nvGraphicFramePr>
        <p:xfrm>
          <a:off x="4387640" y="4383683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19" name="그림 18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0CD6902E-C174-4713-A117-6E92D84E4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71" y="4384393"/>
            <a:ext cx="251665" cy="251665"/>
          </a:xfrm>
          <a:prstGeom prst="rect">
            <a:avLst/>
          </a:prstGeom>
        </p:spPr>
      </p:pic>
      <p:pic>
        <p:nvPicPr>
          <p:cNvPr id="21" name="그래픽 20" descr="오른쪽을 가리키는 검지  단색으로 채워진">
            <a:extLst>
              <a:ext uri="{FF2B5EF4-FFF2-40B4-BE49-F238E27FC236}">
                <a16:creationId xmlns:a16="http://schemas.microsoft.com/office/drawing/2014/main" id="{F7093973-D000-406E-8160-80CF2D1A7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250205" y="4584269"/>
            <a:ext cx="664049" cy="66404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83009-4854-455B-A588-9FB7EA164695}"/>
              </a:ext>
            </a:extLst>
          </p:cNvPr>
          <p:cNvCxnSpPr>
            <a:stCxn id="21" idx="3"/>
            <a:endCxn id="184" idx="1"/>
          </p:cNvCxnSpPr>
          <p:nvPr/>
        </p:nvCxnSpPr>
        <p:spPr>
          <a:xfrm flipV="1">
            <a:off x="4553534" y="3763358"/>
            <a:ext cx="268400" cy="82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래픽 193" descr="오른쪽을 가리키는 검지  단색으로 채워진">
            <a:extLst>
              <a:ext uri="{FF2B5EF4-FFF2-40B4-BE49-F238E27FC236}">
                <a16:creationId xmlns:a16="http://schemas.microsoft.com/office/drawing/2014/main" id="{51F43319-8478-4013-A986-4C88EFE95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657116" y="3719898"/>
            <a:ext cx="664049" cy="664049"/>
          </a:xfrm>
          <a:prstGeom prst="rect">
            <a:avLst/>
          </a:prstGeom>
        </p:spPr>
      </p:pic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18F8F4CB-5205-438E-B196-9ACE69A6402B}"/>
              </a:ext>
            </a:extLst>
          </p:cNvPr>
          <p:cNvSpPr/>
          <p:nvPr/>
        </p:nvSpPr>
        <p:spPr>
          <a:xfrm>
            <a:off x="7981727" y="3188795"/>
            <a:ext cx="2197096" cy="1174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281D1F5D-A6AD-4E1F-9A68-56D926EA505D}"/>
              </a:ext>
            </a:extLst>
          </p:cNvPr>
          <p:cNvSpPr/>
          <p:nvPr/>
        </p:nvSpPr>
        <p:spPr>
          <a:xfrm rot="5400000">
            <a:off x="8238309" y="2249067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6" name="표 16">
            <a:extLst>
              <a:ext uri="{FF2B5EF4-FFF2-40B4-BE49-F238E27FC236}">
                <a16:creationId xmlns:a16="http://schemas.microsoft.com/office/drawing/2014/main" id="{6D4202E6-3488-443D-AA63-8C660A72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42871"/>
              </p:ext>
            </p:extLst>
          </p:nvPr>
        </p:nvGraphicFramePr>
        <p:xfrm>
          <a:off x="8174044" y="4422288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230" name="그림 229">
            <a:extLst>
              <a:ext uri="{FF2B5EF4-FFF2-40B4-BE49-F238E27FC236}">
                <a16:creationId xmlns:a16="http://schemas.microsoft.com/office/drawing/2014/main" id="{4765FF7F-16C4-4AB9-A626-65C5DDB45F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6085">
            <a:off x="8709672" y="3215415"/>
            <a:ext cx="965377" cy="1020103"/>
          </a:xfrm>
          <a:prstGeom prst="rect">
            <a:avLst/>
          </a:prstGeom>
        </p:spPr>
      </p:pic>
      <p:pic>
        <p:nvPicPr>
          <p:cNvPr id="231" name="Picture 14" descr="불꽃 - 무료 자연개 아이콘">
            <a:extLst>
              <a:ext uri="{FF2B5EF4-FFF2-40B4-BE49-F238E27FC236}">
                <a16:creationId xmlns:a16="http://schemas.microsoft.com/office/drawing/2014/main" id="{2D0EAFC2-5956-48FF-806C-7ED9F664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02" y="3305881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14" descr="불꽃 - 무료 자연개 아이콘">
            <a:extLst>
              <a:ext uri="{FF2B5EF4-FFF2-40B4-BE49-F238E27FC236}">
                <a16:creationId xmlns:a16="http://schemas.microsoft.com/office/drawing/2014/main" id="{B97C53FE-EFE5-4383-9D2F-585830E1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593">
            <a:off x="9026825" y="379816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14" descr="불꽃 - 무료 자연개 아이콘">
            <a:extLst>
              <a:ext uri="{FF2B5EF4-FFF2-40B4-BE49-F238E27FC236}">
                <a16:creationId xmlns:a16="http://schemas.microsoft.com/office/drawing/2014/main" id="{63D88B11-5280-4C33-A27F-BB3D0BA0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23" y="332432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그림 233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955E7207-31E5-4399-B08F-DA22F3A7F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48" y="4411336"/>
            <a:ext cx="251665" cy="251665"/>
          </a:xfrm>
          <a:prstGeom prst="rect">
            <a:avLst/>
          </a:prstGeom>
        </p:spPr>
      </p:pic>
      <p:pic>
        <p:nvPicPr>
          <p:cNvPr id="235" name="그래픽 234" descr="오른쪽을 가리키는 검지  단색으로 채워진">
            <a:extLst>
              <a:ext uri="{FF2B5EF4-FFF2-40B4-BE49-F238E27FC236}">
                <a16:creationId xmlns:a16="http://schemas.microsoft.com/office/drawing/2014/main" id="{09CAE8F9-B306-4E8F-8DCD-D69037CFD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022964" y="4552912"/>
            <a:ext cx="664049" cy="664049"/>
          </a:xfrm>
          <a:prstGeom prst="rect">
            <a:avLst/>
          </a:prstGeom>
        </p:spPr>
      </p:pic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7109A07-03F8-430C-8666-73CE9B40A3F4}"/>
              </a:ext>
            </a:extLst>
          </p:cNvPr>
          <p:cNvCxnSpPr>
            <a:cxnSpLocks/>
            <a:stCxn id="235" idx="3"/>
          </p:cNvCxnSpPr>
          <p:nvPr/>
        </p:nvCxnSpPr>
        <p:spPr>
          <a:xfrm flipV="1">
            <a:off x="8326293" y="3632452"/>
            <a:ext cx="481902" cy="92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그래픽 236" descr="오른쪽을 가리키는 검지  단색으로 채워진">
            <a:extLst>
              <a:ext uri="{FF2B5EF4-FFF2-40B4-BE49-F238E27FC236}">
                <a16:creationId xmlns:a16="http://schemas.microsoft.com/office/drawing/2014/main" id="{8381FCEB-1F4E-41CB-8B52-BB50C127E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541223" y="3653436"/>
            <a:ext cx="664049" cy="664049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D4F7FDFC-5205-4CC3-A58C-AEF85E2376B2}"/>
              </a:ext>
            </a:extLst>
          </p:cNvPr>
          <p:cNvSpPr txBox="1"/>
          <p:nvPr/>
        </p:nvSpPr>
        <p:spPr>
          <a:xfrm>
            <a:off x="3606094" y="5505878"/>
            <a:ext cx="503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불이 난 곳에 물 아이템을 드래그하면 불이 하나씩 꺼짐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모두 꺼지면 방해 미션 끝</a:t>
            </a:r>
            <a:endParaRPr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8DF3B-E4A7-40D9-90C2-CEA14FAF796B}"/>
              </a:ext>
            </a:extLst>
          </p:cNvPr>
          <p:cNvSpPr txBox="1"/>
          <p:nvPr/>
        </p:nvSpPr>
        <p:spPr>
          <a:xfrm>
            <a:off x="999855" y="3399070"/>
            <a:ext cx="27305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배와 제련소에 불을 </a:t>
            </a:r>
            <a:endParaRPr lang="en-US" altLang="ko-KR" sz="1200" dirty="0"/>
          </a:p>
          <a:p>
            <a:r>
              <a:rPr lang="ko-KR" altLang="en-US" sz="1200" dirty="0"/>
              <a:t>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불을 </a:t>
            </a:r>
            <a:r>
              <a:rPr lang="en-US" altLang="ko-KR" sz="1200" dirty="0"/>
              <a:t>60</a:t>
            </a:r>
            <a:r>
              <a:rPr lang="ko-KR" altLang="en-US" sz="1200" dirty="0"/>
              <a:t>초안에 두 장소에서</a:t>
            </a:r>
            <a:endParaRPr lang="en-US" altLang="ko-KR" sz="1200" dirty="0"/>
          </a:p>
          <a:p>
            <a:r>
              <a:rPr lang="ko-KR" altLang="en-US" sz="1200" dirty="0"/>
              <a:t>끄지 못하면 게임에서</a:t>
            </a:r>
            <a:endParaRPr lang="en-US" altLang="ko-KR" sz="1200" dirty="0"/>
          </a:p>
          <a:p>
            <a:r>
              <a:rPr lang="ko-KR" altLang="en-US" sz="1200" dirty="0"/>
              <a:t>패배합니다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쿨타임 </a:t>
            </a:r>
            <a:r>
              <a:rPr lang="en-US" altLang="ko-KR" sz="1200" dirty="0"/>
              <a:t>– 1</a:t>
            </a:r>
            <a:r>
              <a:rPr lang="ko-KR" altLang="en-US" sz="1200" dirty="0"/>
              <a:t>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납치자 공동 쿨타임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한명이 쓰면 다른 사람도</a:t>
            </a:r>
            <a:endParaRPr lang="en-US" altLang="ko-KR" sz="1200" dirty="0"/>
          </a:p>
          <a:p>
            <a:r>
              <a:rPr lang="ko-KR" altLang="en-US" sz="1200" dirty="0"/>
              <a:t>쿨타임이 돈다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102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D981F5E-EDE9-48D4-8A9C-77D787CE276D}"/>
              </a:ext>
            </a:extLst>
          </p:cNvPr>
          <p:cNvGrpSpPr/>
          <p:nvPr/>
        </p:nvGrpSpPr>
        <p:grpSpPr>
          <a:xfrm>
            <a:off x="1469671" y="2360089"/>
            <a:ext cx="1034267" cy="1113100"/>
            <a:chOff x="8680671" y="4614646"/>
            <a:chExt cx="834430" cy="834430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BBEAFF0-516F-4C46-82AA-A987DD7C0DA6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6" name="Picture 8" descr="문 무료 아이콘 - Icon-Icons.com">
              <a:extLst>
                <a:ext uri="{FF2B5EF4-FFF2-40B4-BE49-F238E27FC236}">
                  <a16:creationId xmlns:a16="http://schemas.microsoft.com/office/drawing/2014/main" id="{88C89994-A706-42F4-B511-6BA4DC6B2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10" descr="자물쇠 무료 아이콘 - Icon-Icons.com">
              <a:extLst>
                <a:ext uri="{FF2B5EF4-FFF2-40B4-BE49-F238E27FC236}">
                  <a16:creationId xmlns:a16="http://schemas.microsoft.com/office/drawing/2014/main" id="{8CB3433F-186A-4443-BD4D-F813599FD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C2324A5-07D5-44FF-9B6F-89EE5BF4FFE4}"/>
              </a:ext>
            </a:extLst>
          </p:cNvPr>
          <p:cNvSpPr/>
          <p:nvPr/>
        </p:nvSpPr>
        <p:spPr>
          <a:xfrm rot="5400000">
            <a:off x="4462126" y="1216225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AD21327-9C31-4FE1-8012-F29B8E608A97}"/>
              </a:ext>
            </a:extLst>
          </p:cNvPr>
          <p:cNvSpPr/>
          <p:nvPr/>
        </p:nvSpPr>
        <p:spPr>
          <a:xfrm rot="5400000">
            <a:off x="9081388" y="121838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257D6F-A906-4FDE-867C-4BCAF6A2038C}"/>
              </a:ext>
            </a:extLst>
          </p:cNvPr>
          <p:cNvGrpSpPr/>
          <p:nvPr/>
        </p:nvGrpSpPr>
        <p:grpSpPr>
          <a:xfrm>
            <a:off x="4062125" y="2191104"/>
            <a:ext cx="2482841" cy="1314425"/>
            <a:chOff x="4503840" y="2267395"/>
            <a:chExt cx="5579707" cy="2953916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E727405-3F45-4271-8C88-55EE76364428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E38D57-63CF-43D5-AA61-80BF16231204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18D2F37C-D735-41E0-BE5A-A0547AB716E6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677A8C9-3228-4447-BE1C-CBE132D9C31A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F1CE7A0-4E2A-4039-85CB-10CDB3D03E24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5A66E26C-D5E4-4800-89BF-52DD1D742B1F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099D1152-407C-489E-A0F6-DB9C4DE4ACB8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65DA2866-EAAB-41C0-A201-B6EF98DE9D5A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E36F6CC3-6435-4E19-B2C8-ECA5955AFA58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32B3308-59CC-4373-9C97-D27490F640A5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B227385-194F-4BC8-8A7F-4482A0A6BF4E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BF0DA9C2-27C6-456A-B7FB-29DF56832780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B84F12-115D-4B4F-93F0-2E0644DA20E0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7FC6ABE-38F4-4B9F-9D20-0F753609727E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897A402-0F64-4B74-907E-E2CC2F4A7C9D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EA0E37B-554D-4C87-AB34-ABAD26E7D163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783203D-5793-464D-887D-7B75AB8FCD98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ED94023-5FEC-481B-8331-E6BFFEAB176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2011A28-3C27-410F-9158-2EF8C128E6C6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41AD67-24A4-4E96-8D2B-33AA7E10AA0A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29705DF1-A976-426F-ABE4-D698EE2C387F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1E9ABEE9-A76B-48A0-BB0D-60B8CF69F681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26F5A7D-4C13-4BC9-9C4C-A5541CFEF424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2EFACBF-3F8C-4D49-B769-8CA5DBD6983A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D54AA52-574E-4062-BC12-11033B2F1C9F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6C1469F-9599-48B4-B086-4C8E8AD82EF1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DA8E666-83B4-4BFF-9EE9-7A527A79ED3C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48DD771-1FDA-434A-8A1B-76E86DC0DED9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7752397-1627-40CF-8B88-6AFFACEC8821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56F7E50-BDCC-4CAB-B159-9545D797C733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96" name="순서도: 자기 디스크 95">
                <a:extLst>
                  <a:ext uri="{FF2B5EF4-FFF2-40B4-BE49-F238E27FC236}">
                    <a16:creationId xmlns:a16="http://schemas.microsoft.com/office/drawing/2014/main" id="{D0FF39B3-7996-4AE6-B658-8097EA7D2B03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A0039A0B-55B0-4E78-9FAA-E63B34DF7ED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5ACA287F-E90B-4507-B343-507A697F502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평행 사변형 98">
                  <a:extLst>
                    <a:ext uri="{FF2B5EF4-FFF2-40B4-BE49-F238E27FC236}">
                      <a16:creationId xmlns:a16="http://schemas.microsoft.com/office/drawing/2014/main" id="{B6179B28-3495-436F-A363-814924D7C8FB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ADD489AD-3494-490C-960D-B6B85DD4005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6F074C2-C870-4C21-979A-981381C877D0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02" name="순서도: 자기 디스크 101">
                <a:extLst>
                  <a:ext uri="{FF2B5EF4-FFF2-40B4-BE49-F238E27FC236}">
                    <a16:creationId xmlns:a16="http://schemas.microsoft.com/office/drawing/2014/main" id="{0B09BDF5-A480-49DC-9A7B-8903B119786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0E444B8-8B77-4C76-B537-542AFE3B64FF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8BB1A153-B988-407E-BF26-08856D91BB7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평행 사변형 104">
                  <a:extLst>
                    <a:ext uri="{FF2B5EF4-FFF2-40B4-BE49-F238E27FC236}">
                      <a16:creationId xmlns:a16="http://schemas.microsoft.com/office/drawing/2014/main" id="{21885BF7-AD4B-49BA-94A4-13D84262B1E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0FE9C1EA-C7FA-4367-87E0-E837A22F825B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4AC36CB-CF5B-450E-B5B3-1235302C76E1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08" name="순서도: 자기 디스크 107">
                <a:extLst>
                  <a:ext uri="{FF2B5EF4-FFF2-40B4-BE49-F238E27FC236}">
                    <a16:creationId xmlns:a16="http://schemas.microsoft.com/office/drawing/2014/main" id="{B5430FC3-56B5-436D-82B7-C1ED209FAFC1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04AEB49A-A1C5-4A55-B2FB-038B7F8BD483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6CD2503A-84EC-4FF8-B158-E3B33675C98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평행 사변형 110">
                  <a:extLst>
                    <a:ext uri="{FF2B5EF4-FFF2-40B4-BE49-F238E27FC236}">
                      <a16:creationId xmlns:a16="http://schemas.microsoft.com/office/drawing/2014/main" id="{47D14C1C-EAB7-4267-9404-207BC1F3705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FC472DDB-DCBA-45E5-8B7C-F6965D5EEE1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BF60417-F08C-4E0D-8BEB-51F90F1CEA38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1A08248-17B1-49D9-A3F7-97E411761EBE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ACA92ED-61F6-42AA-9977-F66C4FF8BB5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D3BDA11-F67F-4D85-A656-E40D23E18AA8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867A356-D06C-4DF3-A9E0-87D98517D197}"/>
                </a:ext>
              </a:extLst>
            </p:cNvPr>
            <p:cNvSpPr txBox="1"/>
            <p:nvPr/>
          </p:nvSpPr>
          <p:spPr>
            <a:xfrm rot="1352666">
              <a:off x="8753258" y="3977051"/>
              <a:ext cx="709711" cy="415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7BD5402-C5A4-4829-854C-22BF4526854E}"/>
              </a:ext>
            </a:extLst>
          </p:cNvPr>
          <p:cNvGrpSpPr/>
          <p:nvPr/>
        </p:nvGrpSpPr>
        <p:grpSpPr>
          <a:xfrm>
            <a:off x="8681933" y="2319140"/>
            <a:ext cx="2482841" cy="1314425"/>
            <a:chOff x="4503840" y="2267395"/>
            <a:chExt cx="5579707" cy="2953916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43DBFA1-5D95-40E3-BC7E-303CBE7150A2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6B6CB634-BE54-4DCB-B358-BC7445E4A11B}"/>
                </a:ext>
              </a:extLst>
            </p:cNvPr>
            <p:cNvSpPr/>
            <p:nvPr/>
          </p:nvSpPr>
          <p:spPr>
            <a:xfrm>
              <a:off x="6350909" y="230549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589A24-8FB0-4C84-93F1-7275393A6F5C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59320430-2D50-4CC9-AC22-7062C5FC3911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3E14F12-A09E-4FE9-865B-A44FDD6EFDB6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89CDCC7E-381E-42C8-9C48-29EBE6E07F83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10D06C-15DC-490D-9523-6552A7A38627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81B4EFE-D432-43D3-9AF6-6687F97021E3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4B96BD2-C03C-44C7-9B8E-A4B58E37D8FF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EBFD6A35-0473-4EC6-9DC7-7A7ACD66BEB2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F7C9BBC-8C9F-4FAF-87B2-63F35D768D95}"/>
                </a:ext>
              </a:extLst>
            </p:cNvPr>
            <p:cNvSpPr/>
            <p:nvPr/>
          </p:nvSpPr>
          <p:spPr>
            <a:xfrm>
              <a:off x="6827162" y="418561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9637388-4E28-454E-81F6-0732B55CF5FE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0FA5893-954F-4715-A619-9568F6EE02B6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D51CEE76-52BA-48DC-B079-BA56C80D0354}"/>
                </a:ext>
              </a:extLst>
            </p:cNvPr>
            <p:cNvSpPr/>
            <p:nvPr/>
          </p:nvSpPr>
          <p:spPr>
            <a:xfrm>
              <a:off x="5110330" y="415762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81450B95-DAA1-4302-A9D5-D90A9DD3AB8C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24842A-5A77-41CF-ACA4-E15DA33210A3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9312A09-2C87-49B8-8AE1-0E675AA227F1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D21029C-A844-4986-939F-52E6B1D4CD70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6687D4C-DFBF-48AC-9665-91FFE26840C1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EDBA2B68-4D7A-4A78-B41E-AA64AC3D09FA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70BFA0C-F317-4323-A02C-5FFFE58B31F8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F8CF9C47-298C-48A0-A9EE-B434D562C920}"/>
                </a:ext>
              </a:extLst>
            </p:cNvPr>
            <p:cNvSpPr/>
            <p:nvPr/>
          </p:nvSpPr>
          <p:spPr>
            <a:xfrm>
              <a:off x="8956097" y="228263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B92DA09-C649-4824-8591-FA1BD4A02EA0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8629CCE-FC8B-4A58-9CF1-9C46BA96EE04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4EA075-6DFF-4A0E-A412-E72F831C4A41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CF086EC-BA93-4189-9A5F-7E9516B4BDB3}"/>
                </a:ext>
              </a:extLst>
            </p:cNvPr>
            <p:cNvSpPr/>
            <p:nvPr/>
          </p:nvSpPr>
          <p:spPr>
            <a:xfrm>
              <a:off x="8437937" y="386759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6F9571D2-741F-4AAC-89EC-9F9676D7A0AE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4E2F1BB-3A26-44FE-B26D-7905CAA93D35}"/>
                </a:ext>
              </a:extLst>
            </p:cNvPr>
            <p:cNvSpPr/>
            <p:nvPr/>
          </p:nvSpPr>
          <p:spPr>
            <a:xfrm>
              <a:off x="5479472" y="261029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540E6D86-6DC4-41DA-9AE1-71646F126723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8CC3D25-09D5-471E-9DEC-D564F597426E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BCB186A-6129-4A75-9F90-6E85D0300F26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1A48BB1-8467-47BC-A001-006A0D64D7AE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9D6A5E3-5BCD-4AEE-83E8-6FB2AB7AED3F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00A8399-CF5A-46F2-AE10-A3C94EF8F6D2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C9E8D83-4966-43E0-A6EF-32B342ED6157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7D8DC9D7-063F-4D2C-B8A9-F3F74E655C87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180" name="순서도: 자기 디스크 179">
                <a:extLst>
                  <a:ext uri="{FF2B5EF4-FFF2-40B4-BE49-F238E27FC236}">
                    <a16:creationId xmlns:a16="http://schemas.microsoft.com/office/drawing/2014/main" id="{58D268FD-984C-4520-B6F8-93FB24AEFF3F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1F4F617B-1DE5-49D5-8141-65AE4D337F0E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57101EE6-775A-4814-883A-E8075D6623F0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평행 사변형 182">
                  <a:extLst>
                    <a:ext uri="{FF2B5EF4-FFF2-40B4-BE49-F238E27FC236}">
                      <a16:creationId xmlns:a16="http://schemas.microsoft.com/office/drawing/2014/main" id="{2D36C24C-067F-4DAB-8106-15584DDA520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자유형: 도형 183">
                  <a:extLst>
                    <a:ext uri="{FF2B5EF4-FFF2-40B4-BE49-F238E27FC236}">
                      <a16:creationId xmlns:a16="http://schemas.microsoft.com/office/drawing/2014/main" id="{059D5BFD-5AD7-42E7-823B-3DC2D9F1D65D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032F3E39-FDE6-4865-8791-1CF6B5CD91C2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75" name="순서도: 자기 디스크 174">
                <a:extLst>
                  <a:ext uri="{FF2B5EF4-FFF2-40B4-BE49-F238E27FC236}">
                    <a16:creationId xmlns:a16="http://schemas.microsoft.com/office/drawing/2014/main" id="{8AAB0DD9-9CF1-499E-A9A4-494FAAC525C2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96FD825A-F892-47B3-A9F0-C04AFB889A54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CF9239F0-8373-4F03-A746-66AFC808A81A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12EDC99A-10C0-4D90-8CB6-A16FB3A6B346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자유형: 도형 178">
                  <a:extLst>
                    <a:ext uri="{FF2B5EF4-FFF2-40B4-BE49-F238E27FC236}">
                      <a16:creationId xmlns:a16="http://schemas.microsoft.com/office/drawing/2014/main" id="{DE812FE7-54C7-459E-A741-41CB66EBFDE4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940DFC2-98B4-487B-A41C-5F5EC3B43288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60" name="순서도: 자기 디스크 159">
                <a:extLst>
                  <a:ext uri="{FF2B5EF4-FFF2-40B4-BE49-F238E27FC236}">
                    <a16:creationId xmlns:a16="http://schemas.microsoft.com/office/drawing/2014/main" id="{6483766B-7C70-4D0C-B3F5-B4D2529E45A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98652F15-0A63-4C24-A8C6-334912CDCBDC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8CCF7A2D-B9A3-4C3C-9E32-FABEC7A0577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평행 사변형 162">
                  <a:extLst>
                    <a:ext uri="{FF2B5EF4-FFF2-40B4-BE49-F238E27FC236}">
                      <a16:creationId xmlns:a16="http://schemas.microsoft.com/office/drawing/2014/main" id="{C7AA477C-F928-4AB8-ADEF-3140967292A2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자유형: 도형 173">
                  <a:extLst>
                    <a:ext uri="{FF2B5EF4-FFF2-40B4-BE49-F238E27FC236}">
                      <a16:creationId xmlns:a16="http://schemas.microsoft.com/office/drawing/2014/main" id="{540C07FC-2819-415C-B50E-5EE78C258378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15C34D6-4661-4ECF-ACC5-10B4CC56CDCD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10C040-5BFD-422D-AD10-6091C69CCA03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E309849-BB0C-4FD8-B58F-1D7D21BF7EC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28B2EAA-B55E-4D88-8936-1FCB036B4666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A1C9B41-6367-4B84-8E7A-243885B5F182}"/>
                </a:ext>
              </a:extLst>
            </p:cNvPr>
            <p:cNvSpPr txBox="1"/>
            <p:nvPr/>
          </p:nvSpPr>
          <p:spPr>
            <a:xfrm rot="1352666">
              <a:off x="8593215" y="3997028"/>
              <a:ext cx="876113" cy="311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3B76D21-C3A5-4A2F-B6F7-B49AC4C5C9BF}"/>
              </a:ext>
            </a:extLst>
          </p:cNvPr>
          <p:cNvSpPr/>
          <p:nvPr/>
        </p:nvSpPr>
        <p:spPr>
          <a:xfrm>
            <a:off x="7243905" y="2652018"/>
            <a:ext cx="86270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2458E-65E3-45D8-BEB9-BB330F3985F3}"/>
              </a:ext>
            </a:extLst>
          </p:cNvPr>
          <p:cNvSpPr txBox="1"/>
          <p:nvPr/>
        </p:nvSpPr>
        <p:spPr>
          <a:xfrm>
            <a:off x="3949805" y="4368454"/>
            <a:ext cx="6099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15</a:t>
            </a:r>
            <a:r>
              <a:rPr lang="ko-KR" altLang="en-US" dirty="0"/>
              <a:t>초간 연구소 내에 있는 방의 모든 문이 닫힌다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</a:t>
            </a:r>
            <a:r>
              <a:rPr lang="ko-KR" altLang="en-US" dirty="0" err="1"/>
              <a:t>쿨타임을</a:t>
            </a:r>
            <a:r>
              <a:rPr lang="ko-KR" altLang="en-US" dirty="0"/>
              <a:t> 공유하지 않는다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 닫기 방해미션이 실행되면 사용하지 않은 납치자는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초간 사용 불가능하다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97679FB-7A29-468F-9064-9DB077CDD91C}"/>
              </a:ext>
            </a:extLst>
          </p:cNvPr>
          <p:cNvSpPr txBox="1"/>
          <p:nvPr/>
        </p:nvSpPr>
        <p:spPr>
          <a:xfrm>
            <a:off x="769404" y="3638518"/>
            <a:ext cx="2859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쿨타임 </a:t>
            </a:r>
            <a:r>
              <a:rPr lang="en-US" altLang="ko-KR" sz="1800" dirty="0"/>
              <a:t>– 45</a:t>
            </a:r>
            <a:r>
              <a:rPr lang="ko-KR" altLang="en-US" sz="1800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88556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4EB44A1-5C1B-4853-B203-A7C9F72A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619" y="2076405"/>
            <a:ext cx="4227361" cy="24781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1153A1-6FA6-45E5-9F41-97892B2A2A57}"/>
              </a:ext>
            </a:extLst>
          </p:cNvPr>
          <p:cNvGrpSpPr/>
          <p:nvPr/>
        </p:nvGrpSpPr>
        <p:grpSpPr>
          <a:xfrm>
            <a:off x="1291157" y="2387844"/>
            <a:ext cx="1367103" cy="1231655"/>
            <a:chOff x="3225744" y="2625970"/>
            <a:chExt cx="926194" cy="83443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B57C3FE-845C-4C85-A787-F28B1FCA6503}"/>
                </a:ext>
              </a:extLst>
            </p:cNvPr>
            <p:cNvSpPr/>
            <p:nvPr/>
          </p:nvSpPr>
          <p:spPr>
            <a:xfrm>
              <a:off x="3280274" y="2625970"/>
              <a:ext cx="834430" cy="8344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 descr="트래핑 그리스 트랩 컴퓨터 아이콘 쥐 덫 기호, 상징, 기타, 로고 png | PNGEgg">
              <a:extLst>
                <a:ext uri="{FF2B5EF4-FFF2-40B4-BE49-F238E27FC236}">
                  <a16:creationId xmlns:a16="http://schemas.microsoft.com/office/drawing/2014/main" id="{EA3E79C2-FCC3-4AC7-BF3E-9BD17A697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1222" y1="47461" x2="45111" y2="52734"/>
                          <a14:foregroundMark x1="53000" y1="59375" x2="71333" y2="49023"/>
                          <a14:foregroundMark x1="50333" y1="46094" x2="50333" y2="46094"/>
                          <a14:foregroundMark x1="50556" y1="36719" x2="50556" y2="36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44" y="2733169"/>
              <a:ext cx="926194" cy="52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A86C2040-A23F-4574-B77B-B39276D4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34" y="3987213"/>
            <a:ext cx="262299" cy="14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7B3CCBB-B475-4753-887D-C0ED8993EC64}"/>
              </a:ext>
            </a:extLst>
          </p:cNvPr>
          <p:cNvSpPr/>
          <p:nvPr/>
        </p:nvSpPr>
        <p:spPr>
          <a:xfrm rot="5400000">
            <a:off x="6003366" y="710542"/>
            <a:ext cx="2624351" cy="52265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벡터그래픽이(가) 표시된 사진&#10;&#10;자동 생성된 설명">
            <a:extLst>
              <a:ext uri="{FF2B5EF4-FFF2-40B4-BE49-F238E27FC236}">
                <a16:creationId xmlns:a16="http://schemas.microsoft.com/office/drawing/2014/main" id="{99AE25A4-225C-40C6-8A4B-D501C0537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51" y="3607367"/>
            <a:ext cx="622272" cy="622272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344534BA-03B4-4FD0-B545-7F24EDD5181A}"/>
              </a:ext>
            </a:extLst>
          </p:cNvPr>
          <p:cNvSpPr txBox="1"/>
          <p:nvPr/>
        </p:nvSpPr>
        <p:spPr>
          <a:xfrm>
            <a:off x="4702280" y="4997104"/>
            <a:ext cx="6925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납치자가 덫 방해미션을 사용하면 캐릭터 앞에 덫이 설치된다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설치하고 </a:t>
            </a:r>
            <a:r>
              <a:rPr lang="en-US" altLang="ko-KR" dirty="0"/>
              <a:t>1</a:t>
            </a:r>
            <a:r>
              <a:rPr lang="ko-KR" altLang="en-US" dirty="0"/>
              <a:t>초는 일반 시민에게도 보임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덫의 위치가 보인다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밟으면 </a:t>
            </a:r>
            <a:r>
              <a:rPr lang="en-US" altLang="ko-KR" dirty="0"/>
              <a:t>15</a:t>
            </a:r>
            <a:r>
              <a:rPr lang="ko-KR" altLang="en-US" dirty="0"/>
              <a:t>초간 못 움직임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4C376D5-134C-447C-AC1C-74FCA6103498}"/>
              </a:ext>
            </a:extLst>
          </p:cNvPr>
          <p:cNvSpPr txBox="1"/>
          <p:nvPr/>
        </p:nvSpPr>
        <p:spPr>
          <a:xfrm>
            <a:off x="953705" y="3783279"/>
            <a:ext cx="25746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지금 현재 있는 자리에</a:t>
            </a:r>
            <a:endParaRPr lang="en-US" altLang="ko-KR" sz="1400" dirty="0"/>
          </a:p>
          <a:p>
            <a:r>
              <a:rPr lang="ko-KR" altLang="en-US" sz="1400" dirty="0"/>
              <a:t> 덫을 설치한다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덫에 걸리면 </a:t>
            </a:r>
            <a:r>
              <a:rPr lang="en-US" altLang="ko-KR" sz="1400" dirty="0"/>
              <a:t>15</a:t>
            </a:r>
            <a:r>
              <a:rPr lang="ko-KR" altLang="en-US" sz="1400" dirty="0"/>
              <a:t>초 동안</a:t>
            </a:r>
            <a:endParaRPr lang="en-US" altLang="ko-KR" sz="1400" dirty="0"/>
          </a:p>
          <a:p>
            <a:r>
              <a:rPr lang="ko-KR" altLang="en-US" sz="1400" dirty="0"/>
              <a:t>움직이지 못합니다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쿨타임 </a:t>
            </a:r>
            <a:r>
              <a:rPr lang="en-US" altLang="ko-KR" sz="1400" dirty="0"/>
              <a:t>– 60</a:t>
            </a:r>
            <a:r>
              <a:rPr lang="ko-KR" altLang="en-US" sz="1400" dirty="0"/>
              <a:t>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납치자들 개개인의</a:t>
            </a:r>
            <a:endParaRPr lang="en-US" altLang="ko-KR" sz="1400" dirty="0"/>
          </a:p>
          <a:p>
            <a:r>
              <a:rPr lang="ko-KR" altLang="en-US" sz="1400" dirty="0"/>
              <a:t>쿨타임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76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E15E99-99C2-4526-96A8-6F98F6B4F221}"/>
              </a:ext>
            </a:extLst>
          </p:cNvPr>
          <p:cNvGrpSpPr/>
          <p:nvPr/>
        </p:nvGrpSpPr>
        <p:grpSpPr>
          <a:xfrm>
            <a:off x="1387963" y="2140555"/>
            <a:ext cx="1750468" cy="1750468"/>
            <a:chOff x="8399747" y="4792290"/>
            <a:chExt cx="465269" cy="46526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D4945A-ABB6-416B-8DA2-E2D335EBEDD4}"/>
                </a:ext>
              </a:extLst>
            </p:cNvPr>
            <p:cNvSpPr/>
            <p:nvPr/>
          </p:nvSpPr>
          <p:spPr>
            <a:xfrm>
              <a:off x="8399747" y="479229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래픽 39" descr="물병 단색으로 채워진">
              <a:extLst>
                <a:ext uri="{FF2B5EF4-FFF2-40B4-BE49-F238E27FC236}">
                  <a16:creationId xmlns:a16="http://schemas.microsoft.com/office/drawing/2014/main" id="{E51305CA-E562-4FD6-B06E-1C540CEBB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45043" y="4854118"/>
              <a:ext cx="375520" cy="375520"/>
            </a:xfrm>
            <a:prstGeom prst="rect">
              <a:avLst/>
            </a:prstGeom>
          </p:spPr>
        </p:pic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5A917B9-FAD1-42D6-9F53-8F07499C5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7823" y="4878694"/>
              <a:ext cx="306942" cy="304239"/>
            </a:xfrm>
            <a:prstGeom prst="line">
              <a:avLst/>
            </a:prstGeom>
            <a:ln w="762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87AFCA0-7675-4EEB-980F-C70E0FD208E9}"/>
              </a:ext>
            </a:extLst>
          </p:cNvPr>
          <p:cNvSpPr>
            <a:spLocks/>
          </p:cNvSpPr>
          <p:nvPr/>
        </p:nvSpPr>
        <p:spPr>
          <a:xfrm rot="5400000">
            <a:off x="5729234" y="-36600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3C62759-7D9E-4331-BC64-4D72B151C439}"/>
              </a:ext>
            </a:extLst>
          </p:cNvPr>
          <p:cNvSpPr>
            <a:spLocks/>
          </p:cNvSpPr>
          <p:nvPr/>
        </p:nvSpPr>
        <p:spPr>
          <a:xfrm>
            <a:off x="4213502" y="419052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950E875-1ABB-4D28-AD71-57B875182AD2}"/>
              </a:ext>
            </a:extLst>
          </p:cNvPr>
          <p:cNvSpPr>
            <a:spLocks/>
          </p:cNvSpPr>
          <p:nvPr/>
        </p:nvSpPr>
        <p:spPr>
          <a:xfrm>
            <a:off x="4558214" y="453524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118500D-37F0-476E-9659-539289E40470}"/>
              </a:ext>
            </a:extLst>
          </p:cNvPr>
          <p:cNvSpPr>
            <a:spLocks/>
          </p:cNvSpPr>
          <p:nvPr/>
        </p:nvSpPr>
        <p:spPr>
          <a:xfrm>
            <a:off x="10732249" y="460040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0AAA6-0BAD-47DE-A373-F0D77EF4EE5C}"/>
              </a:ext>
            </a:extLst>
          </p:cNvPr>
          <p:cNvSpPr txBox="1">
            <a:spLocks/>
          </p:cNvSpPr>
          <p:nvPr/>
        </p:nvSpPr>
        <p:spPr>
          <a:xfrm>
            <a:off x="7133622" y="1744362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47" name="표 5">
            <a:extLst>
              <a:ext uri="{FF2B5EF4-FFF2-40B4-BE49-F238E27FC236}">
                <a16:creationId xmlns:a16="http://schemas.microsoft.com/office/drawing/2014/main" id="{521C3488-99A1-4830-A546-66D6522FA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71470"/>
              </p:ext>
            </p:extLst>
          </p:nvPr>
        </p:nvGraphicFramePr>
        <p:xfrm>
          <a:off x="6364856" y="5007479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EE497CE1-3009-4E65-BF90-ECEC78E77101}"/>
              </a:ext>
            </a:extLst>
          </p:cNvPr>
          <p:cNvSpPr>
            <a:spLocks/>
          </p:cNvSpPr>
          <p:nvPr/>
        </p:nvSpPr>
        <p:spPr>
          <a:xfrm>
            <a:off x="10944685" y="249654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74656B1-DCFE-4CF7-B5F4-1E45DCDF78E1}"/>
              </a:ext>
            </a:extLst>
          </p:cNvPr>
          <p:cNvSpPr>
            <a:spLocks/>
          </p:cNvSpPr>
          <p:nvPr/>
        </p:nvSpPr>
        <p:spPr>
          <a:xfrm>
            <a:off x="10940073" y="180844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9886B7F-54BA-4CB5-947C-1FE06602DD43}"/>
              </a:ext>
            </a:extLst>
          </p:cNvPr>
          <p:cNvSpPr>
            <a:spLocks/>
          </p:cNvSpPr>
          <p:nvPr/>
        </p:nvSpPr>
        <p:spPr>
          <a:xfrm>
            <a:off x="4045122" y="191218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727FF4-8EE6-4407-AF4F-46FC1E24DC57}"/>
              </a:ext>
            </a:extLst>
          </p:cNvPr>
          <p:cNvSpPr txBox="1">
            <a:spLocks/>
          </p:cNvSpPr>
          <p:nvPr/>
        </p:nvSpPr>
        <p:spPr>
          <a:xfrm>
            <a:off x="4133007" y="2063543"/>
            <a:ext cx="43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447810-64B6-47DF-8636-2DDF8458DD80}"/>
              </a:ext>
            </a:extLst>
          </p:cNvPr>
          <p:cNvSpPr>
            <a:spLocks/>
          </p:cNvSpPr>
          <p:nvPr/>
        </p:nvSpPr>
        <p:spPr>
          <a:xfrm>
            <a:off x="5161344" y="2113694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90F508-5E2B-4483-8787-09432358F3A5}"/>
              </a:ext>
            </a:extLst>
          </p:cNvPr>
          <p:cNvSpPr>
            <a:spLocks/>
          </p:cNvSpPr>
          <p:nvPr/>
        </p:nvSpPr>
        <p:spPr>
          <a:xfrm>
            <a:off x="7481038" y="2557033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8CB17E37-139E-4D32-9C06-EA9B50B0DC9C}"/>
              </a:ext>
            </a:extLst>
          </p:cNvPr>
          <p:cNvSpPr>
            <a:spLocks/>
          </p:cNvSpPr>
          <p:nvPr/>
        </p:nvSpPr>
        <p:spPr>
          <a:xfrm>
            <a:off x="7542021" y="3255264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361976-C78D-4614-BCEA-C573DA5DD9D9}"/>
              </a:ext>
            </a:extLst>
          </p:cNvPr>
          <p:cNvSpPr>
            <a:spLocks/>
          </p:cNvSpPr>
          <p:nvPr/>
        </p:nvSpPr>
        <p:spPr>
          <a:xfrm>
            <a:off x="7477366" y="390662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83979-C408-4F6D-AA88-C8DCCE7B3DB2}"/>
              </a:ext>
            </a:extLst>
          </p:cNvPr>
          <p:cNvSpPr txBox="1">
            <a:spLocks/>
          </p:cNvSpPr>
          <p:nvPr/>
        </p:nvSpPr>
        <p:spPr>
          <a:xfrm>
            <a:off x="6578082" y="2616477"/>
            <a:ext cx="9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바닷물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30EF7-C974-420A-8402-A56D0AC829A7}"/>
              </a:ext>
            </a:extLst>
          </p:cNvPr>
          <p:cNvSpPr txBox="1">
            <a:spLocks/>
          </p:cNvSpPr>
          <p:nvPr/>
        </p:nvSpPr>
        <p:spPr>
          <a:xfrm>
            <a:off x="6713946" y="4012888"/>
            <a:ext cx="76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정제수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059F567-3262-4E0C-B42E-06089C862C79}"/>
              </a:ext>
            </a:extLst>
          </p:cNvPr>
          <p:cNvSpPr>
            <a:spLocks/>
          </p:cNvSpPr>
          <p:nvPr/>
        </p:nvSpPr>
        <p:spPr>
          <a:xfrm>
            <a:off x="9787783" y="2244817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884235F2-1190-4236-9D4D-C6E04F43D04B}"/>
              </a:ext>
            </a:extLst>
          </p:cNvPr>
          <p:cNvSpPr>
            <a:spLocks/>
          </p:cNvSpPr>
          <p:nvPr/>
        </p:nvSpPr>
        <p:spPr>
          <a:xfrm>
            <a:off x="9857610" y="2315951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FCCE820-55E2-416C-97A8-F684826F1E9A}"/>
              </a:ext>
            </a:extLst>
          </p:cNvPr>
          <p:cNvSpPr>
            <a:spLocks/>
          </p:cNvSpPr>
          <p:nvPr/>
        </p:nvSpPr>
        <p:spPr>
          <a:xfrm>
            <a:off x="8317983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D0782BD-11CC-4F2E-A4DD-6E972B17D20A}"/>
              </a:ext>
            </a:extLst>
          </p:cNvPr>
          <p:cNvSpPr>
            <a:spLocks/>
          </p:cNvSpPr>
          <p:nvPr/>
        </p:nvSpPr>
        <p:spPr>
          <a:xfrm>
            <a:off x="8884835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C645F64-FE91-4029-8F55-216308E85B6E}"/>
              </a:ext>
            </a:extLst>
          </p:cNvPr>
          <p:cNvSpPr>
            <a:spLocks/>
          </p:cNvSpPr>
          <p:nvPr/>
        </p:nvSpPr>
        <p:spPr>
          <a:xfrm>
            <a:off x="9442539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ADB24-620C-4ACA-A66E-0FFFE30A9790}"/>
              </a:ext>
            </a:extLst>
          </p:cNvPr>
          <p:cNvSpPr txBox="1"/>
          <p:nvPr/>
        </p:nvSpPr>
        <p:spPr>
          <a:xfrm>
            <a:off x="853008" y="5477069"/>
            <a:ext cx="79640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정제소</a:t>
            </a:r>
            <a:r>
              <a:rPr lang="ko-KR" altLang="en-US" sz="1400" dirty="0"/>
              <a:t> 이용불가 미션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정제소에 물을 걸러주는 </a:t>
            </a:r>
            <a:r>
              <a:rPr lang="en-US" altLang="ko-KR" sz="1400" dirty="0"/>
              <a:t>“</a:t>
            </a:r>
            <a:r>
              <a:rPr lang="ko-KR" altLang="en-US" sz="1400" dirty="0"/>
              <a:t>모래</a:t>
            </a:r>
            <a:r>
              <a:rPr lang="en-US" altLang="ko-KR" sz="1400" dirty="0"/>
              <a:t>”</a:t>
            </a:r>
            <a:r>
              <a:rPr lang="ko-KR" altLang="en-US" sz="1400" dirty="0"/>
              <a:t>를 넣어 정제소를 고칠 것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한번에 넣지 않아도 됨</a:t>
            </a:r>
            <a:r>
              <a:rPr lang="en-US" altLang="ko-KR" sz="1400" dirty="0"/>
              <a:t>. (</a:t>
            </a:r>
            <a:r>
              <a:rPr lang="ko-KR" altLang="en-US" sz="1400" dirty="0"/>
              <a:t>다른 사람이 넣어 놓으면 저장</a:t>
            </a:r>
            <a:r>
              <a:rPr lang="en-US" altLang="ko-KR" sz="1400" dirty="0"/>
              <a:t>. </a:t>
            </a:r>
            <a:r>
              <a:rPr lang="ko-KR" altLang="en-US" sz="1400" dirty="0"/>
              <a:t>다른 사람이 추가로 더 넣어도 됨</a:t>
            </a:r>
            <a:r>
              <a:rPr lang="en-US" altLang="ko-KR" sz="1400" dirty="0"/>
              <a:t>.)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바닷물을 넣으면 들어가지만 정제소가 고장 났기 때문에 멈춤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넣었을 때 고장 났다면 </a:t>
            </a:r>
            <a:r>
              <a:rPr lang="ko-KR" altLang="en-US" sz="1400" dirty="0" err="1"/>
              <a:t>고장나기</a:t>
            </a:r>
            <a:r>
              <a:rPr lang="ko-KR" altLang="en-US" sz="1400" dirty="0"/>
              <a:t> 전에 진행되었던 시간은 저장되어 고친 다음 계속 시간 흐름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8E02B4-F496-4B65-9ECE-F55C732B1403}"/>
              </a:ext>
            </a:extLst>
          </p:cNvPr>
          <p:cNvSpPr txBox="1"/>
          <p:nvPr/>
        </p:nvSpPr>
        <p:spPr>
          <a:xfrm>
            <a:off x="885618" y="4175947"/>
            <a:ext cx="171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쿨타임 </a:t>
            </a:r>
            <a:r>
              <a:rPr lang="en-US" altLang="ko-KR" sz="1800" dirty="0"/>
              <a:t>– 1</a:t>
            </a:r>
            <a:r>
              <a:rPr lang="ko-KR" altLang="en-US" sz="1800" dirty="0"/>
              <a:t>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8824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투표 </a:t>
            </a:r>
            <a:r>
              <a:rPr lang="ko-KR" altLang="en-US" sz="2800" b="1" dirty="0" err="1"/>
              <a:t>결과창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26BF36-DD57-4820-B113-52C0E0732A3B}"/>
              </a:ext>
            </a:extLst>
          </p:cNvPr>
          <p:cNvGrpSpPr/>
          <p:nvPr/>
        </p:nvGrpSpPr>
        <p:grpSpPr>
          <a:xfrm>
            <a:off x="206463" y="2560553"/>
            <a:ext cx="5864766" cy="2944826"/>
            <a:chOff x="390952" y="2129479"/>
            <a:chExt cx="7874742" cy="395407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FBE2648-7857-49D5-ADBB-6FDCDB601A06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 descr="수영이(가) 표시된 사진&#10;&#10;자동 생성된 설명">
              <a:extLst>
                <a:ext uri="{FF2B5EF4-FFF2-40B4-BE49-F238E27FC236}">
                  <a16:creationId xmlns:a16="http://schemas.microsoft.com/office/drawing/2014/main" id="{B0700F95-E358-4790-9D08-5B3D9B92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91" y="2147811"/>
              <a:ext cx="2629138" cy="391821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3EFB48-2066-4A87-8185-3C08E8F76CDC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납치자였습니다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그</a:t>
              </a:r>
              <a:r>
                <a:rPr lang="en-US" altLang="ko-KR" sz="1050" b="1" dirty="0"/>
                <a:t>(</a:t>
              </a:r>
              <a:r>
                <a:rPr lang="ko-KR" altLang="en-US" sz="1050" b="1" dirty="0" err="1"/>
                <a:t>녀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는 바다에 빠진 후 후회하고 있습니다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F5EF5A-3238-4901-B7A4-CDE6F71DC823}"/>
              </a:ext>
            </a:extLst>
          </p:cNvPr>
          <p:cNvGrpSpPr/>
          <p:nvPr/>
        </p:nvGrpSpPr>
        <p:grpSpPr>
          <a:xfrm>
            <a:off x="6224085" y="2574205"/>
            <a:ext cx="5864766" cy="2944826"/>
            <a:chOff x="390952" y="2129479"/>
            <a:chExt cx="7874742" cy="395407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396048B-3982-4055-8B76-1579A8193FC9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8E3045-79D9-497B-B8BC-96370AD25828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납치자가 아니었습니다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수상하긴 했지만 안타깝게 됐네요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pic>
        <p:nvPicPr>
          <p:cNvPr id="1026" name="Picture 2" descr="물 밖으로 튀어 나와 실루엣 손에 빠진 남자 로열티 무료 사진, 그림, 이미지 그리고 스톡포토그래피. Image 24256716.">
            <a:extLst>
              <a:ext uri="{FF2B5EF4-FFF2-40B4-BE49-F238E27FC236}">
                <a16:creationId xmlns:a16="http://schemas.microsoft.com/office/drawing/2014/main" id="{9914058B-1D79-44D9-A5ED-6A132C01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567" y="283370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08313E-D446-4C9E-BB3E-B4BC9C897152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죽었을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49146-2C9F-4FC5-BF65-375C68F174B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FA26-8309-4DD0-A6DE-D71E76CE04FD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E867-9666-4B05-B927-1B36C6C02601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0190F-4EB5-4AF1-80B6-081EC402A06A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36705C-A127-4359-B849-4EECD90E67E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03DDE-4A52-4186-81BD-FEC2C2F6F143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4717-CDCA-48BD-9C8F-2CE5992EB1B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491334-54BD-4746-98EB-8E1DD71F9EC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56702-0AA7-4024-A40C-31AA7A109D6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AC4A5-EE8F-4167-B0D9-3CD18842DA20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34DE8-3A8C-438E-832B-E2E8D9A7D418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294485-9819-498D-96F3-87FE051FA09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7157E-CFFB-4EEA-84FC-77F369B52A1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08920E-4986-4F1E-8C47-548C3F98F4FC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6053B7-6397-4E34-915D-5B85690A147B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11A488-1DBB-47B3-9EB8-6DB665BD891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DB2B21-3667-435A-AB20-03FF3AEBA1D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A040AD-5DCE-49DA-937C-7361A2A3A57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F5ADA-8B91-4324-96DB-8C48F48929B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1014</Words>
  <Application>Microsoft Office PowerPoint</Application>
  <PresentationFormat>와이드스크린</PresentationFormat>
  <Paragraphs>312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25</cp:revision>
  <dcterms:created xsi:type="dcterms:W3CDTF">2022-03-03T03:40:07Z</dcterms:created>
  <dcterms:modified xsi:type="dcterms:W3CDTF">2022-04-26T10:04:14Z</dcterms:modified>
</cp:coreProperties>
</file>