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90" r:id="rId3"/>
    <p:sldId id="292" r:id="rId4"/>
    <p:sldId id="295" r:id="rId5"/>
    <p:sldId id="2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533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킬을</a:t>
            </a:r>
            <a:r>
              <a:rPr lang="ko-KR" altLang="en-US" sz="1200" dirty="0"/>
              <a:t> 할 때는 밤에 쌓인 스택을 두개 사용하여 </a:t>
            </a:r>
            <a:r>
              <a:rPr lang="ko-KR" altLang="en-US" sz="1200" dirty="0" err="1"/>
              <a:t>킬이</a:t>
            </a:r>
            <a:r>
              <a:rPr lang="ko-KR" altLang="en-US" sz="1200" dirty="0"/>
              <a:t>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스택이 부족할 경우에는 화면 중앙에 빨간색으로 </a:t>
            </a:r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킬 스택이 부족합니다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DF833-7328-4E6D-9658-411E40974F4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E1F64-88DE-4C3F-82CF-123D36A91C0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91002-BA4D-42DB-A0A9-CB15E711EFB2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F2787-9E16-4D1E-8C02-AFE48FA6A6B1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6914C-ACC9-45C8-AC83-05E8EC190A1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2FFAA4-9043-444F-B733-B919EA50422B}"/>
              </a:ext>
            </a:extLst>
          </p:cNvPr>
          <p:cNvSpPr/>
          <p:nvPr/>
        </p:nvSpPr>
        <p:spPr>
          <a:xfrm>
            <a:off x="835399" y="971978"/>
            <a:ext cx="2685319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82396-C445-465E-BFFC-E05337BED352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5C17D-0AC5-443A-AF52-CEE490310DE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56377-F18A-4170-A06C-49259E548DCD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0B032F-D6C7-4EE8-B4C5-78D4921A28E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D22BB-B4FB-41AA-866E-935BE6A3EBF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B79EFF-9785-4BB7-924C-D5996CD2A62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08258-5C57-4DDA-9B50-CC700F51FF6B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374CA-9B62-44DB-BD32-8456DF80ED3A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00A06-8306-46C3-AF09-EBDBC1DA137C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EEE140-D0D3-422A-95B4-1220D3001976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84C5B2-22E9-41BB-89D7-4BCB0EB5EED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5DFFA6-162D-46BA-910B-6909C80E7F7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268</Words>
  <Application>Microsoft Office PowerPoint</Application>
  <PresentationFormat>와이드스크린</PresentationFormat>
  <Paragraphs>90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</cp:revision>
  <dcterms:created xsi:type="dcterms:W3CDTF">2022-03-03T03:40:07Z</dcterms:created>
  <dcterms:modified xsi:type="dcterms:W3CDTF">2022-03-08T05:37:54Z</dcterms:modified>
</cp:coreProperties>
</file>