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97" r:id="rId3"/>
    <p:sldId id="30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F30D6-E1E2-4772-9B81-646F66D45BA3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59AA0-323A-42CD-AF03-1FBE2129C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6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4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4F949-FE1C-42E0-B61F-D37FFD8A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D99EB7-3216-4216-B993-CFF54A927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D4923-2C46-4282-B8FF-5625A92F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83462-7527-430A-A6A4-4701F61B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EBEB-CF1B-4A14-8722-068CCF86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9035-1555-4733-A046-056EDB5E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DA984-9EB3-4332-8942-51B507D0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EC53-9D55-49A2-9675-58449346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D3724-3B58-46EC-BF42-3E995C60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4623-C85D-4095-8EA6-49831DBF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6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670BD-8AE6-4886-BB18-480A87F68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727E7-4CE9-486B-A702-BB61CB7CC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8E6E-F553-49FA-82F4-28C8528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FC100-BC5A-40F7-AAFA-12509616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020E1-6746-485D-BBD6-B36C1474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6444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CD70E-4667-459A-BDC1-E0A6861B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12CF6-93A9-46C2-9ECC-B3D34138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A6D3A-0CB0-4089-8D3A-32E6FC06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FD628-5A80-4752-A225-91B016E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316C2-B7F6-42DD-AC25-2ADE4BF9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DADE-E6E3-497E-8D6B-384E15F9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05699-D78B-4982-ADAE-73CCF170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D898-8088-4287-AF4F-34FD40A7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21662-C2A0-4F0C-B608-650395EE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E3A72-54BD-4409-9F56-92B6E80F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4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E69B0-2603-4042-A0BA-991C786C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44598-0271-49B7-B59D-A20E7A89B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4BB71-1088-4536-8BF1-894B3E1D4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BE202-BB43-4620-90C4-68437A9F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C830-02B5-41BA-950A-0FA9A44B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56F9B-A6A0-4642-A4A7-72EDA9E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06C06-B17C-40EA-9BBC-E80176CA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B3CB1-DA7E-40B3-B132-6C05F32D4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26894-96CA-4C5A-98A4-DCE20D3BF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3BD9C-DCBF-467E-8B15-DD45231B6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077BD1-6931-455B-84A4-1670D1D95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D647AB-E00D-44EA-A3A0-758C7497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325C17-A36B-4625-A173-14C24F88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546D02-F132-4A7A-88D4-9DCFF4AD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AAFC0-A1DE-4318-84CC-51ACA27A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0F2244-E3EF-46EA-BA7B-2B4F74F9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0A238-01C3-42E3-BC2A-AED809E2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65B690-B350-4066-A0B4-E868C6C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5B367-EAA4-4B14-9447-CD70BE4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E1E354-85A7-49EB-AE6F-FAE47C1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5FFF8-C9C8-468A-8DEB-CD6AF023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FF29E-4A3F-4732-9BB3-4DCAF2C4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DD4D4-CFB9-4386-9B34-05CA95E8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D8B72-FAC3-4742-9341-B7597823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D2A27-0418-419D-8BB3-BA97690D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CE59C-DCC8-4477-8CDF-5A035105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7DC1F-6C5F-4306-AA03-65377649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3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4CB-4AF1-4E78-B125-292091CE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94CCF-862A-4F0E-B6D9-224345881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5C0C2-969F-4A10-AC69-18539F08E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5AAF8-63C3-432E-A5AA-87326E75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DD2C1-9388-415E-A311-834B1531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63847-C406-4EE5-8F2C-59A1CAF9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4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F99103-429D-4745-837B-634A416C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981564-97E2-4EC9-9754-AE37A509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18A00-F472-47D2-A872-5271C2B72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1696-96AF-4522-BBCD-0E3AAB77DEBE}" type="datetimeFigureOut">
              <a:rPr lang="ko-KR" altLang="en-US" smtClean="0"/>
              <a:t>2022-03-08(Tue)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38880-7EAB-40FF-8283-5F4DD0DC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D17C5-5CC5-4C33-8711-D2389857A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0F65-A6D2-449D-A748-EAA837826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2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53F22E-79C4-48A6-9AC6-D19C898B479B}"/>
              </a:ext>
            </a:extLst>
          </p:cNvPr>
          <p:cNvSpPr/>
          <p:nvPr/>
        </p:nvSpPr>
        <p:spPr>
          <a:xfrm>
            <a:off x="0" y="966441"/>
            <a:ext cx="2138470" cy="5609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58823" y="362316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가만히 서있기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Idle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44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일반 캐릭터 </a:t>
            </a:r>
            <a:r>
              <a:rPr lang="en-US" altLang="ko-KR" sz="2800" b="1" dirty="0"/>
              <a:t>FSM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558822" y="567470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아이템 줍기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Get_Item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6527874" y="4168287"/>
            <a:ext cx="0" cy="150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5833282" y="4168287"/>
            <a:ext cx="0" cy="150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85F9BD-289C-40A2-A9EA-1993893CABDB}"/>
              </a:ext>
            </a:extLst>
          </p:cNvPr>
          <p:cNvSpPr txBox="1"/>
          <p:nvPr/>
        </p:nvSpPr>
        <p:spPr>
          <a:xfrm>
            <a:off x="6512391" y="4637883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아이템 줍기 버튼을 누름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5520F-6AE1-4FF6-A743-D5F0A73DB701}"/>
              </a:ext>
            </a:extLst>
          </p:cNvPr>
          <p:cNvSpPr txBox="1"/>
          <p:nvPr/>
        </p:nvSpPr>
        <p:spPr>
          <a:xfrm>
            <a:off x="4916043" y="476024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아이템을 주움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2CD7B8-BDBA-4EB9-9484-0223921BFB51}"/>
              </a:ext>
            </a:extLst>
          </p:cNvPr>
          <p:cNvSpPr/>
          <p:nvPr/>
        </p:nvSpPr>
        <p:spPr>
          <a:xfrm>
            <a:off x="8477250" y="362316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죽기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Death</a:t>
            </a:r>
            <a:endParaRPr lang="ko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05A0B8-1554-4CAC-AF4A-4DC448B46725}"/>
              </a:ext>
            </a:extLst>
          </p:cNvPr>
          <p:cNvCxnSpPr>
            <a:cxnSpLocks/>
          </p:cNvCxnSpPr>
          <p:nvPr/>
        </p:nvCxnSpPr>
        <p:spPr>
          <a:xfrm>
            <a:off x="6791641" y="3895725"/>
            <a:ext cx="1687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8A39A5-F4C9-4599-A351-65C6F62318E2}"/>
              </a:ext>
            </a:extLst>
          </p:cNvPr>
          <p:cNvSpPr/>
          <p:nvPr/>
        </p:nvSpPr>
        <p:spPr>
          <a:xfrm>
            <a:off x="5558822" y="2031666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걷기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Walk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1B3DA3-C62C-4CF9-928F-D05CE24BE303}"/>
              </a:ext>
            </a:extLst>
          </p:cNvPr>
          <p:cNvCxnSpPr>
            <a:cxnSpLocks/>
          </p:cNvCxnSpPr>
          <p:nvPr/>
        </p:nvCxnSpPr>
        <p:spPr>
          <a:xfrm>
            <a:off x="6527874" y="2576790"/>
            <a:ext cx="0" cy="104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D82C4A-1996-4DC8-8AC6-33037C5DFA71}"/>
              </a:ext>
            </a:extLst>
          </p:cNvPr>
          <p:cNvCxnSpPr>
            <a:cxnSpLocks/>
          </p:cNvCxnSpPr>
          <p:nvPr/>
        </p:nvCxnSpPr>
        <p:spPr>
          <a:xfrm flipV="1">
            <a:off x="5833282" y="2576790"/>
            <a:ext cx="0" cy="111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5BB25A-8191-4E6A-A5F3-5D71FD9AE13B}"/>
              </a:ext>
            </a:extLst>
          </p:cNvPr>
          <p:cNvSpPr txBox="1"/>
          <p:nvPr/>
        </p:nvSpPr>
        <p:spPr>
          <a:xfrm>
            <a:off x="4838297" y="3007615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갈 방향으로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이동</a:t>
            </a:r>
            <a:endParaRPr lang="en-US" altLang="ko-KR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2F3A2F-E146-4EF8-A086-CC6B6A2A407E}"/>
              </a:ext>
            </a:extLst>
          </p:cNvPr>
          <p:cNvSpPr txBox="1"/>
          <p:nvPr/>
        </p:nvSpPr>
        <p:spPr>
          <a:xfrm>
            <a:off x="6486139" y="297972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이동 완료</a:t>
            </a:r>
            <a:endParaRPr lang="en-US" altLang="ko-KR" sz="9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4D443-B877-4145-8B46-E2DBE5DB5F65}"/>
              </a:ext>
            </a:extLst>
          </p:cNvPr>
          <p:cNvSpPr txBox="1"/>
          <p:nvPr/>
        </p:nvSpPr>
        <p:spPr>
          <a:xfrm>
            <a:off x="7172545" y="366489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공격 당함</a:t>
            </a:r>
            <a:endParaRPr lang="en-US" altLang="ko-KR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F79573-A900-4299-9210-DC4717CC7318}"/>
              </a:ext>
            </a:extLst>
          </p:cNvPr>
          <p:cNvSpPr txBox="1"/>
          <p:nvPr/>
        </p:nvSpPr>
        <p:spPr>
          <a:xfrm>
            <a:off x="7515748" y="208377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공격 당함</a:t>
            </a:r>
            <a:endParaRPr lang="en-US" altLang="ko-KR" sz="9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81FCCF-1E6C-473C-81B8-7BDD259A5469}"/>
              </a:ext>
            </a:extLst>
          </p:cNvPr>
          <p:cNvSpPr/>
          <p:nvPr/>
        </p:nvSpPr>
        <p:spPr>
          <a:xfrm>
            <a:off x="2217455" y="2046322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제작</a:t>
            </a:r>
            <a:endParaRPr lang="en-US" altLang="ko-KR" sz="1100" dirty="0"/>
          </a:p>
          <a:p>
            <a:pPr algn="ctr"/>
            <a:r>
              <a:rPr lang="en-US" altLang="ko-KR" sz="1100" dirty="0"/>
              <a:t>Produce</a:t>
            </a:r>
            <a:endParaRPr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101E58-7294-4B11-99BF-A058EF90714A}"/>
              </a:ext>
            </a:extLst>
          </p:cNvPr>
          <p:cNvCxnSpPr>
            <a:cxnSpLocks/>
          </p:cNvCxnSpPr>
          <p:nvPr/>
        </p:nvCxnSpPr>
        <p:spPr>
          <a:xfrm flipH="1">
            <a:off x="3426826" y="2128918"/>
            <a:ext cx="2131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B99DD4-28F2-47FB-9E93-189A994A5A2E}"/>
              </a:ext>
            </a:extLst>
          </p:cNvPr>
          <p:cNvCxnSpPr>
            <a:cxnSpLocks/>
          </p:cNvCxnSpPr>
          <p:nvPr/>
        </p:nvCxnSpPr>
        <p:spPr>
          <a:xfrm>
            <a:off x="3450274" y="2428875"/>
            <a:ext cx="2108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CA4AA08-DE9D-4B22-A10A-BC0760F97C97}"/>
              </a:ext>
            </a:extLst>
          </p:cNvPr>
          <p:cNvCxnSpPr>
            <a:stCxn id="30" idx="3"/>
            <a:endCxn id="16" idx="0"/>
          </p:cNvCxnSpPr>
          <p:nvPr/>
        </p:nvCxnSpPr>
        <p:spPr>
          <a:xfrm>
            <a:off x="6791641" y="2304228"/>
            <a:ext cx="2302019" cy="1318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B7E1DBB-1FFC-421D-BF3F-2537BC91FAB6}"/>
              </a:ext>
            </a:extLst>
          </p:cNvPr>
          <p:cNvCxnSpPr>
            <a:cxnSpLocks/>
          </p:cNvCxnSpPr>
          <p:nvPr/>
        </p:nvCxnSpPr>
        <p:spPr>
          <a:xfrm>
            <a:off x="3162300" y="2591446"/>
            <a:ext cx="2396522" cy="1159500"/>
          </a:xfrm>
          <a:prstGeom prst="bentConnector3">
            <a:avLst>
              <a:gd name="adj1" fmla="val 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FC52FFB-383B-4A69-8415-BE7F476BB09C}"/>
              </a:ext>
            </a:extLst>
          </p:cNvPr>
          <p:cNvCxnSpPr/>
          <p:nvPr/>
        </p:nvCxnSpPr>
        <p:spPr>
          <a:xfrm rot="10800000">
            <a:off x="2443346" y="2591447"/>
            <a:ext cx="3115476" cy="1456679"/>
          </a:xfrm>
          <a:prstGeom prst="bentConnector3">
            <a:avLst>
              <a:gd name="adj1" fmla="val 100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CFB2E8F-6F83-4625-BDE0-B04C0576810B}"/>
              </a:ext>
            </a:extLst>
          </p:cNvPr>
          <p:cNvCxnSpPr>
            <a:stCxn id="48" idx="0"/>
            <a:endCxn id="16" idx="3"/>
          </p:cNvCxnSpPr>
          <p:nvPr/>
        </p:nvCxnSpPr>
        <p:spPr>
          <a:xfrm rot="16200000" flipH="1">
            <a:off x="5347265" y="-467079"/>
            <a:ext cx="1849403" cy="6876204"/>
          </a:xfrm>
          <a:prstGeom prst="bentConnector4">
            <a:avLst>
              <a:gd name="adj1" fmla="val -12361"/>
              <a:gd name="adj2" fmla="val 1033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72AAC-8BB4-4EB0-9C9E-E0ED14C25879}"/>
              </a:ext>
            </a:extLst>
          </p:cNvPr>
          <p:cNvSpPr txBox="1"/>
          <p:nvPr/>
        </p:nvSpPr>
        <p:spPr>
          <a:xfrm>
            <a:off x="5794439" y="158946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공격 당함</a:t>
            </a:r>
            <a:endParaRPr lang="en-US" altLang="ko-KR" sz="9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6A29DA-6504-4207-84BD-6E8277D1B789}"/>
              </a:ext>
            </a:extLst>
          </p:cNvPr>
          <p:cNvSpPr txBox="1"/>
          <p:nvPr/>
        </p:nvSpPr>
        <p:spPr>
          <a:xfrm>
            <a:off x="4205501" y="192357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시작</a:t>
            </a:r>
            <a:endParaRPr lang="en-US" altLang="ko-KR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02F302-6375-476D-A243-B008CBBAE7ED}"/>
              </a:ext>
            </a:extLst>
          </p:cNvPr>
          <p:cNvSpPr txBox="1"/>
          <p:nvPr/>
        </p:nvSpPr>
        <p:spPr>
          <a:xfrm>
            <a:off x="4167760" y="24146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완료</a:t>
            </a:r>
            <a:endParaRPr lang="en-US" altLang="ko-KR" sz="9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D1779C-78AE-4D98-BC06-70842595FE6E}"/>
              </a:ext>
            </a:extLst>
          </p:cNvPr>
          <p:cNvSpPr txBox="1"/>
          <p:nvPr/>
        </p:nvSpPr>
        <p:spPr>
          <a:xfrm>
            <a:off x="3192279" y="302082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완료</a:t>
            </a:r>
            <a:endParaRPr lang="en-US" altLang="ko-KR" sz="9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16C1AD-76A7-4A99-AB8E-C27B5972658D}"/>
              </a:ext>
            </a:extLst>
          </p:cNvPr>
          <p:cNvSpPr txBox="1"/>
          <p:nvPr/>
        </p:nvSpPr>
        <p:spPr>
          <a:xfrm>
            <a:off x="3960869" y="405793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시작</a:t>
            </a:r>
            <a:endParaRPr lang="en-US" altLang="ko-KR" sz="9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913B00-8015-4039-9914-4991E2A9E2D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C5A161-6147-4624-999D-F3703ED270D9}"/>
              </a:ext>
            </a:extLst>
          </p:cNvPr>
          <p:cNvSpPr txBox="1"/>
          <p:nvPr/>
        </p:nvSpPr>
        <p:spPr>
          <a:xfrm>
            <a:off x="142708" y="1089329"/>
            <a:ext cx="2074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일반 캐릭터 </a:t>
            </a:r>
            <a:r>
              <a:rPr lang="en-US" altLang="ko-KR" sz="1800" b="1" dirty="0"/>
              <a:t>FSM</a:t>
            </a:r>
            <a:r>
              <a:rPr lang="ko-KR" altLang="en-US" sz="1800" b="1" dirty="0"/>
              <a:t> 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B6BBF5-5E63-4925-8C5C-87F04F467B6B}"/>
              </a:ext>
            </a:extLst>
          </p:cNvPr>
          <p:cNvSpPr txBox="1"/>
          <p:nvPr/>
        </p:nvSpPr>
        <p:spPr>
          <a:xfrm>
            <a:off x="2217455" y="1096038"/>
            <a:ext cx="2231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납치자 캐릭터 </a:t>
            </a:r>
            <a:r>
              <a:rPr lang="en-US" altLang="ko-KR" sz="1800" b="1" dirty="0"/>
              <a:t>FSM</a:t>
            </a:r>
            <a:r>
              <a:rPr lang="ko-KR" altLang="en-US" sz="1800" b="1" dirty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DFE1A-CE1E-479F-8297-323F1C88EF3E}"/>
              </a:ext>
            </a:extLst>
          </p:cNvPr>
          <p:cNvSpPr/>
          <p:nvPr/>
        </p:nvSpPr>
        <p:spPr>
          <a:xfrm>
            <a:off x="2138470" y="1028491"/>
            <a:ext cx="45719" cy="4368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3951758-1BA3-434A-ABE4-F7EBB622409F}"/>
              </a:ext>
            </a:extLst>
          </p:cNvPr>
          <p:cNvSpPr/>
          <p:nvPr/>
        </p:nvSpPr>
        <p:spPr>
          <a:xfrm>
            <a:off x="2184189" y="938123"/>
            <a:ext cx="2231996" cy="5609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58823" y="362316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가만히 서있기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Idle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44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설명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 캐릭터 </a:t>
            </a:r>
            <a:r>
              <a:rPr lang="en-US" altLang="ko-KR" sz="2800" b="1" dirty="0"/>
              <a:t>FSM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)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558822" y="567470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아이템 줍기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Get_Item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6527874" y="4168287"/>
            <a:ext cx="0" cy="150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5833282" y="4168287"/>
            <a:ext cx="0" cy="150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85F9BD-289C-40A2-A9EA-1993893CABDB}"/>
              </a:ext>
            </a:extLst>
          </p:cNvPr>
          <p:cNvSpPr txBox="1"/>
          <p:nvPr/>
        </p:nvSpPr>
        <p:spPr>
          <a:xfrm>
            <a:off x="6512391" y="4637883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아이템 줍기 버튼을 누름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5520F-6AE1-4FF6-A743-D5F0A73DB701}"/>
              </a:ext>
            </a:extLst>
          </p:cNvPr>
          <p:cNvSpPr txBox="1"/>
          <p:nvPr/>
        </p:nvSpPr>
        <p:spPr>
          <a:xfrm>
            <a:off x="4916043" y="476024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아이템을 주움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2CD7B8-BDBA-4EB9-9484-0223921BFB51}"/>
              </a:ext>
            </a:extLst>
          </p:cNvPr>
          <p:cNvSpPr/>
          <p:nvPr/>
        </p:nvSpPr>
        <p:spPr>
          <a:xfrm>
            <a:off x="8477250" y="3623163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사살</a:t>
            </a:r>
            <a:endParaRPr lang="en-US" altLang="ko-KR" sz="1100" dirty="0"/>
          </a:p>
          <a:p>
            <a:pPr algn="ctr"/>
            <a:r>
              <a:rPr lang="en-US" altLang="ko-KR" sz="1100" dirty="0"/>
              <a:t>Kill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8A39A5-F4C9-4599-A351-65C6F62318E2}"/>
              </a:ext>
            </a:extLst>
          </p:cNvPr>
          <p:cNvSpPr/>
          <p:nvPr/>
        </p:nvSpPr>
        <p:spPr>
          <a:xfrm>
            <a:off x="5558822" y="2031666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걷기</a:t>
            </a:r>
            <a:endParaRPr lang="en-US" altLang="ko-KR" sz="1100" dirty="0"/>
          </a:p>
          <a:p>
            <a:pPr algn="ctr"/>
            <a:r>
              <a:rPr lang="en-US" altLang="ko-KR" sz="1100" dirty="0"/>
              <a:t>Walk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1B3DA3-C62C-4CF9-928F-D05CE24BE303}"/>
              </a:ext>
            </a:extLst>
          </p:cNvPr>
          <p:cNvCxnSpPr>
            <a:cxnSpLocks/>
          </p:cNvCxnSpPr>
          <p:nvPr/>
        </p:nvCxnSpPr>
        <p:spPr>
          <a:xfrm>
            <a:off x="6527874" y="2576790"/>
            <a:ext cx="0" cy="104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D82C4A-1996-4DC8-8AC6-33037C5DFA71}"/>
              </a:ext>
            </a:extLst>
          </p:cNvPr>
          <p:cNvCxnSpPr>
            <a:cxnSpLocks/>
          </p:cNvCxnSpPr>
          <p:nvPr/>
        </p:nvCxnSpPr>
        <p:spPr>
          <a:xfrm flipV="1">
            <a:off x="5833282" y="2576790"/>
            <a:ext cx="0" cy="111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5BB25A-8191-4E6A-A5F3-5D71FD9AE13B}"/>
              </a:ext>
            </a:extLst>
          </p:cNvPr>
          <p:cNvSpPr txBox="1"/>
          <p:nvPr/>
        </p:nvSpPr>
        <p:spPr>
          <a:xfrm>
            <a:off x="4838297" y="3007615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갈 방향으로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이동</a:t>
            </a:r>
            <a:endParaRPr lang="en-US" altLang="ko-KR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2F3A2F-E146-4EF8-A086-CC6B6A2A407E}"/>
              </a:ext>
            </a:extLst>
          </p:cNvPr>
          <p:cNvSpPr txBox="1"/>
          <p:nvPr/>
        </p:nvSpPr>
        <p:spPr>
          <a:xfrm>
            <a:off x="6486139" y="297972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이동 완료</a:t>
            </a:r>
            <a:endParaRPr lang="en-US" altLang="ko-KR" sz="9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81FCCF-1E6C-473C-81B8-7BDD259A5469}"/>
              </a:ext>
            </a:extLst>
          </p:cNvPr>
          <p:cNvSpPr/>
          <p:nvPr/>
        </p:nvSpPr>
        <p:spPr>
          <a:xfrm>
            <a:off x="2217455" y="2046322"/>
            <a:ext cx="1232819" cy="5451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제작</a:t>
            </a:r>
            <a:endParaRPr lang="en-US" altLang="ko-KR" sz="1100" dirty="0"/>
          </a:p>
          <a:p>
            <a:pPr algn="ctr"/>
            <a:r>
              <a:rPr lang="en-US" altLang="ko-KR" sz="1100" dirty="0"/>
              <a:t>Produce</a:t>
            </a:r>
            <a:endParaRPr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101E58-7294-4B11-99BF-A058EF90714A}"/>
              </a:ext>
            </a:extLst>
          </p:cNvPr>
          <p:cNvCxnSpPr>
            <a:cxnSpLocks/>
          </p:cNvCxnSpPr>
          <p:nvPr/>
        </p:nvCxnSpPr>
        <p:spPr>
          <a:xfrm flipH="1">
            <a:off x="3426826" y="2128918"/>
            <a:ext cx="2131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B99DD4-28F2-47FB-9E93-189A994A5A2E}"/>
              </a:ext>
            </a:extLst>
          </p:cNvPr>
          <p:cNvCxnSpPr>
            <a:cxnSpLocks/>
          </p:cNvCxnSpPr>
          <p:nvPr/>
        </p:nvCxnSpPr>
        <p:spPr>
          <a:xfrm>
            <a:off x="3450274" y="2428875"/>
            <a:ext cx="2108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B7E1DBB-1FFC-421D-BF3F-2537BC91FAB6}"/>
              </a:ext>
            </a:extLst>
          </p:cNvPr>
          <p:cNvCxnSpPr>
            <a:cxnSpLocks/>
          </p:cNvCxnSpPr>
          <p:nvPr/>
        </p:nvCxnSpPr>
        <p:spPr>
          <a:xfrm>
            <a:off x="3162300" y="2591446"/>
            <a:ext cx="2396522" cy="1159500"/>
          </a:xfrm>
          <a:prstGeom prst="bentConnector3">
            <a:avLst>
              <a:gd name="adj1" fmla="val 7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FC52FFB-383B-4A69-8415-BE7F476BB09C}"/>
              </a:ext>
            </a:extLst>
          </p:cNvPr>
          <p:cNvCxnSpPr/>
          <p:nvPr/>
        </p:nvCxnSpPr>
        <p:spPr>
          <a:xfrm rot="10800000">
            <a:off x="2443346" y="2591447"/>
            <a:ext cx="3115476" cy="1456679"/>
          </a:xfrm>
          <a:prstGeom prst="bentConnector3">
            <a:avLst>
              <a:gd name="adj1" fmla="val 100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6A29DA-6504-4207-84BD-6E8277D1B789}"/>
              </a:ext>
            </a:extLst>
          </p:cNvPr>
          <p:cNvSpPr txBox="1"/>
          <p:nvPr/>
        </p:nvSpPr>
        <p:spPr>
          <a:xfrm>
            <a:off x="4205501" y="192357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시작</a:t>
            </a:r>
            <a:endParaRPr lang="en-US" altLang="ko-KR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02F302-6375-476D-A243-B008CBBAE7ED}"/>
              </a:ext>
            </a:extLst>
          </p:cNvPr>
          <p:cNvSpPr txBox="1"/>
          <p:nvPr/>
        </p:nvSpPr>
        <p:spPr>
          <a:xfrm>
            <a:off x="4167760" y="241465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완료</a:t>
            </a:r>
            <a:endParaRPr lang="en-US" altLang="ko-KR" sz="9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D1779C-78AE-4D98-BC06-70842595FE6E}"/>
              </a:ext>
            </a:extLst>
          </p:cNvPr>
          <p:cNvSpPr txBox="1"/>
          <p:nvPr/>
        </p:nvSpPr>
        <p:spPr>
          <a:xfrm>
            <a:off x="3192279" y="302082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완료</a:t>
            </a:r>
            <a:endParaRPr lang="en-US" altLang="ko-KR" sz="9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16C1AD-76A7-4A99-AB8E-C27B5972658D}"/>
              </a:ext>
            </a:extLst>
          </p:cNvPr>
          <p:cNvSpPr txBox="1"/>
          <p:nvPr/>
        </p:nvSpPr>
        <p:spPr>
          <a:xfrm>
            <a:off x="3960869" y="405793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제작 시작</a:t>
            </a:r>
            <a:endParaRPr lang="en-US" altLang="ko-KR" sz="900" b="1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A6E340E-FD0A-4081-8B47-29DC9B8B3EFE}"/>
              </a:ext>
            </a:extLst>
          </p:cNvPr>
          <p:cNvCxnSpPr>
            <a:cxnSpLocks/>
            <a:stCxn id="30" idx="3"/>
            <a:endCxn id="16" idx="0"/>
          </p:cNvCxnSpPr>
          <p:nvPr/>
        </p:nvCxnSpPr>
        <p:spPr>
          <a:xfrm>
            <a:off x="6791641" y="2304228"/>
            <a:ext cx="2302019" cy="1318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F0938C-F8B7-486E-8C39-49504D84D8FC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6791642" y="3895725"/>
            <a:ext cx="16856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089928-12C7-46FB-B52A-B8D8D808A904}"/>
              </a:ext>
            </a:extLst>
          </p:cNvPr>
          <p:cNvSpPr txBox="1"/>
          <p:nvPr/>
        </p:nvSpPr>
        <p:spPr>
          <a:xfrm>
            <a:off x="7324167" y="2059297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킬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버튼 누름</a:t>
            </a:r>
            <a:endParaRPr lang="en-US" altLang="ko-KR" sz="9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8FE687-6682-4241-AF1E-D602D6FF9453}"/>
              </a:ext>
            </a:extLst>
          </p:cNvPr>
          <p:cNvSpPr txBox="1"/>
          <p:nvPr/>
        </p:nvSpPr>
        <p:spPr>
          <a:xfrm>
            <a:off x="7066101" y="3676866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킬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버튼 누름</a:t>
            </a:r>
            <a:endParaRPr lang="en-US" altLang="ko-KR" sz="9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BD721A-AF3E-4808-AD11-3B840D163F3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E001F1-656D-4071-834D-907A6827A17A}"/>
              </a:ext>
            </a:extLst>
          </p:cNvPr>
          <p:cNvSpPr txBox="1"/>
          <p:nvPr/>
        </p:nvSpPr>
        <p:spPr>
          <a:xfrm>
            <a:off x="142708" y="1089329"/>
            <a:ext cx="2074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일반 캐릭터 </a:t>
            </a:r>
            <a:r>
              <a:rPr lang="en-US" altLang="ko-KR" sz="1800" b="1" dirty="0"/>
              <a:t>FSM</a:t>
            </a:r>
            <a:r>
              <a:rPr lang="ko-KR" altLang="en-US" sz="1800" b="1" dirty="0"/>
              <a:t> 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5352A5-0169-4CE9-8AB9-2D0F1A224FFB}"/>
              </a:ext>
            </a:extLst>
          </p:cNvPr>
          <p:cNvSpPr txBox="1"/>
          <p:nvPr/>
        </p:nvSpPr>
        <p:spPr>
          <a:xfrm>
            <a:off x="2217455" y="1096038"/>
            <a:ext cx="2231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납치자 캐릭터 </a:t>
            </a:r>
            <a:r>
              <a:rPr lang="en-US" altLang="ko-KR" sz="1800" b="1" dirty="0"/>
              <a:t>FSM</a:t>
            </a:r>
            <a:r>
              <a:rPr lang="ko-KR" altLang="en-US" sz="1800" b="1" dirty="0"/>
              <a:t>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65E8D6-8D58-442E-99D2-ED7C799F3D62}"/>
              </a:ext>
            </a:extLst>
          </p:cNvPr>
          <p:cNvSpPr/>
          <p:nvPr/>
        </p:nvSpPr>
        <p:spPr>
          <a:xfrm>
            <a:off x="2138470" y="1028491"/>
            <a:ext cx="45719" cy="4368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</Words>
  <Application>Microsoft Office PowerPoint</Application>
  <PresentationFormat>와이드스크린</PresentationFormat>
  <Paragraphs>53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3</cp:revision>
  <dcterms:created xsi:type="dcterms:W3CDTF">2022-03-03T03:47:48Z</dcterms:created>
  <dcterms:modified xsi:type="dcterms:W3CDTF">2022-03-08T06:03:36Z</dcterms:modified>
</cp:coreProperties>
</file>