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8" r:id="rId3"/>
    <p:sldId id="287" r:id="rId4"/>
    <p:sldId id="289" r:id="rId5"/>
    <p:sldId id="29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3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8B89E-453D-4031-9656-BEBD73A2F004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C5DB2-75A3-4CFC-B1C7-B07ADB2B2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6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CC0AF-FFCE-4D60-AD0C-817089451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538E0B-6B2C-415D-936A-B5D30EEAA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DA271-74A5-4EF8-A5D5-9ABC3C89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EE4DA-8C6B-4A3F-9CE3-B1A89F01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A4AC5-AB8C-46D8-9F7E-E2E6CF76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7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313E0-2BA1-41E0-802A-87B2CE40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248A35-1427-44AA-8E1E-FE6A23D0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C2C5C-60E6-4DB7-9865-D8713F2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52487-9428-4423-8F74-276EAC1A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84D01-6DF0-4FB6-8681-7A4AF0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8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B64BF6-5364-472F-8AB9-ABB579B11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B3E567-4410-4670-86C3-594E0F6B6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605EE-463F-4A5E-8DB8-AE7E16CB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ED4C5-5326-41C5-AFA9-99C97769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0DC9D-FA55-4F37-83DE-F5F58742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94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56D03D8-4F24-4C32-A8DC-BC8F44F2A8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363" y="1112508"/>
            <a:ext cx="1256180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771BBD-9045-4827-9285-E84B86925001}"/>
              </a:ext>
            </a:extLst>
          </p:cNvPr>
          <p:cNvSpPr/>
          <p:nvPr userDrawn="1"/>
        </p:nvSpPr>
        <p:spPr>
          <a:xfrm>
            <a:off x="1466814" y="1017917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8D719D92-9E83-464E-8952-FE6010F671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0268" y="1104451"/>
            <a:ext cx="1248378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B8073C-666D-4202-ABE5-109669895CD8}"/>
              </a:ext>
            </a:extLst>
          </p:cNvPr>
          <p:cNvSpPr/>
          <p:nvPr userDrawn="1"/>
        </p:nvSpPr>
        <p:spPr>
          <a:xfrm>
            <a:off x="2961917" y="1017917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D9ED656C-182A-47C0-ACE7-64C6FFA16C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61574" y="1112508"/>
            <a:ext cx="1329445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E1F36-28D5-4768-AD0D-7B06A9701C9E}"/>
              </a:ext>
            </a:extLst>
          </p:cNvPr>
          <p:cNvSpPr/>
          <p:nvPr userDrawn="1"/>
        </p:nvSpPr>
        <p:spPr>
          <a:xfrm>
            <a:off x="4464290" y="1025974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E2FFF6-1C6A-4BA9-88BB-F996144C8CBE}"/>
              </a:ext>
            </a:extLst>
          </p:cNvPr>
          <p:cNvSpPr/>
          <p:nvPr userDrawn="1"/>
        </p:nvSpPr>
        <p:spPr>
          <a:xfrm>
            <a:off x="5937495" y="1012124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7A6D9CFC-8C2D-456B-A4D5-35501BED20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9363" y="1076768"/>
            <a:ext cx="1329445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32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0F733-C6BE-4E73-9FA2-F970126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33B89-C181-4273-9C45-D15F0EE0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5B4F3-AAF7-4380-883C-DB283CDF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2A289-028D-4222-9383-4EE2FB54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AE185-2805-482B-8CFD-4C4CE22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24C5F-BD0E-4539-A630-CB059D14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D1CD7-8256-4F11-92EF-28830F776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4C238-3CD9-425D-B3AD-D6637116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27325-6ED3-4A88-A961-25565391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AEFC-1537-4F1E-A680-900395A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75432-5F2B-479A-A475-07077DEE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42507-4359-4C54-A52E-B1C03B02E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FE8C1-2DD1-434D-968D-0FAE651E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0DA8C-1FB0-4B61-9072-0284F9F7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FE72E-03E8-458F-A4B2-1C3EAA76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DCD7E-7C86-409D-8C87-BB0B78D3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1D2A6-9410-4D6B-B986-E255B09D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326EC-5885-49ED-8599-E408A286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04916-4893-4182-8E76-215705112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046F2D-4478-4418-9F1C-AE02EB436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3538AD-908B-4ADB-AF75-80668C7AB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E8666-E938-4777-B9F7-7DE7AF83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84073-19DF-4537-9FF1-4236349C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F646BF-C202-47E9-94F3-1E2A65EC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A2A82-ED1D-43E4-92F2-465A6387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C68F4A-F4F5-4DF6-A15E-4B0CD156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6F675E-4A61-4C43-976F-0D9C21AC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42F05-EE9B-46B0-8C77-7A1CE8C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4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FCEB9-C67B-4DB2-AEEE-C269396D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AA8B8B-A755-4B26-A803-7F3D061D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0A3FF-B62C-449A-B706-20C755EF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7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0B45D-ED07-4C1C-A03B-3B1C73AC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5BC66-20BC-4B62-A516-6C256F5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E8B13-58EC-4AA0-95D1-AAEB083CB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CC02B-7F14-494A-BD2B-5529F9FB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6C6FC-B56D-410B-B64C-C709EE99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4C4FA-295C-4EA1-BF0B-83453D86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7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56CA0-4C1D-49A9-8BBE-0870E2F4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711B40-FD86-4125-9CD2-BF42D2E58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94CBD-CBA9-4304-B5E8-6636049D0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2052F-4584-448B-AA94-C787B6F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E84CE-D3DD-4ED6-86EB-FD3DEC8B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BA461-137B-4F5C-8AD6-BEF8332A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0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A854B8-C16E-437D-B3CB-3FAFF3EC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BE274-7081-4366-AB1B-05AE3C1F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38E5D-2D65-4C45-9A3E-228A3CC61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236A7-34C6-4DA0-B8E0-A937449C5C10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74D82-9B48-4809-A9D8-8745C8E11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9A4BE-BE69-495A-A90A-912BA855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3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서버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D8CE177-9F2A-4957-BB15-E11AB53DEC2E}"/>
              </a:ext>
            </a:extLst>
          </p:cNvPr>
          <p:cNvSpPr/>
          <p:nvPr/>
        </p:nvSpPr>
        <p:spPr>
          <a:xfrm>
            <a:off x="1498776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9D900C-F3FF-47E2-81D9-472D0E7A922C}"/>
              </a:ext>
            </a:extLst>
          </p:cNvPr>
          <p:cNvCxnSpPr>
            <a:cxnSpLocks/>
          </p:cNvCxnSpPr>
          <p:nvPr/>
        </p:nvCxnSpPr>
        <p:spPr>
          <a:xfrm>
            <a:off x="7837711" y="985217"/>
            <a:ext cx="0" cy="457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A9A757-488B-4DC7-B326-2A90B71A3AA8}"/>
              </a:ext>
            </a:extLst>
          </p:cNvPr>
          <p:cNvSpPr txBox="1"/>
          <p:nvPr/>
        </p:nvSpPr>
        <p:spPr>
          <a:xfrm>
            <a:off x="5943600" y="1042308"/>
            <a:ext cx="203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서버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순서도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65B1A7-8A5F-4376-871C-3CD69C9B50BE}"/>
              </a:ext>
            </a:extLst>
          </p:cNvPr>
          <p:cNvSpPr txBox="1"/>
          <p:nvPr/>
        </p:nvSpPr>
        <p:spPr>
          <a:xfrm>
            <a:off x="1592215" y="107384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메인 화면</a:t>
            </a:r>
            <a:endParaRPr lang="ko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4418AA-E3B3-4A20-AB7C-7C0A502C5648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E5099A-0118-40F9-BCA2-53F9D48848B5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5039E2E5-6975-451A-BFDA-F819EF4A5C1A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CE58B3-B558-8AB9-B82E-E8689415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819" y="2231355"/>
            <a:ext cx="7290289" cy="40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8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43AEFFF-B18B-48FB-B55C-9A22BEE89A36}"/>
              </a:ext>
            </a:extLst>
          </p:cNvPr>
          <p:cNvSpPr/>
          <p:nvPr/>
        </p:nvSpPr>
        <p:spPr>
          <a:xfrm>
            <a:off x="2991679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E06E589-228A-4BCF-8C42-246A78FBD82E}"/>
              </a:ext>
            </a:extLst>
          </p:cNvPr>
          <p:cNvSpPr/>
          <p:nvPr/>
        </p:nvSpPr>
        <p:spPr>
          <a:xfrm>
            <a:off x="9309575" y="5243512"/>
            <a:ext cx="441569" cy="4415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9" name="그래픽 18" descr="새로 고침 단색으로 채워진">
            <a:extLst>
              <a:ext uri="{FF2B5EF4-FFF2-40B4-BE49-F238E27FC236}">
                <a16:creationId xmlns:a16="http://schemas.microsoft.com/office/drawing/2014/main" id="{8B400F5E-BDFF-44BA-ABD0-6DAC4D4962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6584" y="5335910"/>
            <a:ext cx="256772" cy="256772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7EA08B3-7001-4E52-B595-94C177C2E56F}"/>
              </a:ext>
            </a:extLst>
          </p:cNvPr>
          <p:cNvSpPr/>
          <p:nvPr/>
        </p:nvSpPr>
        <p:spPr>
          <a:xfrm>
            <a:off x="7421201" y="5159650"/>
            <a:ext cx="1704975" cy="6225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만들기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86634D-3553-458E-B234-A394E7E93B76}"/>
              </a:ext>
            </a:extLst>
          </p:cNvPr>
          <p:cNvSpPr/>
          <p:nvPr/>
        </p:nvSpPr>
        <p:spPr>
          <a:xfrm>
            <a:off x="2761673" y="2149467"/>
            <a:ext cx="7068127" cy="28206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B24974-29D7-42AA-BF3A-FAF31A758029}"/>
              </a:ext>
            </a:extLst>
          </p:cNvPr>
          <p:cNvSpPr/>
          <p:nvPr/>
        </p:nvSpPr>
        <p:spPr>
          <a:xfrm>
            <a:off x="2761673" y="5302690"/>
            <a:ext cx="710806" cy="402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22766D-614D-4492-8E06-8103940F5D28}"/>
              </a:ext>
            </a:extLst>
          </p:cNvPr>
          <p:cNvSpPr/>
          <p:nvPr/>
        </p:nvSpPr>
        <p:spPr>
          <a:xfrm>
            <a:off x="2857501" y="2241299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4601C1-752A-45B7-A2B8-C5A9EBEE18F6}"/>
              </a:ext>
            </a:extLst>
          </p:cNvPr>
          <p:cNvSpPr txBox="1"/>
          <p:nvPr/>
        </p:nvSpPr>
        <p:spPr>
          <a:xfrm>
            <a:off x="3219450" y="2343427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027EBD-229A-4837-9704-70C9DA1D0050}"/>
              </a:ext>
            </a:extLst>
          </p:cNvPr>
          <p:cNvGrpSpPr/>
          <p:nvPr/>
        </p:nvGrpSpPr>
        <p:grpSpPr>
          <a:xfrm>
            <a:off x="9091972" y="2338635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0EE8931-1BCD-41F5-9680-95F1885DCC33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38" name="순서도: 지연 37">
                <a:extLst>
                  <a:ext uri="{FF2B5EF4-FFF2-40B4-BE49-F238E27FC236}">
                    <a16:creationId xmlns:a16="http://schemas.microsoft.com/office/drawing/2014/main" id="{B79F9124-0B40-4CF5-B605-5A941A3E7229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E9900A8-6F9E-4FD7-8CBB-15834B6DBE02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86B290D-D2A8-4B6C-B671-12DF71EA2963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41" name="순서도: 지연 40">
                <a:extLst>
                  <a:ext uri="{FF2B5EF4-FFF2-40B4-BE49-F238E27FC236}">
                    <a16:creationId xmlns:a16="http://schemas.microsoft.com/office/drawing/2014/main" id="{F4AFDC69-8B7C-40E5-9BF9-04E62F2879B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AFBDD2E-A821-4A0F-B8B5-7ABB85D23A49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D557DA5-2E76-4A3E-94B9-3238E233D513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34" name="순서도: 지연 33">
                <a:extLst>
                  <a:ext uri="{FF2B5EF4-FFF2-40B4-BE49-F238E27FC236}">
                    <a16:creationId xmlns:a16="http://schemas.microsoft.com/office/drawing/2014/main" id="{2E4714D4-FFBA-4DC8-B795-F4CFB578DEA0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D0ECE378-C60A-457B-BC35-D8F6920884FB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FE00573-6AFB-42F7-BAB2-62780CADE80D}"/>
              </a:ext>
            </a:extLst>
          </p:cNvPr>
          <p:cNvSpPr txBox="1"/>
          <p:nvPr/>
        </p:nvSpPr>
        <p:spPr>
          <a:xfrm>
            <a:off x="8452494" y="2349535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1/7</a:t>
            </a:r>
            <a:endParaRPr lang="ko-KR" altLang="en-US" dirty="0"/>
          </a:p>
        </p:txBody>
      </p:sp>
      <p:pic>
        <p:nvPicPr>
          <p:cNvPr id="45" name="그래픽 44" descr="수갑 윤곽선">
            <a:extLst>
              <a:ext uri="{FF2B5EF4-FFF2-40B4-BE49-F238E27FC236}">
                <a16:creationId xmlns:a16="http://schemas.microsoft.com/office/drawing/2014/main" id="{9D2EEE8E-23C5-40B1-A3E1-9D7BA295032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2275078"/>
            <a:ext cx="473221" cy="47322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9C316CD-509E-403A-8451-78267F741F9A}"/>
              </a:ext>
            </a:extLst>
          </p:cNvPr>
          <p:cNvSpPr txBox="1"/>
          <p:nvPr/>
        </p:nvSpPr>
        <p:spPr>
          <a:xfrm>
            <a:off x="7554217" y="2343427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08BDD7D-A20D-4A5C-A136-6B77B2EC180B}"/>
              </a:ext>
            </a:extLst>
          </p:cNvPr>
          <p:cNvSpPr/>
          <p:nvPr/>
        </p:nvSpPr>
        <p:spPr>
          <a:xfrm>
            <a:off x="2857501" y="2880802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23736-A118-4865-B65B-E584C20655F5}"/>
              </a:ext>
            </a:extLst>
          </p:cNvPr>
          <p:cNvSpPr txBox="1"/>
          <p:nvPr/>
        </p:nvSpPr>
        <p:spPr>
          <a:xfrm>
            <a:off x="3219450" y="2982930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175D204-8D6C-45DA-A04F-DF6D9AFE772A}"/>
              </a:ext>
            </a:extLst>
          </p:cNvPr>
          <p:cNvGrpSpPr/>
          <p:nvPr/>
        </p:nvGrpSpPr>
        <p:grpSpPr>
          <a:xfrm>
            <a:off x="9091972" y="2978138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6A1E5E3-512A-4F11-84E9-BDCE3EAC78C0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60" name="순서도: 지연 59">
                <a:extLst>
                  <a:ext uri="{FF2B5EF4-FFF2-40B4-BE49-F238E27FC236}">
                    <a16:creationId xmlns:a16="http://schemas.microsoft.com/office/drawing/2014/main" id="{67E6DC20-ACCB-4998-BC41-D10E8FB6891F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AC861AB-D3E2-4CC5-B3EC-38A7C692C9EF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8F021C8-7509-4550-9050-751DD14C226C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58" name="순서도: 지연 57">
                <a:extLst>
                  <a:ext uri="{FF2B5EF4-FFF2-40B4-BE49-F238E27FC236}">
                    <a16:creationId xmlns:a16="http://schemas.microsoft.com/office/drawing/2014/main" id="{995B149A-4027-4813-857D-D390F6DED7B6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9E26F0C5-F2EA-4EC1-B19C-551EED92877D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0B1D357-5675-41B2-8BC7-2929E59DFFEE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56" name="순서도: 지연 55">
                <a:extLst>
                  <a:ext uri="{FF2B5EF4-FFF2-40B4-BE49-F238E27FC236}">
                    <a16:creationId xmlns:a16="http://schemas.microsoft.com/office/drawing/2014/main" id="{75579F31-E157-4F13-BDCC-065C60BC5F83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2328639-123A-44F9-9687-0DCEAA4D3CC7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99D1E87-8A40-496C-92A1-14EA20B74681}"/>
              </a:ext>
            </a:extLst>
          </p:cNvPr>
          <p:cNvSpPr txBox="1"/>
          <p:nvPr/>
        </p:nvSpPr>
        <p:spPr>
          <a:xfrm>
            <a:off x="8407519" y="2992241"/>
            <a:ext cx="6559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1/10</a:t>
            </a:r>
            <a:endParaRPr lang="ko-KR" altLang="en-US" dirty="0"/>
          </a:p>
        </p:txBody>
      </p:sp>
      <p:pic>
        <p:nvPicPr>
          <p:cNvPr id="63" name="그래픽 62" descr="수갑 윤곽선">
            <a:extLst>
              <a:ext uri="{FF2B5EF4-FFF2-40B4-BE49-F238E27FC236}">
                <a16:creationId xmlns:a16="http://schemas.microsoft.com/office/drawing/2014/main" id="{10523A2C-264B-4F08-8969-8318C13C61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2914581"/>
            <a:ext cx="473221" cy="47322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E696FD6-93D7-4CB4-9E66-8945AED3C1B0}"/>
              </a:ext>
            </a:extLst>
          </p:cNvPr>
          <p:cNvSpPr txBox="1"/>
          <p:nvPr/>
        </p:nvSpPr>
        <p:spPr>
          <a:xfrm>
            <a:off x="7554217" y="2982930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BF32CC-3195-4F30-B41B-3F3A3762E0F5}"/>
              </a:ext>
            </a:extLst>
          </p:cNvPr>
          <p:cNvSpPr/>
          <p:nvPr/>
        </p:nvSpPr>
        <p:spPr>
          <a:xfrm>
            <a:off x="2857501" y="3509023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543B61-502F-47A6-835F-6612867096D6}"/>
              </a:ext>
            </a:extLst>
          </p:cNvPr>
          <p:cNvSpPr txBox="1"/>
          <p:nvPr/>
        </p:nvSpPr>
        <p:spPr>
          <a:xfrm>
            <a:off x="3219450" y="3611151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301C297-94B5-49E2-AA2D-90A3B3722729}"/>
              </a:ext>
            </a:extLst>
          </p:cNvPr>
          <p:cNvGrpSpPr/>
          <p:nvPr/>
        </p:nvGrpSpPr>
        <p:grpSpPr>
          <a:xfrm>
            <a:off x="9091972" y="3606359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D3F6EA0-E5A4-4C69-8A01-A0D37F2ABFCE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5" name="순서도: 지연 74">
                <a:extLst>
                  <a:ext uri="{FF2B5EF4-FFF2-40B4-BE49-F238E27FC236}">
                    <a16:creationId xmlns:a16="http://schemas.microsoft.com/office/drawing/2014/main" id="{3DDA8E77-4412-4756-AC57-1C610B9BB0D2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64330267-342A-4756-9B3B-E01E2965E1E2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7698576-4F98-443E-9630-A67A52D464D2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3" name="순서도: 지연 72">
                <a:extLst>
                  <a:ext uri="{FF2B5EF4-FFF2-40B4-BE49-F238E27FC236}">
                    <a16:creationId xmlns:a16="http://schemas.microsoft.com/office/drawing/2014/main" id="{3931B20A-D8E1-4070-A44D-6330EF0D0D44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03BC5EE-F57F-4A00-AA7F-185A1F8E5FE0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406978A-8FA2-4857-BD6F-BE1D9B1524B0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1" name="순서도: 지연 70">
                <a:extLst>
                  <a:ext uri="{FF2B5EF4-FFF2-40B4-BE49-F238E27FC236}">
                    <a16:creationId xmlns:a16="http://schemas.microsoft.com/office/drawing/2014/main" id="{74ACC853-2398-4BBC-9DAE-57F1AB7DB989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68615291-328B-4E6E-A267-DB1F58CC68A7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D93B418-2FA0-45B7-AD44-1C4DC3AB0EBC}"/>
              </a:ext>
            </a:extLst>
          </p:cNvPr>
          <p:cNvSpPr txBox="1"/>
          <p:nvPr/>
        </p:nvSpPr>
        <p:spPr>
          <a:xfrm>
            <a:off x="8465822" y="3590871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1/4</a:t>
            </a:r>
            <a:endParaRPr lang="ko-KR" altLang="en-US" dirty="0"/>
          </a:p>
        </p:txBody>
      </p:sp>
      <p:pic>
        <p:nvPicPr>
          <p:cNvPr id="78" name="그래픽 77" descr="수갑 윤곽선">
            <a:extLst>
              <a:ext uri="{FF2B5EF4-FFF2-40B4-BE49-F238E27FC236}">
                <a16:creationId xmlns:a16="http://schemas.microsoft.com/office/drawing/2014/main" id="{C9154920-FBB0-4BD8-A5AD-936026D73BE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3542802"/>
            <a:ext cx="473221" cy="47322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E94639F-9735-4462-B6EF-4422D103F244}"/>
              </a:ext>
            </a:extLst>
          </p:cNvPr>
          <p:cNvSpPr txBox="1"/>
          <p:nvPr/>
        </p:nvSpPr>
        <p:spPr>
          <a:xfrm>
            <a:off x="7554217" y="3611151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C7596F-76EB-42F1-8751-54E01142DB81}"/>
              </a:ext>
            </a:extLst>
          </p:cNvPr>
          <p:cNvSpPr/>
          <p:nvPr/>
        </p:nvSpPr>
        <p:spPr>
          <a:xfrm>
            <a:off x="2857501" y="4137452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F0EE87-AD6F-4765-9115-3DA5D48A4AF7}"/>
              </a:ext>
            </a:extLst>
          </p:cNvPr>
          <p:cNvSpPr txBox="1"/>
          <p:nvPr/>
        </p:nvSpPr>
        <p:spPr>
          <a:xfrm>
            <a:off x="3219450" y="4239580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DC72135-DDC9-457F-AB02-EF0733E2A7C7}"/>
              </a:ext>
            </a:extLst>
          </p:cNvPr>
          <p:cNvGrpSpPr/>
          <p:nvPr/>
        </p:nvGrpSpPr>
        <p:grpSpPr>
          <a:xfrm>
            <a:off x="9091972" y="4234788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1054F3F-78A7-4F18-A2A9-A879D1CC31E4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90" name="순서도: 지연 89">
                <a:extLst>
                  <a:ext uri="{FF2B5EF4-FFF2-40B4-BE49-F238E27FC236}">
                    <a16:creationId xmlns:a16="http://schemas.microsoft.com/office/drawing/2014/main" id="{5AF4642C-365B-42F8-86E6-EA154DD20AE4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23764F34-5AAD-4061-BB4E-EC97E6F72DAA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961A7C5-5F7E-46B5-BBAC-19305682C513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88" name="순서도: 지연 87">
                <a:extLst>
                  <a:ext uri="{FF2B5EF4-FFF2-40B4-BE49-F238E27FC236}">
                    <a16:creationId xmlns:a16="http://schemas.microsoft.com/office/drawing/2014/main" id="{12CCFBD1-6C13-49FE-8410-F5BEAD1CAEA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2F66CA2C-93E3-4A00-8C29-50E55C47D88D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477638D-88BF-416B-97F5-897D645D1AFF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86" name="순서도: 지연 85">
                <a:extLst>
                  <a:ext uri="{FF2B5EF4-FFF2-40B4-BE49-F238E27FC236}">
                    <a16:creationId xmlns:a16="http://schemas.microsoft.com/office/drawing/2014/main" id="{E8FB8045-3AB2-4E59-A9D1-1FF19CED5C0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61628FFF-E4D9-4707-B0D7-2B03F6C9CBFB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5F6ED54-6D5C-485A-BA97-5C835BA65F00}"/>
              </a:ext>
            </a:extLst>
          </p:cNvPr>
          <p:cNvSpPr txBox="1"/>
          <p:nvPr/>
        </p:nvSpPr>
        <p:spPr>
          <a:xfrm>
            <a:off x="8452494" y="4239580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1/8</a:t>
            </a:r>
            <a:endParaRPr lang="ko-KR" altLang="en-US" dirty="0"/>
          </a:p>
        </p:txBody>
      </p:sp>
      <p:pic>
        <p:nvPicPr>
          <p:cNvPr id="93" name="그래픽 92" descr="수갑 윤곽선">
            <a:extLst>
              <a:ext uri="{FF2B5EF4-FFF2-40B4-BE49-F238E27FC236}">
                <a16:creationId xmlns:a16="http://schemas.microsoft.com/office/drawing/2014/main" id="{7FE47A9C-F136-479F-AA97-1050F55339F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4171231"/>
            <a:ext cx="473221" cy="47322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C0DBA47-9850-4463-814D-12F8380FDD6B}"/>
              </a:ext>
            </a:extLst>
          </p:cNvPr>
          <p:cNvSpPr txBox="1"/>
          <p:nvPr/>
        </p:nvSpPr>
        <p:spPr>
          <a:xfrm>
            <a:off x="7554217" y="4239580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71CFADA-8AC5-4FA0-88B1-4EA3A3C490E5}"/>
              </a:ext>
            </a:extLst>
          </p:cNvPr>
          <p:cNvCxnSpPr/>
          <p:nvPr/>
        </p:nvCxnSpPr>
        <p:spPr>
          <a:xfrm flipH="1">
            <a:off x="9829800" y="5302690"/>
            <a:ext cx="914400" cy="13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CF94B7B-E994-402D-8C83-E895E14ACC03}"/>
              </a:ext>
            </a:extLst>
          </p:cNvPr>
          <p:cNvSpPr txBox="1"/>
          <p:nvPr/>
        </p:nvSpPr>
        <p:spPr>
          <a:xfrm>
            <a:off x="10714203" y="5115658"/>
            <a:ext cx="138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 고침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49802F-0FC8-4C43-9639-BAF2B935EF8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44AC745E-8115-4C75-A6EE-9ACB9297BE02}"/>
              </a:ext>
            </a:extLst>
          </p:cNvPr>
          <p:cNvCxnSpPr>
            <a:cxnSpLocks/>
          </p:cNvCxnSpPr>
          <p:nvPr/>
        </p:nvCxnSpPr>
        <p:spPr>
          <a:xfrm>
            <a:off x="7837711" y="985217"/>
            <a:ext cx="0" cy="457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462AC74-B8AA-4A8F-86C8-735F7ED3F077}"/>
              </a:ext>
            </a:extLst>
          </p:cNvPr>
          <p:cNvSpPr txBox="1"/>
          <p:nvPr/>
        </p:nvSpPr>
        <p:spPr>
          <a:xfrm>
            <a:off x="5943600" y="1042308"/>
            <a:ext cx="203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서버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순서도</a:t>
            </a:r>
            <a:endParaRPr lang="ko-KR" altLang="en-US" sz="2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2FAB4BC-8949-49A1-9145-0161E88CE264}"/>
              </a:ext>
            </a:extLst>
          </p:cNvPr>
          <p:cNvSpPr txBox="1"/>
          <p:nvPr/>
        </p:nvSpPr>
        <p:spPr>
          <a:xfrm>
            <a:off x="1709723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7E79276-DE4C-4D74-A3C0-8F3ACEDB4DC2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269B182-F7E5-4066-BFC4-F41FEAA58C1E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7" name="텍스트 개체 틀 4">
            <a:extLst>
              <a:ext uri="{FF2B5EF4-FFF2-40B4-BE49-F238E27FC236}">
                <a16:creationId xmlns:a16="http://schemas.microsoft.com/office/drawing/2014/main" id="{3CC5DE4B-7025-4394-B1D1-BC7500DF23FE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142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8C830F6-A0CE-4E5F-B6D8-93D480C47E70}"/>
              </a:ext>
            </a:extLst>
          </p:cNvPr>
          <p:cNvSpPr/>
          <p:nvPr/>
        </p:nvSpPr>
        <p:spPr>
          <a:xfrm>
            <a:off x="4493909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8641B-2FB0-4169-AC2F-656E85E8D354}"/>
              </a:ext>
            </a:extLst>
          </p:cNvPr>
          <p:cNvSpPr txBox="1"/>
          <p:nvPr/>
        </p:nvSpPr>
        <p:spPr>
          <a:xfrm>
            <a:off x="2761673" y="4199461"/>
            <a:ext cx="16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최대 플레이어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EBBC13B-5A33-4EAD-B477-D22EF17843E8}"/>
              </a:ext>
            </a:extLst>
          </p:cNvPr>
          <p:cNvCxnSpPr>
            <a:cxnSpLocks/>
          </p:cNvCxnSpPr>
          <p:nvPr/>
        </p:nvCxnSpPr>
        <p:spPr>
          <a:xfrm>
            <a:off x="4921107" y="4384127"/>
            <a:ext cx="3994293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7393A789-607C-48F4-A165-6CAAFD4206F1}"/>
              </a:ext>
            </a:extLst>
          </p:cNvPr>
          <p:cNvSpPr/>
          <p:nvPr/>
        </p:nvSpPr>
        <p:spPr>
          <a:xfrm>
            <a:off x="5956517" y="4298402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CB26C-131D-4AD3-BF6C-C3116315432F}"/>
              </a:ext>
            </a:extLst>
          </p:cNvPr>
          <p:cNvSpPr txBox="1"/>
          <p:nvPr/>
        </p:nvSpPr>
        <p:spPr>
          <a:xfrm>
            <a:off x="9138033" y="419946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81BFCCE-F1ED-45E3-B1E5-513973502471}"/>
              </a:ext>
            </a:extLst>
          </p:cNvPr>
          <p:cNvSpPr txBox="1"/>
          <p:nvPr/>
        </p:nvSpPr>
        <p:spPr>
          <a:xfrm>
            <a:off x="3264214" y="297946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040D2B-F86C-40A7-95ED-543AD3C40E16}"/>
              </a:ext>
            </a:extLst>
          </p:cNvPr>
          <p:cNvSpPr/>
          <p:nvPr/>
        </p:nvSpPr>
        <p:spPr>
          <a:xfrm>
            <a:off x="5365967" y="2916731"/>
            <a:ext cx="971550" cy="482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있음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84E7686-B589-4CC0-8A2C-5D504EFB8C11}"/>
              </a:ext>
            </a:extLst>
          </p:cNvPr>
          <p:cNvSpPr/>
          <p:nvPr/>
        </p:nvSpPr>
        <p:spPr>
          <a:xfrm>
            <a:off x="7309905" y="2916731"/>
            <a:ext cx="971550" cy="482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CE54C35-EA9F-43A2-8AB7-7742EB34BA64}"/>
              </a:ext>
            </a:extLst>
          </p:cNvPr>
          <p:cNvSpPr txBox="1"/>
          <p:nvPr/>
        </p:nvSpPr>
        <p:spPr>
          <a:xfrm>
            <a:off x="3107920" y="2295376"/>
            <a:ext cx="95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방 이름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EDD11C-73C3-4375-9E6F-865CD234192E}"/>
              </a:ext>
            </a:extLst>
          </p:cNvPr>
          <p:cNvSpPr/>
          <p:nvPr/>
        </p:nvSpPr>
        <p:spPr>
          <a:xfrm>
            <a:off x="4770365" y="2222701"/>
            <a:ext cx="4295775" cy="4826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(14</a:t>
            </a:r>
            <a:r>
              <a:rPr lang="ko-KR" altLang="en-US" dirty="0">
                <a:solidFill>
                  <a:schemeClr val="tx1"/>
                </a:solidFill>
              </a:rPr>
              <a:t>글자 사이로 이름 지음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C6873E-2154-4994-8F9D-CBD7A37F3AC9}"/>
              </a:ext>
            </a:extLst>
          </p:cNvPr>
          <p:cNvSpPr/>
          <p:nvPr/>
        </p:nvSpPr>
        <p:spPr>
          <a:xfrm>
            <a:off x="7007358" y="4921371"/>
            <a:ext cx="1480060" cy="555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660AC97-EF03-4DAC-B1F0-55FED3DCF6D2}"/>
              </a:ext>
            </a:extLst>
          </p:cNvPr>
          <p:cNvSpPr/>
          <p:nvPr/>
        </p:nvSpPr>
        <p:spPr>
          <a:xfrm>
            <a:off x="4306586" y="4926048"/>
            <a:ext cx="1480060" cy="555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EF82E9-0DBC-42D6-B26D-AB477C721396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9066140" y="2464026"/>
            <a:ext cx="1392693" cy="27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3E7DE0-AC7A-4781-9E41-0FDC34A34AC0}"/>
              </a:ext>
            </a:extLst>
          </p:cNvPr>
          <p:cNvSpPr txBox="1"/>
          <p:nvPr/>
        </p:nvSpPr>
        <p:spPr>
          <a:xfrm>
            <a:off x="10458833" y="255635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띄어 쓰기 포함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08954C5-E612-4B28-9128-DC66105252A6}"/>
              </a:ext>
            </a:extLst>
          </p:cNvPr>
          <p:cNvSpPr txBox="1"/>
          <p:nvPr/>
        </p:nvSpPr>
        <p:spPr>
          <a:xfrm>
            <a:off x="2982252" y="3599547"/>
            <a:ext cx="121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납치자 수</a:t>
            </a:r>
            <a:endParaRPr lang="ko-KR" altLang="en-US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19C8202-A403-41DE-B705-4956FC9DD17E}"/>
              </a:ext>
            </a:extLst>
          </p:cNvPr>
          <p:cNvCxnSpPr>
            <a:cxnSpLocks/>
          </p:cNvCxnSpPr>
          <p:nvPr/>
        </p:nvCxnSpPr>
        <p:spPr>
          <a:xfrm>
            <a:off x="4921107" y="3787782"/>
            <a:ext cx="3994293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DE61CC0F-3458-439C-871E-D2B9213D67AC}"/>
              </a:ext>
            </a:extLst>
          </p:cNvPr>
          <p:cNvSpPr/>
          <p:nvPr/>
        </p:nvSpPr>
        <p:spPr>
          <a:xfrm>
            <a:off x="6042242" y="3698488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8D8B948-0E67-4247-8B87-7AE4AE68853A}"/>
              </a:ext>
            </a:extLst>
          </p:cNvPr>
          <p:cNvSpPr txBox="1"/>
          <p:nvPr/>
        </p:nvSpPr>
        <p:spPr>
          <a:xfrm>
            <a:off x="9134681" y="359954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049BD7E-9477-4160-8115-65BD6CF420F1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9568488" y="3408532"/>
            <a:ext cx="886566" cy="38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EDA0C3F-EC99-45C3-BBDF-41D71A469187}"/>
              </a:ext>
            </a:extLst>
          </p:cNvPr>
          <p:cNvSpPr txBox="1"/>
          <p:nvPr/>
        </p:nvSpPr>
        <p:spPr>
          <a:xfrm>
            <a:off x="10455054" y="322386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~ 3</a:t>
            </a:r>
            <a:r>
              <a:rPr lang="ko-KR" altLang="en-US" dirty="0"/>
              <a:t>명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E54D22-346B-4D9E-8902-1DC430745278}"/>
              </a:ext>
            </a:extLst>
          </p:cNvPr>
          <p:cNvSpPr txBox="1"/>
          <p:nvPr/>
        </p:nvSpPr>
        <p:spPr>
          <a:xfrm>
            <a:off x="10455054" y="521298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 ~ 10(or</a:t>
            </a:r>
            <a:r>
              <a:rPr lang="ko-KR" altLang="en-US" dirty="0"/>
              <a:t> </a:t>
            </a:r>
            <a:r>
              <a:rPr lang="en-US" altLang="ko-KR" dirty="0"/>
              <a:t>12)</a:t>
            </a:r>
            <a:r>
              <a:rPr lang="ko-KR" altLang="en-US" dirty="0"/>
              <a:t>명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906D61D-C8B2-4206-8BBF-1497E55B5668}"/>
              </a:ext>
            </a:extLst>
          </p:cNvPr>
          <p:cNvCxnSpPr>
            <a:cxnSpLocks/>
            <a:stCxn id="112" idx="1"/>
          </p:cNvCxnSpPr>
          <p:nvPr/>
        </p:nvCxnSpPr>
        <p:spPr>
          <a:xfrm flipH="1" flipV="1">
            <a:off x="9430328" y="4409282"/>
            <a:ext cx="1024726" cy="9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C59FE7-2EB4-4852-9797-719FDFB082D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63570-EDD7-4B42-AB96-9C2C58389C25}"/>
              </a:ext>
            </a:extLst>
          </p:cNvPr>
          <p:cNvCxnSpPr>
            <a:cxnSpLocks/>
          </p:cNvCxnSpPr>
          <p:nvPr/>
        </p:nvCxnSpPr>
        <p:spPr>
          <a:xfrm>
            <a:off x="7837711" y="985217"/>
            <a:ext cx="0" cy="457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67D03A-7BE3-42E9-A562-7173B6971A7C}"/>
              </a:ext>
            </a:extLst>
          </p:cNvPr>
          <p:cNvSpPr txBox="1"/>
          <p:nvPr/>
        </p:nvSpPr>
        <p:spPr>
          <a:xfrm>
            <a:off x="5943600" y="1042308"/>
            <a:ext cx="203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서버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순서도</a:t>
            </a: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5DF2FD-DF5A-41DC-B323-A936E56B7EC0}"/>
              </a:ext>
            </a:extLst>
          </p:cNvPr>
          <p:cNvSpPr txBox="1"/>
          <p:nvPr/>
        </p:nvSpPr>
        <p:spPr>
          <a:xfrm>
            <a:off x="1709723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A9DF3F-7D14-4E07-BD51-8D0EE5FA5565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7DD78F-55BB-4A7E-98C6-266BB9D05552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0" name="텍스트 개체 틀 4">
            <a:extLst>
              <a:ext uri="{FF2B5EF4-FFF2-40B4-BE49-F238E27FC236}">
                <a16:creationId xmlns:a16="http://schemas.microsoft.com/office/drawing/2014/main" id="{E4FB741D-7821-40CB-A077-6C53D90485E9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998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8C09D5C-0E1C-483E-938D-90AC5623D74E}"/>
              </a:ext>
            </a:extLst>
          </p:cNvPr>
          <p:cNvSpPr/>
          <p:nvPr/>
        </p:nvSpPr>
        <p:spPr>
          <a:xfrm>
            <a:off x="5962515" y="1037083"/>
            <a:ext cx="1875195" cy="4532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234708-ABD1-420C-B2F5-508F171D55EB}"/>
              </a:ext>
            </a:extLst>
          </p:cNvPr>
          <p:cNvSpPr/>
          <p:nvPr/>
        </p:nvSpPr>
        <p:spPr>
          <a:xfrm>
            <a:off x="0" y="1689948"/>
            <a:ext cx="12192000" cy="51773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BF59B05-8093-42C7-814E-64EB15B529D1}"/>
              </a:ext>
            </a:extLst>
          </p:cNvPr>
          <p:cNvCxnSpPr>
            <a:cxnSpLocks/>
          </p:cNvCxnSpPr>
          <p:nvPr/>
        </p:nvCxnSpPr>
        <p:spPr>
          <a:xfrm>
            <a:off x="7837711" y="985217"/>
            <a:ext cx="0" cy="457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2770A69-7871-4893-B037-18C6EE89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259666"/>
            <a:ext cx="10117758" cy="461513"/>
          </a:xfrm>
        </p:spPr>
        <p:txBody>
          <a:bodyPr/>
          <a:lstStyle/>
          <a:p>
            <a:r>
              <a:rPr lang="ko-KR" altLang="en-US" b="1" dirty="0"/>
              <a:t>서버 </a:t>
            </a:r>
            <a:r>
              <a:rPr lang="en-US" altLang="ko-KR" b="1" dirty="0"/>
              <a:t>UI</a:t>
            </a:r>
            <a:r>
              <a:rPr lang="ko-KR" altLang="en-US" b="1" dirty="0"/>
              <a:t> 순서도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4848E0-9791-47C3-9AF4-7266B77326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AD3F2-79A2-4637-93ED-A539C4A6E5E5}"/>
              </a:ext>
            </a:extLst>
          </p:cNvPr>
          <p:cNvSpPr txBox="1"/>
          <p:nvPr/>
        </p:nvSpPr>
        <p:spPr>
          <a:xfrm>
            <a:off x="5943600" y="1042308"/>
            <a:ext cx="203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서버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순서도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9F44E4-CDC5-4323-8DE9-3923C6E071EA}"/>
              </a:ext>
            </a:extLst>
          </p:cNvPr>
          <p:cNvSpPr/>
          <p:nvPr/>
        </p:nvSpPr>
        <p:spPr>
          <a:xfrm>
            <a:off x="5286634" y="1816259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 </a:t>
            </a:r>
            <a:r>
              <a:rPr lang="en-US" altLang="ko-KR" sz="1600" dirty="0"/>
              <a:t>UI</a:t>
            </a:r>
            <a:endParaRPr lang="ko-KR" altLang="en-US" sz="1600" dirty="0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9AA89735-FC94-429C-9943-3D15621B5A52}"/>
              </a:ext>
            </a:extLst>
          </p:cNvPr>
          <p:cNvSpPr/>
          <p:nvPr/>
        </p:nvSpPr>
        <p:spPr>
          <a:xfrm>
            <a:off x="5386517" y="2547258"/>
            <a:ext cx="1114165" cy="56069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CA94FF-2908-46E7-AA2C-637E45CDDCFF}"/>
              </a:ext>
            </a:extLst>
          </p:cNvPr>
          <p:cNvSpPr txBox="1"/>
          <p:nvPr/>
        </p:nvSpPr>
        <p:spPr>
          <a:xfrm>
            <a:off x="5389271" y="2628728"/>
            <a:ext cx="1114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같은 닉네임이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있는가</a:t>
            </a:r>
            <a:r>
              <a:rPr lang="en-US" altLang="ko-KR" sz="1100" dirty="0">
                <a:solidFill>
                  <a:schemeClr val="bg1"/>
                </a:solidFill>
              </a:rPr>
              <a:t>?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B5703B-7227-4233-B600-4A3ECF5129E7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5943599" y="2292119"/>
            <a:ext cx="1" cy="255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E418718-BF0A-4731-8EAD-9814FAEF432E}"/>
              </a:ext>
            </a:extLst>
          </p:cNvPr>
          <p:cNvCxnSpPr>
            <a:cxnSpLocks/>
            <a:stCxn id="20" idx="3"/>
            <a:endCxn id="19" idx="3"/>
          </p:cNvCxnSpPr>
          <p:nvPr/>
        </p:nvCxnSpPr>
        <p:spPr>
          <a:xfrm flipV="1">
            <a:off x="6500682" y="2054189"/>
            <a:ext cx="99882" cy="773416"/>
          </a:xfrm>
          <a:prstGeom prst="bentConnector3">
            <a:avLst>
              <a:gd name="adj1" fmla="val 32887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927762-58AA-49E8-92B7-6C59FF4DE753}"/>
              </a:ext>
            </a:extLst>
          </p:cNvPr>
          <p:cNvSpPr/>
          <p:nvPr/>
        </p:nvSpPr>
        <p:spPr>
          <a:xfrm>
            <a:off x="5261930" y="3384225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87B26F-F7F3-4FDA-A507-DBB6A74C76AD}"/>
              </a:ext>
            </a:extLst>
          </p:cNvPr>
          <p:cNvCxnSpPr>
            <a:cxnSpLocks/>
          </p:cNvCxnSpPr>
          <p:nvPr/>
        </p:nvCxnSpPr>
        <p:spPr>
          <a:xfrm>
            <a:off x="10781985" y="2006486"/>
            <a:ext cx="7226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9FA5029-1571-4375-82A2-978F9F8AABA3}"/>
              </a:ext>
            </a:extLst>
          </p:cNvPr>
          <p:cNvCxnSpPr>
            <a:cxnSpLocks/>
          </p:cNvCxnSpPr>
          <p:nvPr/>
        </p:nvCxnSpPr>
        <p:spPr>
          <a:xfrm>
            <a:off x="10775762" y="2289519"/>
            <a:ext cx="72266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E6B888-2F89-4BF6-A2FA-4D2024CFDD90}"/>
              </a:ext>
            </a:extLst>
          </p:cNvPr>
          <p:cNvSpPr txBox="1"/>
          <p:nvPr/>
        </p:nvSpPr>
        <p:spPr>
          <a:xfrm>
            <a:off x="11579438" y="2133120"/>
            <a:ext cx="446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yes</a:t>
            </a:r>
            <a:endParaRPr lang="en-US" altLang="ko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4D0827-5DE4-4F24-8C41-35A22A62D2A1}"/>
              </a:ext>
            </a:extLst>
          </p:cNvPr>
          <p:cNvSpPr txBox="1"/>
          <p:nvPr/>
        </p:nvSpPr>
        <p:spPr>
          <a:xfrm>
            <a:off x="11607274" y="1852597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</a:t>
            </a:r>
            <a:endParaRPr lang="en-US" altLang="ko-KR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588E5D3-87F6-4685-8320-41C7B5B32ADE}"/>
              </a:ext>
            </a:extLst>
          </p:cNvPr>
          <p:cNvCxnSpPr>
            <a:cxnSpLocks/>
          </p:cNvCxnSpPr>
          <p:nvPr/>
        </p:nvCxnSpPr>
        <p:spPr>
          <a:xfrm>
            <a:off x="10775762" y="2607365"/>
            <a:ext cx="722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EA68591-192E-48BD-A1DB-E7A380077E1B}"/>
              </a:ext>
            </a:extLst>
          </p:cNvPr>
          <p:cNvSpPr txBox="1"/>
          <p:nvPr/>
        </p:nvSpPr>
        <p:spPr>
          <a:xfrm>
            <a:off x="11607274" y="24412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일반</a:t>
            </a:r>
            <a:endParaRPr lang="en-US" altLang="ko-KR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CE73A65-0B38-461B-B416-9B7652F7AA8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918895" y="3107952"/>
            <a:ext cx="0" cy="276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3A23C9-86B6-4EEB-BE87-8DD861C3C4F8}"/>
              </a:ext>
            </a:extLst>
          </p:cNvPr>
          <p:cNvSpPr/>
          <p:nvPr/>
        </p:nvSpPr>
        <p:spPr>
          <a:xfrm>
            <a:off x="6795940" y="3085923"/>
            <a:ext cx="1181734" cy="879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9AEBF4-216A-419A-B321-A0D744E2DE36}"/>
              </a:ext>
            </a:extLst>
          </p:cNvPr>
          <p:cNvSpPr txBox="1"/>
          <p:nvPr/>
        </p:nvSpPr>
        <p:spPr>
          <a:xfrm>
            <a:off x="6795939" y="3106462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 </a:t>
            </a:r>
            <a:r>
              <a:rPr lang="ko-KR" altLang="en-US" sz="1200" dirty="0"/>
              <a:t>게임 시작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설정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게임 설명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음소거 설정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37681A4-9EBC-41D4-A6AA-857DFDE647EC}"/>
              </a:ext>
            </a:extLst>
          </p:cNvPr>
          <p:cNvCxnSpPr>
            <a:stCxn id="32" idx="3"/>
            <a:endCxn id="50" idx="1"/>
          </p:cNvCxnSpPr>
          <p:nvPr/>
        </p:nvCxnSpPr>
        <p:spPr>
          <a:xfrm flipV="1">
            <a:off x="6575860" y="3614294"/>
            <a:ext cx="220079" cy="7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02359EE-E9A6-4993-B9D0-0E42D7FEC355}"/>
              </a:ext>
            </a:extLst>
          </p:cNvPr>
          <p:cNvCxnSpPr/>
          <p:nvPr/>
        </p:nvCxnSpPr>
        <p:spPr>
          <a:xfrm>
            <a:off x="5937376" y="3872103"/>
            <a:ext cx="1" cy="255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79A8846-5CCE-4615-9349-2198F2A7BB7E}"/>
              </a:ext>
            </a:extLst>
          </p:cNvPr>
          <p:cNvSpPr/>
          <p:nvPr/>
        </p:nvSpPr>
        <p:spPr>
          <a:xfrm>
            <a:off x="5261930" y="4125172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 참여 </a:t>
            </a:r>
            <a:r>
              <a:rPr lang="en-US" altLang="ko-KR" sz="1400" dirty="0"/>
              <a:t>UI</a:t>
            </a:r>
            <a:endParaRPr lang="ko-KR" altLang="en-US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973DC5-13F6-413F-99D2-C2EA885A8A57}"/>
              </a:ext>
            </a:extLst>
          </p:cNvPr>
          <p:cNvSpPr/>
          <p:nvPr/>
        </p:nvSpPr>
        <p:spPr>
          <a:xfrm>
            <a:off x="3772134" y="5383539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 참여 </a:t>
            </a:r>
            <a:r>
              <a:rPr lang="en-US" altLang="ko-KR" sz="1400" dirty="0"/>
              <a:t>UI</a:t>
            </a:r>
            <a:endParaRPr lang="ko-KR" altLang="en-US" sz="1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874B02-0F04-4268-9A73-52A2A2AD8623}"/>
              </a:ext>
            </a:extLst>
          </p:cNvPr>
          <p:cNvSpPr/>
          <p:nvPr/>
        </p:nvSpPr>
        <p:spPr>
          <a:xfrm>
            <a:off x="6729841" y="5444300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</a:t>
            </a:r>
            <a:r>
              <a:rPr lang="en-US" altLang="ko-KR" sz="1400" dirty="0"/>
              <a:t> </a:t>
            </a:r>
            <a:r>
              <a:rPr lang="ko-KR" altLang="en-US" sz="1400" dirty="0"/>
              <a:t>만들기 </a:t>
            </a:r>
            <a:r>
              <a:rPr lang="en-US" altLang="ko-KR" sz="1400" dirty="0"/>
              <a:t>UI</a:t>
            </a:r>
            <a:endParaRPr lang="ko-KR" altLang="en-US" sz="1400" dirty="0"/>
          </a:p>
        </p:txBody>
      </p:sp>
      <p:sp>
        <p:nvSpPr>
          <p:cNvPr id="65" name="다이아몬드 64">
            <a:extLst>
              <a:ext uri="{FF2B5EF4-FFF2-40B4-BE49-F238E27FC236}">
                <a16:creationId xmlns:a16="http://schemas.microsoft.com/office/drawing/2014/main" id="{5303DC38-882D-4A2D-9F70-F5A8BDF1CFD5}"/>
              </a:ext>
            </a:extLst>
          </p:cNvPr>
          <p:cNvSpPr/>
          <p:nvPr/>
        </p:nvSpPr>
        <p:spPr>
          <a:xfrm>
            <a:off x="5380294" y="4808374"/>
            <a:ext cx="1114165" cy="56069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1FC387-F8FA-4177-9AF4-0506BC5B1D9A}"/>
              </a:ext>
            </a:extLst>
          </p:cNvPr>
          <p:cNvSpPr txBox="1"/>
          <p:nvPr/>
        </p:nvSpPr>
        <p:spPr>
          <a:xfrm>
            <a:off x="5383048" y="4889844"/>
            <a:ext cx="1114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원하는 방이 있는가</a:t>
            </a:r>
            <a:r>
              <a:rPr lang="en-US" altLang="ko-KR" sz="1100" dirty="0">
                <a:solidFill>
                  <a:schemeClr val="bg1"/>
                </a:solidFill>
              </a:rPr>
              <a:t>?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8E2EF97-951A-4723-8ABB-37CF9909837E}"/>
              </a:ext>
            </a:extLst>
          </p:cNvPr>
          <p:cNvCxnSpPr/>
          <p:nvPr/>
        </p:nvCxnSpPr>
        <p:spPr>
          <a:xfrm>
            <a:off x="5918894" y="4573715"/>
            <a:ext cx="1" cy="255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42043683-C3E6-451A-AD5D-8177C32ECDE7}"/>
              </a:ext>
            </a:extLst>
          </p:cNvPr>
          <p:cNvCxnSpPr>
            <a:stCxn id="66" idx="1"/>
            <a:endCxn id="63" idx="0"/>
          </p:cNvCxnSpPr>
          <p:nvPr/>
        </p:nvCxnSpPr>
        <p:spPr>
          <a:xfrm rot="10800000" flipV="1">
            <a:off x="4429100" y="5105287"/>
            <a:ext cx="953949" cy="278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EA50017-5BA9-48CF-BB0F-2654B1F3E402}"/>
              </a:ext>
            </a:extLst>
          </p:cNvPr>
          <p:cNvCxnSpPr>
            <a:endCxn id="64" idx="0"/>
          </p:cNvCxnSpPr>
          <p:nvPr/>
        </p:nvCxnSpPr>
        <p:spPr>
          <a:xfrm>
            <a:off x="6503436" y="5105287"/>
            <a:ext cx="883370" cy="33901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8B2E2C2-0268-48C8-BA2A-A9EFC0155C03}"/>
              </a:ext>
            </a:extLst>
          </p:cNvPr>
          <p:cNvSpPr/>
          <p:nvPr/>
        </p:nvSpPr>
        <p:spPr>
          <a:xfrm>
            <a:off x="5180529" y="6337837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인게임</a:t>
            </a:r>
            <a:r>
              <a:rPr lang="ko-KR" altLang="en-US" sz="1600" dirty="0"/>
              <a:t> </a:t>
            </a:r>
            <a:r>
              <a:rPr lang="en-US" altLang="ko-KR" sz="1600" dirty="0"/>
              <a:t>UI</a:t>
            </a:r>
            <a:endParaRPr lang="ko-KR" altLang="en-US" sz="1600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8B1F168C-420F-4448-9593-F8078DA49B0E}"/>
              </a:ext>
            </a:extLst>
          </p:cNvPr>
          <p:cNvCxnSpPr>
            <a:stCxn id="63" idx="2"/>
            <a:endCxn id="72" idx="1"/>
          </p:cNvCxnSpPr>
          <p:nvPr/>
        </p:nvCxnSpPr>
        <p:spPr>
          <a:xfrm rot="16200000" flipH="1">
            <a:off x="4446630" y="5841868"/>
            <a:ext cx="716368" cy="7514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4A175F86-39E6-4EB0-8B7D-F0D4371E5698}"/>
              </a:ext>
            </a:extLst>
          </p:cNvPr>
          <p:cNvCxnSpPr>
            <a:stCxn id="64" idx="2"/>
            <a:endCxn id="72" idx="3"/>
          </p:cNvCxnSpPr>
          <p:nvPr/>
        </p:nvCxnSpPr>
        <p:spPr>
          <a:xfrm rot="5400000">
            <a:off x="6612830" y="5801790"/>
            <a:ext cx="655607" cy="8923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C2C459-7280-4779-99F3-78355E48E012}"/>
              </a:ext>
            </a:extLst>
          </p:cNvPr>
          <p:cNvSpPr txBox="1"/>
          <p:nvPr/>
        </p:nvSpPr>
        <p:spPr>
          <a:xfrm>
            <a:off x="1709723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584595-C731-40F6-8D2B-EC9EAD92B876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0908A6-4A80-4F2E-A9E2-F50F41868F99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86" name="텍스트 개체 틀 4">
            <a:extLst>
              <a:ext uri="{FF2B5EF4-FFF2-40B4-BE49-F238E27FC236}">
                <a16:creationId xmlns:a16="http://schemas.microsoft.com/office/drawing/2014/main" id="{E8A1F9E1-3463-4A44-99C0-96B02692B493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5944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170</Words>
  <Application>Microsoft Office PowerPoint</Application>
  <PresentationFormat>와이드스크린</PresentationFormat>
  <Paragraphs>77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서버 UI 순서도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10</cp:revision>
  <dcterms:created xsi:type="dcterms:W3CDTF">2022-03-03T03:20:55Z</dcterms:created>
  <dcterms:modified xsi:type="dcterms:W3CDTF">2022-05-31T11:09:26Z</dcterms:modified>
</cp:coreProperties>
</file>