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90" r:id="rId3"/>
    <p:sldId id="292" r:id="rId4"/>
    <p:sldId id="295" r:id="rId5"/>
    <p:sldId id="296" r:id="rId6"/>
    <p:sldId id="29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7B796-A74A-480E-B7C3-F20E279F0A7C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EA44E-4070-47F9-84CF-60FBAE4DCC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928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07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89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3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22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B86C-DD47-4A5D-A4BA-71D21446C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111551-C39D-45DD-8D40-446C0D81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488D7-3629-4310-8EA6-A4143C97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70C0B-90D4-433B-BB3D-0822983DA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E5A57-DAB4-413C-96F9-BCC1DB64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9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ECE26-EF48-4652-A42B-7082F6B1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F31795-6D2B-4D66-A110-E658EE5D6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A1D80-18E2-43BC-A177-FEA294B3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8B8A8-FC0E-444B-8BDC-FFCD0548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BB50-DB54-4010-A3C5-CD4F376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39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5F5D51-4A76-4FB9-AA3F-DF62FFFD0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B37E4-15FF-4715-8D8D-1E046C206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7B13C-A874-49FB-BF72-98E5AD75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937E0E-76EF-4EAF-AB98-FD559BCA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6C7BC8-C358-4B0E-BF5A-7C22E886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5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419956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1E9B9-209A-4A57-9814-F8D57208E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3E822-74DA-4B57-B481-B62C563C9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F070C-77A7-432D-B216-9668C924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3F48F-907B-4347-999E-8A810E7F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74AEC-AD2F-4D10-AB46-F5B26490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4D610-C824-40B6-947E-A66D4C3C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FE1580-3721-4AD3-9DF3-D16FA9C17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0523C2-208F-4623-9E9C-BF52E6B1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341E0-86F6-4F35-BBD6-4AFBE874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A41D2-FE74-4066-95D9-60518B17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22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2398-3D83-48B6-9FD3-52401E48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73D161-A8AA-41E1-A4D6-BB24A335B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4FA59A-F28D-436B-B92B-B3DDBBEDE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FE68-ECE9-437C-BEB6-D3BB4B4A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63A1C-BBE2-4AA6-A26B-01BDAB91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7AD4A1-3E32-4EEF-9E76-9429B72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914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844F35-E393-42BE-BA00-F1257F34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56DC14-AB73-4EC1-B2BC-DF1A90FA9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11951-0074-4E35-909F-AEA6579E9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B94F5-0CAD-4117-8E5A-D6D9E3AB4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A5849-A189-4041-821B-3C9FB0D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81E535-45B9-447E-A030-105AFDF5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1B967C-4CB9-44A2-AC36-577CE9453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6A940A-10AF-466B-B010-A823C97C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9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AB03D-6646-4D2E-A95A-934790D4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ED9C6-E493-42B6-831B-F6320181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6A77D0-5226-4775-8692-1538F358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B08B2C-C3FF-4167-8730-3A5A6FE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2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280DBF-E3A8-401B-BE03-B947D917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D9ABA4-20EB-40D6-A2FE-ED5BA854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494699-7B32-4178-9124-9E95F184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29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B410B-86F3-4B89-BD9A-53502FFC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FC3D1-FF0C-46B5-BEF1-E3BD394DD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F44EDA-68DC-4B53-A00A-9B817569F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7DBBD-F4A5-472C-8641-E4C22A2E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CFEA52-2ADF-46B7-9F0B-8A9684AC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BAC1C-7B36-42B7-8C90-DC6952D0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46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BFC80-1D56-4E6E-A2C7-F45B9C93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B8B350-AC83-4358-9898-473853379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3F0B6E-0F89-48E9-AB04-C4F91459B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3224A-3016-4014-A1E6-EF16C1ED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85872A-ADD0-43E9-8A2F-95B3EBBB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EB236D-6550-4D16-95DB-3311EB5B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98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F35154-B568-4C2E-ABEF-150156B7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AE042-698D-45F3-AB18-CD0F5ABA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CC2FD-874C-4FBB-A6B5-E35C304D7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DE92-A542-49E3-8BCA-C8166235BA4E}" type="datetimeFigureOut">
              <a:rPr lang="ko-KR" altLang="en-US" smtClean="0"/>
              <a:t>2022-03-10(Thu)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6DCBA0-5D08-435E-BAD3-8D898F65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0F7C7-6DBD-4CC7-886C-828396CC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AF726-710F-47E9-BEC2-54C7D91DDD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B827B39-2F2D-4CCF-8643-A975AF568BFC}"/>
              </a:ext>
            </a:extLst>
          </p:cNvPr>
          <p:cNvSpPr/>
          <p:nvPr/>
        </p:nvSpPr>
        <p:spPr>
          <a:xfrm>
            <a:off x="119485" y="966713"/>
            <a:ext cx="591964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킬</a:t>
            </a:r>
            <a:endParaRPr lang="en-US" altLang="ko-KR" sz="2800" b="1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9FDDAA37-5452-4586-81C7-A66A978F6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2" b="96986" l="709" r="97518">
                        <a14:foregroundMark x1="3369" y1="4787" x2="1064" y2="15957"/>
                        <a14:foregroundMark x1="1064" y1="15957" x2="84574" y2="88298"/>
                        <a14:foregroundMark x1="84574" y1="88298" x2="40603" y2="78901"/>
                        <a14:foregroundMark x1="40603" y1="78901" x2="38652" y2="14539"/>
                        <a14:foregroundMark x1="38652" y1="14539" x2="55851" y2="5142"/>
                        <a14:foregroundMark x1="85461" y1="12234" x2="92199" y2="20745"/>
                        <a14:foregroundMark x1="94149" y1="74113" x2="97695" y2="97163"/>
                        <a14:foregroundMark x1="97695" y1="97163" x2="97695" y2="97163"/>
                        <a14:foregroundMark x1="96099" y1="95745" x2="24823" y2="92730"/>
                        <a14:foregroundMark x1="32092" y1="99823" x2="709" y2="94504"/>
                        <a14:foregroundMark x1="709" y1="94504" x2="4610" y2="19326"/>
                        <a14:foregroundMark x1="93085" y1="61879" x2="92376" y2="748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6088" b="14550"/>
          <a:stretch/>
        </p:blipFill>
        <p:spPr bwMode="auto">
          <a:xfrm>
            <a:off x="646545" y="2241447"/>
            <a:ext cx="4101907" cy="20507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D58A1E-1E3C-4603-9745-F6F91EE936E2}"/>
              </a:ext>
            </a:extLst>
          </p:cNvPr>
          <p:cNvGrpSpPr/>
          <p:nvPr/>
        </p:nvGrpSpPr>
        <p:grpSpPr>
          <a:xfrm>
            <a:off x="664314" y="2241447"/>
            <a:ext cx="4084137" cy="2050734"/>
            <a:chOff x="5786373" y="2317235"/>
            <a:chExt cx="5787676" cy="2906118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3E07EA69-1FDF-4D5D-83A7-E90F7109DAA4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9FD74B8-BA85-49E5-B875-C7F403CC90D8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EE446DC-DB36-406D-85E9-D15BAD1AF744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EA8C2CF-0210-48F3-8B07-2A7333FE2A5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8" name="표 5">
            <a:extLst>
              <a:ext uri="{FF2B5EF4-FFF2-40B4-BE49-F238E27FC236}">
                <a16:creationId xmlns:a16="http://schemas.microsoft.com/office/drawing/2014/main" id="{C4C73E54-1F5A-4E92-B109-37379E80585E}"/>
              </a:ext>
            </a:extLst>
          </p:cNvPr>
          <p:cNvGraphicFramePr>
            <a:graphicFrameLocks noGrp="1"/>
          </p:cNvGraphicFramePr>
          <p:nvPr/>
        </p:nvGraphicFramePr>
        <p:xfrm>
          <a:off x="1941016" y="3982493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4FAF574-EE10-4B33-A8F7-0FF0D0D608D2}"/>
              </a:ext>
            </a:extLst>
          </p:cNvPr>
          <p:cNvCxnSpPr>
            <a:cxnSpLocks/>
            <a:stCxn id="37" idx="7"/>
          </p:cNvCxnSpPr>
          <p:nvPr/>
        </p:nvCxnSpPr>
        <p:spPr>
          <a:xfrm>
            <a:off x="4447029" y="3807990"/>
            <a:ext cx="89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9DA500-0E02-43A4-8969-DCA2635C1A1B}"/>
              </a:ext>
            </a:extLst>
          </p:cNvPr>
          <p:cNvSpPr txBox="1"/>
          <p:nvPr/>
        </p:nvSpPr>
        <p:spPr>
          <a:xfrm>
            <a:off x="5375520" y="2804955"/>
            <a:ext cx="68291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납치자가 플레이를 하던 중 일반 플레이어의 주변에 가면 </a:t>
            </a:r>
            <a:r>
              <a:rPr lang="en-US" altLang="ko-KR" sz="1200" dirty="0"/>
              <a:t>Kill </a:t>
            </a:r>
            <a:r>
              <a:rPr lang="ko-KR" altLang="en-US" sz="1200" dirty="0"/>
              <a:t>버튼으로 변환됩니다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밤이 되었을 때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돌기 시작하고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한번 돌 때마다 킬 스택이 하나 쌓입니다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20</a:t>
            </a:r>
            <a:r>
              <a:rPr lang="ko-KR" altLang="en-US" sz="1200" dirty="0"/>
              <a:t>초를 기본으로 설정한다</a:t>
            </a:r>
            <a:r>
              <a:rPr lang="en-US" altLang="ko-KR" sz="1200" dirty="0"/>
              <a:t>. (</a:t>
            </a:r>
            <a:r>
              <a:rPr lang="ko-KR" altLang="en-US" sz="1200" dirty="0"/>
              <a:t>밤이 </a:t>
            </a:r>
            <a:r>
              <a:rPr lang="en-US" altLang="ko-KR" sz="1200" dirty="0"/>
              <a:t>60</a:t>
            </a:r>
            <a:r>
              <a:rPr lang="ko-KR" altLang="en-US" sz="1200" dirty="0"/>
              <a:t>초로 설정 되었을 때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킬은</a:t>
            </a:r>
            <a:r>
              <a:rPr lang="ko-KR" altLang="en-US" sz="1200" dirty="0"/>
              <a:t> 낮</a:t>
            </a:r>
            <a:r>
              <a:rPr lang="en-US" altLang="ko-KR" sz="1200" dirty="0"/>
              <a:t>, </a:t>
            </a:r>
            <a:r>
              <a:rPr lang="ko-KR" altLang="en-US" sz="1200" dirty="0"/>
              <a:t>밤 상관 없이 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킬 </a:t>
            </a:r>
            <a:r>
              <a:rPr lang="ko-KR" altLang="en-US" sz="1200" dirty="0" err="1"/>
              <a:t>쿨타임</a:t>
            </a:r>
            <a:r>
              <a:rPr lang="ko-KR" altLang="en-US" sz="1200" dirty="0"/>
              <a:t> 시간이 부족할 경우에는 화면 중앙에 빨간색으로 </a:t>
            </a:r>
            <a:endParaRPr lang="en-US" altLang="ko-KR" sz="1200" dirty="0"/>
          </a:p>
          <a:p>
            <a:r>
              <a:rPr lang="en-US" altLang="ko-KR" sz="1200" dirty="0"/>
              <a:t>“</a:t>
            </a:r>
            <a:r>
              <a:rPr lang="ko-KR" altLang="en-US" sz="1200" dirty="0">
                <a:solidFill>
                  <a:srgbClr val="FF0000"/>
                </a:solidFill>
              </a:rPr>
              <a:t>아직 킬 할 수 없습니다</a:t>
            </a:r>
            <a:r>
              <a:rPr lang="en-US" altLang="ko-KR" sz="1200" dirty="0"/>
              <a:t>.” </a:t>
            </a:r>
            <a:r>
              <a:rPr lang="ko-KR" altLang="en-US" sz="1200" dirty="0"/>
              <a:t>라는 메시지 표시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E9A9A1-8E8B-470B-BA9F-0D62F00364E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CDF833-7328-4E6D-9658-411E40974F47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E1F64-88DE-4C3F-82CF-123D36A91C09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391002-BA4D-42DB-A0A9-CB15E711EFB2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1F2787-9E16-4D1E-8C02-AFE48FA6A6B1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4F6914C-ACC9-45C8-AC83-05E8EC190A13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80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52FFAA4-9043-444F-B733-B919EA50422B}"/>
              </a:ext>
            </a:extLst>
          </p:cNvPr>
          <p:cNvSpPr/>
          <p:nvPr/>
        </p:nvSpPr>
        <p:spPr>
          <a:xfrm>
            <a:off x="835399" y="971978"/>
            <a:ext cx="2685319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E4E686-FB62-4D00-993C-4E0CDFAE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909" y="1598789"/>
            <a:ext cx="4675564" cy="4567459"/>
          </a:xfrm>
          <a:prstGeom prst="rect">
            <a:avLst/>
          </a:prstGeom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74206930-8934-41DD-BE7C-5DC97680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215" y="32247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85A0D0E8-C818-4114-9CCF-A8C0E697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767" y="394631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>
            <a:extLst>
              <a:ext uri="{FF2B5EF4-FFF2-40B4-BE49-F238E27FC236}">
                <a16:creationId xmlns:a16="http://schemas.microsoft.com/office/drawing/2014/main" id="{0661EC3A-5531-419D-A943-65CEE341C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183" y="4228192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3AFC7E9-35BC-4D22-A9F4-584269CF9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69774" y="415944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A23D05E8-759F-4B7D-B4E3-D8E82EDC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35346" y="384107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>
            <a:extLst>
              <a:ext uri="{FF2B5EF4-FFF2-40B4-BE49-F238E27FC236}">
                <a16:creationId xmlns:a16="http://schemas.microsoft.com/office/drawing/2014/main" id="{BB419374-7B38-443E-B90B-2000DD111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02217" y="3181251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>
            <a:extLst>
              <a:ext uri="{FF2B5EF4-FFF2-40B4-BE49-F238E27FC236}">
                <a16:creationId xmlns:a16="http://schemas.microsoft.com/office/drawing/2014/main" id="{854A6FC2-BB1E-424D-8234-CDEFE10D9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89674" y="2890207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>
            <a:extLst>
              <a:ext uri="{FF2B5EF4-FFF2-40B4-BE49-F238E27FC236}">
                <a16:creationId xmlns:a16="http://schemas.microsoft.com/office/drawing/2014/main" id="{F1FFB71A-C6BA-4F70-B7E4-E4BB5D0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0967" l="9961" r="89990">
                        <a14:foregroundMark x1="34863" y1="20410" x2="31201" y2="28320"/>
                        <a14:foregroundMark x1="31201" y1="28320" x2="31689" y2="29004"/>
                        <a14:foregroundMark x1="38037" y1="18604" x2="49121" y2="18750"/>
                        <a14:foregroundMark x1="49121" y1="18750" x2="62109" y2="28906"/>
                        <a14:foregroundMark x1="62109" y1="28906" x2="59375" y2="54785"/>
                        <a14:foregroundMark x1="59375" y1="54785" x2="61230" y2="61523"/>
                        <a14:foregroundMark x1="69434" y1="49707" x2="65283" y2="60156"/>
                        <a14:foregroundMark x1="49316" y1="38184" x2="54590" y2="40820"/>
                        <a14:foregroundMark x1="37207" y1="39307" x2="42090" y2="41406"/>
                        <a14:foregroundMark x1="44189" y1="54736" x2="47021" y2="73877"/>
                        <a14:foregroundMark x1="47021" y1="73877" x2="46924" y2="74463"/>
                        <a14:foregroundMark x1="50293" y1="59570" x2="51953" y2="53613"/>
                        <a14:foregroundMark x1="82910" y1="27246" x2="83057" y2="27783"/>
                        <a14:foregroundMark x1="44727" y1="90283" x2="47005" y2="90874"/>
                        <a14:backgroundMark x1="76660" y1="21826" x2="85156" y2="27930"/>
                        <a14:backgroundMark x1="47510" y1="91260" x2="47510" y2="91260"/>
                        <a14:backgroundMark x1="47070" y1="91260" x2="47559" y2="91309"/>
                        <a14:backgroundMark x1="46680" y1="91455" x2="47559" y2="91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063" y="2926525"/>
            <a:ext cx="687152" cy="68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FB8C15-55AE-4D0F-9EF5-51CE6EC8474B}"/>
              </a:ext>
            </a:extLst>
          </p:cNvPr>
          <p:cNvSpPr txBox="1"/>
          <p:nvPr/>
        </p:nvSpPr>
        <p:spPr>
          <a:xfrm>
            <a:off x="447452" y="3025695"/>
            <a:ext cx="59394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회의가 끝난 후 플레이어는 게임이 시작하기전에 있던</a:t>
            </a:r>
            <a:endParaRPr lang="en-US" altLang="ko-KR" b="1" dirty="0"/>
          </a:p>
          <a:p>
            <a:r>
              <a:rPr lang="ko-KR" altLang="en-US" b="1" dirty="0"/>
              <a:t>위치에서 다시 게임을 플레이하게 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회의가 끝난 후 납치자들의 킬 버튼은 </a:t>
            </a:r>
            <a:r>
              <a:rPr lang="en-US" altLang="ko-KR" b="1" dirty="0"/>
              <a:t>15</a:t>
            </a:r>
            <a:r>
              <a:rPr lang="ko-KR" altLang="en-US" b="1" dirty="0"/>
              <a:t>초 동안 잠기게</a:t>
            </a:r>
            <a:endParaRPr lang="en-US" altLang="ko-KR" b="1" dirty="0"/>
          </a:p>
          <a:p>
            <a:r>
              <a:rPr lang="ko-KR" altLang="en-US" b="1" dirty="0"/>
              <a:t>되며 </a:t>
            </a:r>
            <a:r>
              <a:rPr lang="en-US" altLang="ko-KR" b="1" dirty="0"/>
              <a:t>15</a:t>
            </a:r>
            <a:r>
              <a:rPr lang="ko-KR" altLang="en-US" b="1" dirty="0"/>
              <a:t>초가 지난 후에 사용 가능하게 된다</a:t>
            </a:r>
            <a:r>
              <a:rPr lang="en-US" altLang="ko-KR" b="1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BDB693-F070-4A08-8F53-8EE8D668BA12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76890-08F7-406F-BEAC-5CA950270606}"/>
              </a:ext>
            </a:extLst>
          </p:cNvPr>
          <p:cNvSpPr txBox="1"/>
          <p:nvPr/>
        </p:nvSpPr>
        <p:spPr>
          <a:xfrm>
            <a:off x="646545" y="255627"/>
            <a:ext cx="61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회의 후 플레이어 배치</a:t>
            </a:r>
            <a:endParaRPr lang="en-US" altLang="ko-K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F82396-C445-465E-BFFC-E05337BED352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5C17D-0AC5-443A-AF52-CEE490310DE4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456377-F18A-4170-A06C-49259E548DCD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0B032F-D6C7-4EE8-B4C5-78D4921A28E7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51D22BB-B4FB-41AA-866E-935BE6A3EBF7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0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CB79EFF-9785-4BB7-924C-D5996CD2A628}"/>
              </a:ext>
            </a:extLst>
          </p:cNvPr>
          <p:cNvSpPr/>
          <p:nvPr/>
        </p:nvSpPr>
        <p:spPr>
          <a:xfrm>
            <a:off x="3699020" y="940816"/>
            <a:ext cx="1410307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전체 </a:t>
            </a:r>
            <a:r>
              <a:rPr lang="en-US" altLang="ko-KR" sz="2800" b="1" dirty="0"/>
              <a:t>)</a:t>
            </a:r>
          </a:p>
        </p:txBody>
      </p:sp>
      <p:sp>
        <p:nvSpPr>
          <p:cNvPr id="3" name="순서도: 처리 2"/>
          <p:cNvSpPr/>
          <p:nvPr/>
        </p:nvSpPr>
        <p:spPr>
          <a:xfrm>
            <a:off x="5043274" y="2431040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방 찾기 </a:t>
            </a:r>
            <a:r>
              <a:rPr lang="en-US" altLang="ko-KR" sz="1100" dirty="0">
                <a:solidFill>
                  <a:schemeClr val="tx1"/>
                </a:solidFill>
              </a:rPr>
              <a:t>&amp; </a:t>
            </a:r>
            <a:r>
              <a:rPr lang="ko-KR" altLang="en-US" sz="1100" dirty="0">
                <a:solidFill>
                  <a:schemeClr val="tx1"/>
                </a:solidFill>
              </a:rPr>
              <a:t>방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5201535" y="2886404"/>
            <a:ext cx="1318847" cy="657256"/>
            <a:chOff x="4558809" y="2796775"/>
            <a:chExt cx="1318847" cy="657256"/>
          </a:xfrm>
        </p:grpSpPr>
        <p:sp>
          <p:nvSpPr>
            <p:cNvPr id="8" name="순서도: 판단 7"/>
            <p:cNvSpPr/>
            <p:nvPr/>
          </p:nvSpPr>
          <p:spPr>
            <a:xfrm>
              <a:off x="4558809" y="2796775"/>
              <a:ext cx="1318847" cy="657256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28166" y="2909959"/>
              <a:ext cx="118013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방을 새로 만들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6" name="순서도: 처리 15"/>
          <p:cNvSpPr/>
          <p:nvPr/>
        </p:nvSpPr>
        <p:spPr>
          <a:xfrm>
            <a:off x="3016648" y="3801409"/>
            <a:ext cx="1266093" cy="313392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방 만들기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85838" y="3395535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21" name="순서도: 처리 20"/>
          <p:cNvSpPr/>
          <p:nvPr/>
        </p:nvSpPr>
        <p:spPr>
          <a:xfrm>
            <a:off x="7016573" y="4199687"/>
            <a:ext cx="1336431" cy="284391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인 게임</a:t>
            </a:r>
          </a:p>
        </p:txBody>
      </p:sp>
      <p:cxnSp>
        <p:nvCxnSpPr>
          <p:cNvPr id="28" name="직선 화살표 연결선 27"/>
          <p:cNvCxnSpPr>
            <a:stCxn id="107" idx="2"/>
          </p:cNvCxnSpPr>
          <p:nvPr/>
        </p:nvCxnSpPr>
        <p:spPr>
          <a:xfrm flipH="1">
            <a:off x="5860956" y="1721386"/>
            <a:ext cx="1" cy="148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3" idx="2"/>
            <a:endCxn id="8" idx="0"/>
          </p:cNvCxnSpPr>
          <p:nvPr/>
        </p:nvCxnSpPr>
        <p:spPr>
          <a:xfrm>
            <a:off x="5860959" y="2719708"/>
            <a:ext cx="0" cy="166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16" idx="0"/>
          </p:cNvCxnSpPr>
          <p:nvPr/>
        </p:nvCxnSpPr>
        <p:spPr>
          <a:xfrm rot="5400000">
            <a:off x="4626453" y="2566902"/>
            <a:ext cx="257749" cy="221126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8" idx="2"/>
            <a:endCxn id="21" idx="0"/>
          </p:cNvCxnSpPr>
          <p:nvPr/>
        </p:nvCxnSpPr>
        <p:spPr>
          <a:xfrm rot="16200000" flipH="1">
            <a:off x="6444861" y="2959758"/>
            <a:ext cx="656027" cy="182383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16" idx="2"/>
            <a:endCxn id="21" idx="1"/>
          </p:cNvCxnSpPr>
          <p:nvPr/>
        </p:nvCxnSpPr>
        <p:spPr>
          <a:xfrm rot="16200000" flipH="1">
            <a:off x="5219593" y="2544903"/>
            <a:ext cx="227082" cy="336687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569674" y="3607056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grpSp>
        <p:nvGrpSpPr>
          <p:cNvPr id="66" name="그룹 65"/>
          <p:cNvGrpSpPr/>
          <p:nvPr/>
        </p:nvGrpSpPr>
        <p:grpSpPr>
          <a:xfrm>
            <a:off x="6355906" y="4677787"/>
            <a:ext cx="1162352" cy="491814"/>
            <a:chOff x="6894245" y="4632365"/>
            <a:chExt cx="1162352" cy="491814"/>
          </a:xfrm>
        </p:grpSpPr>
        <p:sp>
          <p:nvSpPr>
            <p:cNvPr id="41" name="순서도: 판단 40"/>
            <p:cNvSpPr/>
            <p:nvPr/>
          </p:nvSpPr>
          <p:spPr>
            <a:xfrm>
              <a:off x="6894245" y="4632365"/>
              <a:ext cx="1153373" cy="4918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911733" y="4644902"/>
              <a:ext cx="114486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바꾸고 싶은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설정이 있는가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48" name="순서도: 처리 47"/>
          <p:cNvSpPr/>
          <p:nvPr/>
        </p:nvSpPr>
        <p:spPr>
          <a:xfrm>
            <a:off x="7227588" y="5627418"/>
            <a:ext cx="914400" cy="334107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꺾인 연결선 74"/>
          <p:cNvCxnSpPr>
            <a:stCxn id="21" idx="2"/>
            <a:endCxn id="42" idx="0"/>
          </p:cNvCxnSpPr>
          <p:nvPr/>
        </p:nvCxnSpPr>
        <p:spPr>
          <a:xfrm rot="5400000">
            <a:off x="7212185" y="4217720"/>
            <a:ext cx="206246" cy="738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21" idx="2"/>
            <a:endCxn id="61" idx="0"/>
          </p:cNvCxnSpPr>
          <p:nvPr/>
        </p:nvCxnSpPr>
        <p:spPr>
          <a:xfrm rot="16200000" flipH="1">
            <a:off x="7954919" y="4213947"/>
            <a:ext cx="193709" cy="7339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8"/>
          <p:cNvCxnSpPr>
            <a:stCxn id="61" idx="2"/>
            <a:endCxn id="48" idx="0"/>
          </p:cNvCxnSpPr>
          <p:nvPr/>
        </p:nvCxnSpPr>
        <p:spPr>
          <a:xfrm rot="5400000">
            <a:off x="7819615" y="5028274"/>
            <a:ext cx="464317" cy="733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stCxn id="41" idx="2"/>
            <a:endCxn id="48" idx="0"/>
          </p:cNvCxnSpPr>
          <p:nvPr/>
        </p:nvCxnSpPr>
        <p:spPr>
          <a:xfrm rot="16200000" flipH="1">
            <a:off x="7079782" y="5022411"/>
            <a:ext cx="457817" cy="7521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그룹 82"/>
          <p:cNvGrpSpPr/>
          <p:nvPr/>
        </p:nvGrpSpPr>
        <p:grpSpPr>
          <a:xfrm>
            <a:off x="7842071" y="4677786"/>
            <a:ext cx="1153373" cy="485315"/>
            <a:chOff x="7587096" y="3930439"/>
            <a:chExt cx="1153373" cy="485315"/>
          </a:xfrm>
        </p:grpSpPr>
        <p:sp>
          <p:nvSpPr>
            <p:cNvPr id="61" name="순서도: 판단 60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61883" y="3930439"/>
              <a:ext cx="100380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grpSp>
        <p:nvGrpSpPr>
          <p:cNvPr id="93" name="그룹 92"/>
          <p:cNvGrpSpPr/>
          <p:nvPr/>
        </p:nvGrpSpPr>
        <p:grpSpPr>
          <a:xfrm>
            <a:off x="7073883" y="6183185"/>
            <a:ext cx="1221808" cy="485314"/>
            <a:chOff x="7552878" y="3930440"/>
            <a:chExt cx="1221808" cy="485314"/>
          </a:xfrm>
        </p:grpSpPr>
        <p:sp>
          <p:nvSpPr>
            <p:cNvPr id="94" name="순서도: 판단 93"/>
            <p:cNvSpPr/>
            <p:nvPr/>
          </p:nvSpPr>
          <p:spPr>
            <a:xfrm>
              <a:off x="7587096" y="3930440"/>
              <a:ext cx="1153373" cy="485314"/>
            </a:xfrm>
            <a:prstGeom prst="flowChartDecisio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552878" y="3957653"/>
              <a:ext cx="122180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게임에서 진짜로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나갈 것인가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86" name="직선 화살표 연결선 85"/>
          <p:cNvCxnSpPr>
            <a:stCxn id="48" idx="2"/>
            <a:endCxn id="94" idx="0"/>
          </p:cNvCxnSpPr>
          <p:nvPr/>
        </p:nvCxnSpPr>
        <p:spPr>
          <a:xfrm>
            <a:off x="7684788" y="5961525"/>
            <a:ext cx="0" cy="221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 87"/>
          <p:cNvCxnSpPr>
            <a:stCxn id="95" idx="3"/>
            <a:endCxn id="21" idx="3"/>
          </p:cNvCxnSpPr>
          <p:nvPr/>
        </p:nvCxnSpPr>
        <p:spPr>
          <a:xfrm flipV="1">
            <a:off x="8295691" y="4341883"/>
            <a:ext cx="57313" cy="2083959"/>
          </a:xfrm>
          <a:prstGeom prst="bentConnector3">
            <a:avLst>
              <a:gd name="adj1" fmla="val 171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5249891" y="1296834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앱 </a:t>
            </a:r>
            <a:r>
              <a:rPr lang="en-US" altLang="ko-KR" sz="1100" dirty="0"/>
              <a:t>ON</a:t>
            </a:r>
            <a:endParaRPr lang="ko-KR" altLang="en-US" sz="1100" dirty="0"/>
          </a:p>
        </p:txBody>
      </p:sp>
      <p:sp>
        <p:nvSpPr>
          <p:cNvPr id="114" name="순서도: 처리 113"/>
          <p:cNvSpPr/>
          <p:nvPr/>
        </p:nvSpPr>
        <p:spPr>
          <a:xfrm>
            <a:off x="5043271" y="1871050"/>
            <a:ext cx="1635370" cy="288668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로비</a:t>
            </a:r>
          </a:p>
        </p:txBody>
      </p:sp>
      <p:cxnSp>
        <p:nvCxnSpPr>
          <p:cNvPr id="115" name="직선 화살표 연결선 114"/>
          <p:cNvCxnSpPr>
            <a:stCxn id="114" idx="2"/>
            <a:endCxn id="3" idx="0"/>
          </p:cNvCxnSpPr>
          <p:nvPr/>
        </p:nvCxnSpPr>
        <p:spPr>
          <a:xfrm>
            <a:off x="5860956" y="2159718"/>
            <a:ext cx="3" cy="27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>
            <a:stCxn id="95" idx="1"/>
            <a:endCxn id="114" idx="1"/>
          </p:cNvCxnSpPr>
          <p:nvPr/>
        </p:nvCxnSpPr>
        <p:spPr>
          <a:xfrm rot="10800000">
            <a:off x="5043271" y="2015384"/>
            <a:ext cx="2030612" cy="4410458"/>
          </a:xfrm>
          <a:prstGeom prst="bentConnector3">
            <a:avLst>
              <a:gd name="adj1" fmla="val 2554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9273159" y="5163100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no</a:t>
            </a:r>
            <a:endParaRPr lang="ko-KR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33400" y="3848886"/>
            <a:ext cx="408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yes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26497AF-A42B-488A-B76E-B0FDC5C6D8B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908258-5C57-4DDA-9B50-CC700F51FF6B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374CA-9B62-44DB-BD32-8456DF80ED3A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A00A06-8306-46C3-AF09-EBDBC1DA137C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2EEE140-D0D3-422A-95B4-1220D3001976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484C5B2-22E9-41BB-89D7-4BCB0EB5EED7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9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35DFFA6-162D-46BA-910B-6909C80E7F78}"/>
              </a:ext>
            </a:extLst>
          </p:cNvPr>
          <p:cNvSpPr/>
          <p:nvPr/>
        </p:nvSpPr>
        <p:spPr>
          <a:xfrm>
            <a:off x="3699020" y="940816"/>
            <a:ext cx="1410307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32591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순서도: 판단 97"/>
          <p:cNvSpPr/>
          <p:nvPr/>
        </p:nvSpPr>
        <p:spPr>
          <a:xfrm>
            <a:off x="5326823" y="3770585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</a:t>
            </a:r>
            <a:r>
              <a:rPr lang="ko-KR" altLang="en-US" sz="2800" b="1" dirty="0"/>
              <a:t>게임 입장 </a:t>
            </a:r>
            <a:r>
              <a:rPr lang="en-US" altLang="ko-KR" sz="2800" b="1" dirty="0"/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49891" y="1156157"/>
            <a:ext cx="1222131" cy="4245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 입장 시도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6159898" y="1815579"/>
            <a:ext cx="1068266" cy="430887"/>
            <a:chOff x="5342212" y="1956256"/>
            <a:chExt cx="1068266" cy="430887"/>
          </a:xfrm>
        </p:grpSpPr>
        <p:sp>
          <p:nvSpPr>
            <p:cNvPr id="5" name="순서도: 판단 4"/>
            <p:cNvSpPr/>
            <p:nvPr/>
          </p:nvSpPr>
          <p:spPr>
            <a:xfrm>
              <a:off x="5342212" y="1969477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9587" y="1956256"/>
              <a:ext cx="8627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 인원이 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다 찼는가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10" name="순서도: 처리 9"/>
          <p:cNvSpPr/>
          <p:nvPr/>
        </p:nvSpPr>
        <p:spPr>
          <a:xfrm>
            <a:off x="9100038" y="1797995"/>
            <a:ext cx="1600200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인원이 다 찼습니다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22" name="꺾인 연결선 21"/>
          <p:cNvCxnSpPr>
            <a:stCxn id="40" idx="2"/>
            <a:endCxn id="6" idx="0"/>
          </p:cNvCxnSpPr>
          <p:nvPr/>
        </p:nvCxnSpPr>
        <p:spPr>
          <a:xfrm rot="16200000" flipH="1">
            <a:off x="6152364" y="1289301"/>
            <a:ext cx="234870" cy="8176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5" idx="3"/>
            <a:endCxn id="10" idx="1"/>
          </p:cNvCxnSpPr>
          <p:nvPr/>
        </p:nvCxnSpPr>
        <p:spPr>
          <a:xfrm>
            <a:off x="7228164" y="2031023"/>
            <a:ext cx="1871874" cy="4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258684" y="2944076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대기방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6" idx="2"/>
            <a:endCxn id="26" idx="0"/>
          </p:cNvCxnSpPr>
          <p:nvPr/>
        </p:nvCxnSpPr>
        <p:spPr>
          <a:xfrm rot="5400000">
            <a:off x="5923193" y="2188627"/>
            <a:ext cx="697610" cy="813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55"/>
          <p:cNvGrpSpPr/>
          <p:nvPr/>
        </p:nvGrpSpPr>
        <p:grpSpPr>
          <a:xfrm>
            <a:off x="4390275" y="1797995"/>
            <a:ext cx="1426994" cy="443429"/>
            <a:chOff x="4424023" y="1789817"/>
            <a:chExt cx="1426994" cy="443429"/>
          </a:xfrm>
        </p:grpSpPr>
        <p:sp>
          <p:nvSpPr>
            <p:cNvPr id="62" name="순서도: 판단 61"/>
            <p:cNvSpPr/>
            <p:nvPr/>
          </p:nvSpPr>
          <p:spPr>
            <a:xfrm>
              <a:off x="4647073" y="182880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24023" y="1789817"/>
              <a:ext cx="14269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게임이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이미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cxnSp>
        <p:nvCxnSpPr>
          <p:cNvPr id="35" name="꺾인 연결선 34"/>
          <p:cNvCxnSpPr>
            <a:stCxn id="40" idx="2"/>
            <a:endCxn id="62" idx="0"/>
          </p:cNvCxnSpPr>
          <p:nvPr/>
        </p:nvCxnSpPr>
        <p:spPr>
          <a:xfrm rot="5400000">
            <a:off x="5376074" y="1352094"/>
            <a:ext cx="256269" cy="7134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1133953" y="1797995"/>
            <a:ext cx="1819129" cy="474786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</a:rPr>
              <a:t>이미 시작한 게임입니다</a:t>
            </a:r>
            <a:r>
              <a:rPr lang="en-US" altLang="ko-KR" sz="1100" dirty="0">
                <a:solidFill>
                  <a:schemeClr val="tx1"/>
                </a:solidFill>
              </a:rPr>
              <a:t>.”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메시지 출력</a:t>
            </a:r>
          </a:p>
        </p:txBody>
      </p:sp>
      <p:cxnSp>
        <p:nvCxnSpPr>
          <p:cNvPr id="43" name="꺾인 연결선 42"/>
          <p:cNvCxnSpPr>
            <a:stCxn id="62" idx="1"/>
            <a:endCxn id="65" idx="3"/>
          </p:cNvCxnSpPr>
          <p:nvPr/>
        </p:nvCxnSpPr>
        <p:spPr>
          <a:xfrm rot="10800000">
            <a:off x="2953083" y="2035389"/>
            <a:ext cx="1660243" cy="38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62" idx="2"/>
            <a:endCxn id="26" idx="0"/>
          </p:cNvCxnSpPr>
          <p:nvPr/>
        </p:nvCxnSpPr>
        <p:spPr>
          <a:xfrm rot="16200000" flipH="1">
            <a:off x="5155079" y="2233802"/>
            <a:ext cx="702652" cy="717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그룹 57"/>
          <p:cNvGrpSpPr/>
          <p:nvPr/>
        </p:nvGrpSpPr>
        <p:grpSpPr>
          <a:xfrm>
            <a:off x="7591669" y="4413103"/>
            <a:ext cx="1144864" cy="430887"/>
            <a:chOff x="7607055" y="5006949"/>
            <a:chExt cx="1144864" cy="430887"/>
          </a:xfrm>
        </p:grpSpPr>
        <p:sp>
          <p:nvSpPr>
            <p:cNvPr id="90" name="순서도: 판단 89"/>
            <p:cNvSpPr/>
            <p:nvPr/>
          </p:nvSpPr>
          <p:spPr>
            <a:xfrm>
              <a:off x="7645354" y="5033390"/>
              <a:ext cx="1068266" cy="404446"/>
            </a:xfrm>
            <a:prstGeom prst="flowChartDecisi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607055" y="5006949"/>
              <a:ext cx="11448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/>
                <a:t>방장이 게임을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 시작하였는가</a:t>
              </a:r>
              <a:r>
                <a:rPr lang="en-US" altLang="ko-KR" sz="1100" dirty="0"/>
                <a:t>?</a:t>
              </a:r>
              <a:endParaRPr lang="ko-KR" altLang="en-US" sz="1100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271571" y="3744144"/>
            <a:ext cx="11448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방장 권한을 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가지고 있는가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64" name="꺾인 연결선 63"/>
          <p:cNvCxnSpPr>
            <a:stCxn id="26" idx="2"/>
            <a:endCxn id="98" idx="0"/>
          </p:cNvCxnSpPr>
          <p:nvPr/>
        </p:nvCxnSpPr>
        <p:spPr>
          <a:xfrm rot="5400000">
            <a:off x="5687293" y="3592525"/>
            <a:ext cx="351724" cy="43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순서도: 판단 98"/>
          <p:cNvSpPr/>
          <p:nvPr/>
        </p:nvSpPr>
        <p:spPr>
          <a:xfrm>
            <a:off x="3594537" y="4365063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/>
          <p:cNvSpPr txBox="1"/>
          <p:nvPr/>
        </p:nvSpPr>
        <p:spPr>
          <a:xfrm>
            <a:off x="3588298" y="4364427"/>
            <a:ext cx="10807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/>
              <a:t>인게임</a:t>
            </a:r>
            <a:r>
              <a:rPr lang="ko-KR" altLang="en-US" sz="1100" dirty="0"/>
              <a:t> 설정을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바꿀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sp>
        <p:nvSpPr>
          <p:cNvPr id="101" name="순서도: 판단 100"/>
          <p:cNvSpPr/>
          <p:nvPr/>
        </p:nvSpPr>
        <p:spPr>
          <a:xfrm>
            <a:off x="3594537" y="5167568"/>
            <a:ext cx="1068266" cy="404446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3650181" y="5163844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게임 시작을</a:t>
            </a:r>
            <a:endParaRPr lang="en-US" altLang="ko-KR" sz="1100" dirty="0"/>
          </a:p>
          <a:p>
            <a:pPr algn="ctr"/>
            <a:r>
              <a:rPr lang="ko-KR" altLang="en-US" sz="1100" dirty="0"/>
              <a:t> 할 것인가</a:t>
            </a:r>
            <a:r>
              <a:rPr lang="en-US" altLang="ko-KR" sz="1100" dirty="0"/>
              <a:t>?</a:t>
            </a:r>
            <a:endParaRPr lang="ko-KR" altLang="en-US" sz="1100" dirty="0"/>
          </a:p>
        </p:txBody>
      </p:sp>
      <p:cxnSp>
        <p:nvCxnSpPr>
          <p:cNvPr id="71" name="꺾인 연결선 70"/>
          <p:cNvCxnSpPr>
            <a:stCxn id="98" idx="1"/>
            <a:endCxn id="99" idx="0"/>
          </p:cNvCxnSpPr>
          <p:nvPr/>
        </p:nvCxnSpPr>
        <p:spPr>
          <a:xfrm rot="10800000" flipV="1">
            <a:off x="4128671" y="3972807"/>
            <a:ext cx="1198153" cy="3922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98" idx="3"/>
            <a:endCxn id="91" idx="0"/>
          </p:cNvCxnSpPr>
          <p:nvPr/>
        </p:nvCxnSpPr>
        <p:spPr>
          <a:xfrm>
            <a:off x="6395089" y="3972808"/>
            <a:ext cx="1769012" cy="4402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직사각형 119"/>
          <p:cNvSpPr/>
          <p:nvPr/>
        </p:nvSpPr>
        <p:spPr>
          <a:xfrm>
            <a:off x="1588544" y="4342479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인 게임 </a:t>
            </a:r>
            <a:r>
              <a:rPr lang="ko-KR" altLang="en-US" sz="1100" dirty="0" err="1">
                <a:solidFill>
                  <a:schemeClr val="tx1"/>
                </a:solidFill>
              </a:rPr>
              <a:t>설정창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16" name="직선 화살표 연결선 115"/>
          <p:cNvCxnSpPr>
            <a:stCxn id="99" idx="1"/>
            <a:endCxn id="120" idx="3"/>
          </p:cNvCxnSpPr>
          <p:nvPr/>
        </p:nvCxnSpPr>
        <p:spPr>
          <a:xfrm flipH="1">
            <a:off x="2801882" y="4567286"/>
            <a:ext cx="792655" cy="12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꺾인 연결선 120"/>
          <p:cNvCxnSpPr>
            <a:stCxn id="120" idx="2"/>
            <a:endCxn id="101" idx="1"/>
          </p:cNvCxnSpPr>
          <p:nvPr/>
        </p:nvCxnSpPr>
        <p:spPr>
          <a:xfrm rot="16200000" flipH="1">
            <a:off x="2618612" y="4393865"/>
            <a:ext cx="552527" cy="1399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99" idx="2"/>
            <a:endCxn id="101" idx="0"/>
          </p:cNvCxnSpPr>
          <p:nvPr/>
        </p:nvCxnSpPr>
        <p:spPr>
          <a:xfrm>
            <a:off x="4128670" y="4769509"/>
            <a:ext cx="0" cy="39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/>
          <p:cNvSpPr/>
          <p:nvPr/>
        </p:nvSpPr>
        <p:spPr>
          <a:xfrm>
            <a:off x="5926531" y="5875058"/>
            <a:ext cx="1213338" cy="4747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145" name="꺾인 연결선 144"/>
          <p:cNvCxnSpPr>
            <a:stCxn id="91" idx="2"/>
            <a:endCxn id="143" idx="0"/>
          </p:cNvCxnSpPr>
          <p:nvPr/>
        </p:nvCxnSpPr>
        <p:spPr>
          <a:xfrm rot="5400000">
            <a:off x="6833117" y="4544074"/>
            <a:ext cx="1031068" cy="1630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 146"/>
          <p:cNvCxnSpPr>
            <a:stCxn id="101" idx="3"/>
            <a:endCxn id="143" idx="0"/>
          </p:cNvCxnSpPr>
          <p:nvPr/>
        </p:nvCxnSpPr>
        <p:spPr>
          <a:xfrm>
            <a:off x="4662803" y="5369791"/>
            <a:ext cx="1870397" cy="505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7908061" y="1786812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49" name="TextBox 148"/>
          <p:cNvSpPr txBox="1"/>
          <p:nvPr/>
        </p:nvSpPr>
        <p:spPr>
          <a:xfrm>
            <a:off x="6087332" y="2355196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533962" y="1763577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5330213" y="235050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587029" y="372373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4" name="TextBox 153"/>
          <p:cNvSpPr txBox="1"/>
          <p:nvPr/>
        </p:nvSpPr>
        <p:spPr>
          <a:xfrm>
            <a:off x="7052871" y="372373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5" name="TextBox 154"/>
          <p:cNvSpPr txBox="1"/>
          <p:nvPr/>
        </p:nvSpPr>
        <p:spPr>
          <a:xfrm>
            <a:off x="3070722" y="432407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6" name="TextBox 155"/>
          <p:cNvSpPr txBox="1"/>
          <p:nvPr/>
        </p:nvSpPr>
        <p:spPr>
          <a:xfrm>
            <a:off x="4118706" y="475668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57" name="TextBox 156"/>
          <p:cNvSpPr txBox="1"/>
          <p:nvPr/>
        </p:nvSpPr>
        <p:spPr>
          <a:xfrm>
            <a:off x="5317563" y="5118439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sp>
        <p:nvSpPr>
          <p:cNvPr id="158" name="TextBox 157"/>
          <p:cNvSpPr txBox="1"/>
          <p:nvPr/>
        </p:nvSpPr>
        <p:spPr>
          <a:xfrm>
            <a:off x="7216390" y="5097958"/>
            <a:ext cx="389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yes</a:t>
            </a:r>
            <a:endParaRPr lang="ko-KR" altLang="en-US" sz="1100" dirty="0"/>
          </a:p>
        </p:txBody>
      </p:sp>
      <p:cxnSp>
        <p:nvCxnSpPr>
          <p:cNvPr id="160" name="꺾인 연결선 159"/>
          <p:cNvCxnSpPr>
            <a:stCxn id="102" idx="2"/>
            <a:endCxn id="26" idx="1"/>
          </p:cNvCxnSpPr>
          <p:nvPr/>
        </p:nvCxnSpPr>
        <p:spPr>
          <a:xfrm rot="5400000" flipH="1" flipV="1">
            <a:off x="3482722" y="3818769"/>
            <a:ext cx="2413262" cy="1138662"/>
          </a:xfrm>
          <a:prstGeom prst="bentConnector4">
            <a:avLst>
              <a:gd name="adj1" fmla="val -9473"/>
              <a:gd name="adj2" fmla="val -272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꺾인 연결선 162"/>
          <p:cNvCxnSpPr>
            <a:stCxn id="91" idx="3"/>
            <a:endCxn id="26" idx="3"/>
          </p:cNvCxnSpPr>
          <p:nvPr/>
        </p:nvCxnSpPr>
        <p:spPr>
          <a:xfrm flipH="1" flipV="1">
            <a:off x="6472022" y="3181469"/>
            <a:ext cx="2264511" cy="1447078"/>
          </a:xfrm>
          <a:prstGeom prst="bentConnector3">
            <a:avLst>
              <a:gd name="adj1" fmla="val -10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686109" y="4341164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8939698" y="3723739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</a:t>
            </a:r>
            <a:endParaRPr lang="ko-KR" altLang="en-US" sz="11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E173B3-60A0-4482-9577-A4DFE96DFC2B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736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A48564-8D2A-41E2-9BC0-77500EB8993D}"/>
              </a:ext>
            </a:extLst>
          </p:cNvPr>
          <p:cNvSpPr/>
          <p:nvPr/>
        </p:nvSpPr>
        <p:spPr>
          <a:xfrm>
            <a:off x="5240222" y="955480"/>
            <a:ext cx="1579988" cy="5232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2658D71-6CFE-4718-A222-A59F9BFD9DCA}"/>
              </a:ext>
            </a:extLst>
          </p:cNvPr>
          <p:cNvSpPr txBox="1"/>
          <p:nvPr/>
        </p:nvSpPr>
        <p:spPr>
          <a:xfrm>
            <a:off x="206463" y="1037795"/>
            <a:ext cx="199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킬</a:t>
            </a:r>
            <a:endParaRPr lang="en-US" altLang="ko-KR" sz="2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6DE0166-3F92-41E3-835F-6EA967B55752}"/>
              </a:ext>
            </a:extLst>
          </p:cNvPr>
          <p:cNvSpPr txBox="1"/>
          <p:nvPr/>
        </p:nvSpPr>
        <p:spPr>
          <a:xfrm>
            <a:off x="853008" y="1048865"/>
            <a:ext cx="277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회의 후 플레이어 배치</a:t>
            </a:r>
            <a:endParaRPr lang="en-US" altLang="ko-KR" sz="2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AB88A2-7ECB-4042-88AE-609A107595B0}"/>
              </a:ext>
            </a:extLst>
          </p:cNvPr>
          <p:cNvSpPr txBox="1"/>
          <p:nvPr/>
        </p:nvSpPr>
        <p:spPr>
          <a:xfrm>
            <a:off x="3627276" y="1041926"/>
            <a:ext cx="1550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구조도 </a:t>
            </a:r>
            <a:endParaRPr lang="ko-KR" altLang="en-US" sz="20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E7A2C32-FFB4-460A-A3B1-F07114F8778D}"/>
              </a:ext>
            </a:extLst>
          </p:cNvPr>
          <p:cNvSpPr/>
          <p:nvPr/>
        </p:nvSpPr>
        <p:spPr>
          <a:xfrm>
            <a:off x="746451" y="1054358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F56697-C4DA-4F01-A9A0-9053F965A88D}"/>
              </a:ext>
            </a:extLst>
          </p:cNvPr>
          <p:cNvSpPr/>
          <p:nvPr/>
        </p:nvSpPr>
        <p:spPr>
          <a:xfrm>
            <a:off x="3581557" y="1056727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게임 구조도 </a:t>
            </a:r>
            <a:r>
              <a:rPr lang="en-US" altLang="ko-KR" sz="2800" b="1" dirty="0"/>
              <a:t>( UI 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A0F60D-0077-4149-B062-DBD9307E6FEA}"/>
              </a:ext>
            </a:extLst>
          </p:cNvPr>
          <p:cNvSpPr/>
          <p:nvPr/>
        </p:nvSpPr>
        <p:spPr>
          <a:xfrm>
            <a:off x="5161545" y="1041173"/>
            <a:ext cx="45719" cy="4001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CFEE73-41B2-4270-8C30-853053249758}"/>
              </a:ext>
            </a:extLst>
          </p:cNvPr>
          <p:cNvSpPr txBox="1"/>
          <p:nvPr/>
        </p:nvSpPr>
        <p:spPr>
          <a:xfrm>
            <a:off x="5207264" y="1054358"/>
            <a:ext cx="1678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게임 결과 창 </a:t>
            </a:r>
            <a:endParaRPr lang="ko-KR" altLang="en-US" sz="2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AAF1AD4-E157-484B-9346-CB1804FD3DF3}"/>
              </a:ext>
            </a:extLst>
          </p:cNvPr>
          <p:cNvSpPr/>
          <p:nvPr/>
        </p:nvSpPr>
        <p:spPr>
          <a:xfrm rot="5400000">
            <a:off x="1726353" y="1298204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A77785-D063-44D1-8E37-0FBA8703B670}"/>
              </a:ext>
            </a:extLst>
          </p:cNvPr>
          <p:cNvSpPr/>
          <p:nvPr/>
        </p:nvSpPr>
        <p:spPr>
          <a:xfrm>
            <a:off x="314893" y="3867268"/>
            <a:ext cx="5710334" cy="6513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납치자 승리</a:t>
            </a:r>
          </a:p>
        </p:txBody>
      </p:sp>
      <p:pic>
        <p:nvPicPr>
          <p:cNvPr id="5" name="그림 4" descr="클립아트이(가) 표시된 사진&#10;&#10;자동 생성된 설명">
            <a:extLst>
              <a:ext uri="{FF2B5EF4-FFF2-40B4-BE49-F238E27FC236}">
                <a16:creationId xmlns:a16="http://schemas.microsoft.com/office/drawing/2014/main" id="{E25D863B-9E06-44B5-A060-ED08F5998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838" y="2995280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2" name="그림 21" descr="클립아트이(가) 표시된 사진&#10;&#10;자동 생성된 설명">
            <a:extLst>
              <a:ext uri="{FF2B5EF4-FFF2-40B4-BE49-F238E27FC236}">
                <a16:creationId xmlns:a16="http://schemas.microsoft.com/office/drawing/2014/main" id="{627FA3E3-901E-421E-A12C-AD34651E3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529" y="474041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8" name="그림 7" descr="벡터그래픽이(가) 표시된 사진&#10;&#10;자동 생성된 설명">
            <a:extLst>
              <a:ext uri="{FF2B5EF4-FFF2-40B4-BE49-F238E27FC236}">
                <a16:creationId xmlns:a16="http://schemas.microsoft.com/office/drawing/2014/main" id="{06BBB882-8DE9-4B2A-9369-FC42F1F5C3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298" y="2990732"/>
            <a:ext cx="914400" cy="914400"/>
          </a:xfrm>
          <a:prstGeom prst="rect">
            <a:avLst/>
          </a:prstGeom>
        </p:spPr>
      </p:pic>
      <p:pic>
        <p:nvPicPr>
          <p:cNvPr id="25" name="그림 24" descr="클립아트이(가) 표시된 사진&#10;&#10;자동 생성된 설명">
            <a:extLst>
              <a:ext uri="{FF2B5EF4-FFF2-40B4-BE49-F238E27FC236}">
                <a16:creationId xmlns:a16="http://schemas.microsoft.com/office/drawing/2014/main" id="{E978F5C1-F9D5-49F3-B77F-EBCA7194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53" y="4716465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6" name="그림 25" descr="클립아트이(가) 표시된 사진&#10;&#10;자동 생성된 설명">
            <a:extLst>
              <a:ext uri="{FF2B5EF4-FFF2-40B4-BE49-F238E27FC236}">
                <a16:creationId xmlns:a16="http://schemas.microsoft.com/office/drawing/2014/main" id="{0942E6FF-8D32-4475-A9AE-1CC805533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98" y="47198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7" name="그림 26" descr="벡터그래픽이(가) 표시된 사진&#10;&#10;자동 생성된 설명">
            <a:extLst>
              <a:ext uri="{FF2B5EF4-FFF2-40B4-BE49-F238E27FC236}">
                <a16:creationId xmlns:a16="http://schemas.microsoft.com/office/drawing/2014/main" id="{F06A40C4-3B30-406A-A2F1-424BA1ABE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861" y="4667370"/>
            <a:ext cx="914400" cy="914400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90905107-7643-425F-AC99-6D9513269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857" y="3004514"/>
            <a:ext cx="886836" cy="886836"/>
          </a:xfrm>
          <a:prstGeom prst="rect">
            <a:avLst/>
          </a:prstGeom>
        </p:spPr>
      </p:pic>
      <p:pic>
        <p:nvPicPr>
          <p:cNvPr id="30" name="그림 29" descr="텍스트이(가) 표시된 사진&#10;&#10;자동 생성된 설명">
            <a:extLst>
              <a:ext uri="{FF2B5EF4-FFF2-40B4-BE49-F238E27FC236}">
                <a16:creationId xmlns:a16="http://schemas.microsoft.com/office/drawing/2014/main" id="{4F89D849-02DA-4872-8638-2FC349E2F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990" y="4756112"/>
            <a:ext cx="886836" cy="886836"/>
          </a:xfrm>
          <a:prstGeom prst="rect">
            <a:avLst/>
          </a:prstGeom>
        </p:spPr>
      </p:pic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18050541-DC46-487F-96AE-794557B85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000" y="4747427"/>
            <a:ext cx="886836" cy="886836"/>
          </a:xfrm>
          <a:prstGeom prst="rect">
            <a:avLst/>
          </a:prstGeom>
        </p:spPr>
      </p:pic>
      <p:pic>
        <p:nvPicPr>
          <p:cNvPr id="32" name="그림 31" descr="벡터그래픽이(가) 표시된 사진&#10;&#10;자동 생성된 설명">
            <a:extLst>
              <a:ext uri="{FF2B5EF4-FFF2-40B4-BE49-F238E27FC236}">
                <a16:creationId xmlns:a16="http://schemas.microsoft.com/office/drawing/2014/main" id="{855CDDA1-7A97-48DD-A8A8-26C8F3F6E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7" y="4698949"/>
            <a:ext cx="914400" cy="91440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94A0F6-C959-4AD6-B239-A9A0793AC668}"/>
              </a:ext>
            </a:extLst>
          </p:cNvPr>
          <p:cNvSpPr/>
          <p:nvPr/>
        </p:nvSpPr>
        <p:spPr>
          <a:xfrm>
            <a:off x="2590548" y="2791580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EECDB1-012C-47F3-BD57-8CEC5BEA45A4}"/>
              </a:ext>
            </a:extLst>
          </p:cNvPr>
          <p:cNvSpPr/>
          <p:nvPr/>
        </p:nvSpPr>
        <p:spPr>
          <a:xfrm>
            <a:off x="2608658" y="4509094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D572B4-803F-4A94-AADF-5AE2B7F781B7}"/>
              </a:ext>
            </a:extLst>
          </p:cNvPr>
          <p:cNvSpPr/>
          <p:nvPr/>
        </p:nvSpPr>
        <p:spPr>
          <a:xfrm rot="5400000">
            <a:off x="7737769" y="1285887"/>
            <a:ext cx="2862400" cy="570061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F325BD2-130C-42A7-8AFE-C4A797F420D6}"/>
              </a:ext>
            </a:extLst>
          </p:cNvPr>
          <p:cNvSpPr/>
          <p:nvPr/>
        </p:nvSpPr>
        <p:spPr>
          <a:xfrm>
            <a:off x="6326309" y="3854951"/>
            <a:ext cx="5710334" cy="651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시민 </a:t>
            </a:r>
            <a:r>
              <a:rPr lang="ko-KR" altLang="en-US" dirty="0">
                <a:solidFill>
                  <a:schemeClr val="tx1"/>
                </a:solidFill>
              </a:rPr>
              <a:t>승리</a:t>
            </a:r>
          </a:p>
        </p:txBody>
      </p:sp>
      <p:pic>
        <p:nvPicPr>
          <p:cNvPr id="37" name="그림 36" descr="클립아트이(가) 표시된 사진&#10;&#10;자동 생성된 설명">
            <a:extLst>
              <a:ext uri="{FF2B5EF4-FFF2-40B4-BE49-F238E27FC236}">
                <a16:creationId xmlns:a16="http://schemas.microsoft.com/office/drawing/2014/main" id="{D77BB159-3069-42B2-8050-CB485D154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254" y="2982963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8" name="그림 37" descr="클립아트이(가) 표시된 사진&#10;&#10;자동 생성된 설명">
            <a:extLst>
              <a:ext uri="{FF2B5EF4-FFF2-40B4-BE49-F238E27FC236}">
                <a16:creationId xmlns:a16="http://schemas.microsoft.com/office/drawing/2014/main" id="{8E359EF7-3983-42EA-8714-C1D1F79DC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945" y="472809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39" name="그림 38" descr="벡터그래픽이(가) 표시된 사진&#10;&#10;자동 생성된 설명">
            <a:extLst>
              <a:ext uri="{FF2B5EF4-FFF2-40B4-BE49-F238E27FC236}">
                <a16:creationId xmlns:a16="http://schemas.microsoft.com/office/drawing/2014/main" id="{14F82095-D83E-49FC-B141-D177FE205F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714" y="2978415"/>
            <a:ext cx="914400" cy="914400"/>
          </a:xfrm>
          <a:prstGeom prst="rect">
            <a:avLst/>
          </a:prstGeom>
        </p:spPr>
      </p:pic>
      <p:pic>
        <p:nvPicPr>
          <p:cNvPr id="40" name="그림 39" descr="클립아트이(가) 표시된 사진&#10;&#10;자동 생성된 설명">
            <a:extLst>
              <a:ext uri="{FF2B5EF4-FFF2-40B4-BE49-F238E27FC236}">
                <a16:creationId xmlns:a16="http://schemas.microsoft.com/office/drawing/2014/main" id="{6B1D055B-5505-40C1-91A4-79183B738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769" y="4704148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1" name="그림 40" descr="클립아트이(가) 표시된 사진&#10;&#10;자동 생성된 설명">
            <a:extLst>
              <a:ext uri="{FF2B5EF4-FFF2-40B4-BE49-F238E27FC236}">
                <a16:creationId xmlns:a16="http://schemas.microsoft.com/office/drawing/2014/main" id="{FACCB054-FA89-4612-92C2-F9586415C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914" y="4707546"/>
            <a:ext cx="886836" cy="886836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2" name="그림 41" descr="벡터그래픽이(가) 표시된 사진&#10;&#10;자동 생성된 설명">
            <a:extLst>
              <a:ext uri="{FF2B5EF4-FFF2-40B4-BE49-F238E27FC236}">
                <a16:creationId xmlns:a16="http://schemas.microsoft.com/office/drawing/2014/main" id="{F700F386-8E6E-4C1C-86AF-449A7AA18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277" y="4655053"/>
            <a:ext cx="914400" cy="914400"/>
          </a:xfrm>
          <a:prstGeom prst="rect">
            <a:avLst/>
          </a:prstGeom>
        </p:spPr>
      </p:pic>
      <p:pic>
        <p:nvPicPr>
          <p:cNvPr id="43" name="그림 42" descr="텍스트이(가) 표시된 사진&#10;&#10;자동 생성된 설명">
            <a:extLst>
              <a:ext uri="{FF2B5EF4-FFF2-40B4-BE49-F238E27FC236}">
                <a16:creationId xmlns:a16="http://schemas.microsoft.com/office/drawing/2014/main" id="{8BBE5C4C-D5B5-442A-8F6F-48E405D22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273" y="2992197"/>
            <a:ext cx="886836" cy="886836"/>
          </a:xfrm>
          <a:prstGeom prst="rect">
            <a:avLst/>
          </a:prstGeom>
        </p:spPr>
      </p:pic>
      <p:pic>
        <p:nvPicPr>
          <p:cNvPr id="44" name="그림 43" descr="텍스트이(가) 표시된 사진&#10;&#10;자동 생성된 설명">
            <a:extLst>
              <a:ext uri="{FF2B5EF4-FFF2-40B4-BE49-F238E27FC236}">
                <a16:creationId xmlns:a16="http://schemas.microsoft.com/office/drawing/2014/main" id="{9B8431FB-9417-4C7A-A126-86183E654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406" y="4743795"/>
            <a:ext cx="886836" cy="886836"/>
          </a:xfrm>
          <a:prstGeom prst="rect">
            <a:avLst/>
          </a:prstGeom>
        </p:spPr>
      </p:pic>
      <p:pic>
        <p:nvPicPr>
          <p:cNvPr id="45" name="그림 44" descr="텍스트이(가) 표시된 사진&#10;&#10;자동 생성된 설명">
            <a:extLst>
              <a:ext uri="{FF2B5EF4-FFF2-40B4-BE49-F238E27FC236}">
                <a16:creationId xmlns:a16="http://schemas.microsoft.com/office/drawing/2014/main" id="{F20009B3-FB23-4582-BD41-F0D0F9331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16" y="4735110"/>
            <a:ext cx="886836" cy="886836"/>
          </a:xfrm>
          <a:prstGeom prst="rect">
            <a:avLst/>
          </a:prstGeom>
        </p:spPr>
      </p:pic>
      <p:pic>
        <p:nvPicPr>
          <p:cNvPr id="46" name="그림 45" descr="벡터그래픽이(가) 표시된 사진&#10;&#10;자동 생성된 설명">
            <a:extLst>
              <a:ext uri="{FF2B5EF4-FFF2-40B4-BE49-F238E27FC236}">
                <a16:creationId xmlns:a16="http://schemas.microsoft.com/office/drawing/2014/main" id="{C664A30C-C6D6-4B0B-A114-3E4654291F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73" y="4686632"/>
            <a:ext cx="914400" cy="914400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8FA6A2C-0FCD-4992-9737-6F8A2869A016}"/>
              </a:ext>
            </a:extLst>
          </p:cNvPr>
          <p:cNvSpPr/>
          <p:nvPr/>
        </p:nvSpPr>
        <p:spPr>
          <a:xfrm>
            <a:off x="8601964" y="2779263"/>
            <a:ext cx="953634" cy="2827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납치자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C62D31D-00E2-4D8A-AB2E-7C79523A6565}"/>
              </a:ext>
            </a:extLst>
          </p:cNvPr>
          <p:cNvSpPr/>
          <p:nvPr/>
        </p:nvSpPr>
        <p:spPr>
          <a:xfrm>
            <a:off x="8620074" y="4496777"/>
            <a:ext cx="953634" cy="2542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시민</a:t>
            </a:r>
          </a:p>
        </p:txBody>
      </p:sp>
    </p:spTree>
    <p:extLst>
      <p:ext uri="{BB962C8B-B14F-4D97-AF65-F5344CB8AC3E}">
        <p14:creationId xmlns:p14="http://schemas.microsoft.com/office/powerpoint/2010/main" val="122669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284</Words>
  <Application>Microsoft Office PowerPoint</Application>
  <PresentationFormat>와이드스크린</PresentationFormat>
  <Paragraphs>102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7</cp:revision>
  <dcterms:created xsi:type="dcterms:W3CDTF">2022-03-03T03:40:07Z</dcterms:created>
  <dcterms:modified xsi:type="dcterms:W3CDTF">2022-03-10T07:34:33Z</dcterms:modified>
</cp:coreProperties>
</file>