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6" y="2020021"/>
            <a:ext cx="4293260" cy="215574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4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929855" y="1837059"/>
            <a:ext cx="5044225" cy="2764916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756</Words>
  <Application>Microsoft Office PowerPoint</Application>
  <PresentationFormat>와이드스크린</PresentationFormat>
  <Paragraphs>272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27</cp:revision>
  <dcterms:created xsi:type="dcterms:W3CDTF">2022-03-03T03:40:07Z</dcterms:created>
  <dcterms:modified xsi:type="dcterms:W3CDTF">2022-04-26T10:04:26Z</dcterms:modified>
</cp:coreProperties>
</file>