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1132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252FE4-4291-451A-86B5-5EA296FF1DFA}"/>
              </a:ext>
            </a:extLst>
          </p:cNvPr>
          <p:cNvSpPr/>
          <p:nvPr userDrawn="1"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67089"/>
            <a:ext cx="10515600" cy="7029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460500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2022-06-28(Tue)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아이템 수집 튜토리얼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배터리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 있는 배터리를 인벤토리로 드래그 합니다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드래그한 배터리는 빈 상태이니 충전을 해주세요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AE69D5-7BB7-7ED5-11A5-67704420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617" y="2365880"/>
            <a:ext cx="3442019" cy="40228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257E101-5366-2567-B72B-AEDB4371059B}"/>
              </a:ext>
            </a:extLst>
          </p:cNvPr>
          <p:cNvCxnSpPr/>
          <p:nvPr/>
        </p:nvCxnSpPr>
        <p:spPr>
          <a:xfrm flipH="1">
            <a:off x="4446494" y="3935506"/>
            <a:ext cx="887506" cy="216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4EF7EC-88B8-8531-9F2E-FF3172467C7A}"/>
              </a:ext>
            </a:extLst>
          </p:cNvPr>
          <p:cNvSpPr/>
          <p:nvPr/>
        </p:nvSpPr>
        <p:spPr>
          <a:xfrm>
            <a:off x="591671" y="2850775"/>
            <a:ext cx="2250141" cy="3702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검은 색 선이 점점 줄어듭니다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정확히 줄어들었을 때 클릭하면 모래가 절반 모이고 살짝 벗어나게 되면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분의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모이게 됩니다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너무 많이 벗어나게 되면 모래를 모으지 못하게 되니 주의하세요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A876A8-2EDD-4587-8AF5-C16591B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8" y="3039140"/>
            <a:ext cx="1756810" cy="20077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CCB3A-B872-A196-491A-B8D4FD47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21" y="3065935"/>
            <a:ext cx="1728249" cy="1978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97423-1A2E-647A-7E10-EE1CF066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55" y="3065935"/>
            <a:ext cx="1728249" cy="2007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FD6418-AEF0-8A17-8B7B-57926EAA0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390" y="3065935"/>
            <a:ext cx="1728250" cy="198098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C2FD2A-3374-B6E8-B7FE-03B843D9AFFE}"/>
              </a:ext>
            </a:extLst>
          </p:cNvPr>
          <p:cNvSpPr/>
          <p:nvPr/>
        </p:nvSpPr>
        <p:spPr>
          <a:xfrm>
            <a:off x="3899695" y="2850775"/>
            <a:ext cx="4527129" cy="3702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44E2FB-344C-E3ED-8BDF-499581637780}"/>
              </a:ext>
            </a:extLst>
          </p:cNvPr>
          <p:cNvSpPr/>
          <p:nvPr/>
        </p:nvSpPr>
        <p:spPr>
          <a:xfrm>
            <a:off x="9190444" y="2850775"/>
            <a:ext cx="2250141" cy="3702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F19365-82ED-2AB2-D5CF-6342EF1F953C}"/>
              </a:ext>
            </a:extLst>
          </p:cNvPr>
          <p:cNvSpPr/>
          <p:nvPr/>
        </p:nvSpPr>
        <p:spPr>
          <a:xfrm>
            <a:off x="6032346" y="3935506"/>
            <a:ext cx="304462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84EBE5-537D-3E23-FE7F-A3C8E0C9C7DA}"/>
              </a:ext>
            </a:extLst>
          </p:cNvPr>
          <p:cNvSpPr/>
          <p:nvPr/>
        </p:nvSpPr>
        <p:spPr>
          <a:xfrm>
            <a:off x="543203" y="2808762"/>
            <a:ext cx="331694" cy="3316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03D8B7-8A63-AC2E-2299-772462B53051}"/>
              </a:ext>
            </a:extLst>
          </p:cNvPr>
          <p:cNvSpPr/>
          <p:nvPr/>
        </p:nvSpPr>
        <p:spPr>
          <a:xfrm>
            <a:off x="3993174" y="2808762"/>
            <a:ext cx="331694" cy="3316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6F50FF-0467-D9A2-26A7-250086262C15}"/>
              </a:ext>
            </a:extLst>
          </p:cNvPr>
          <p:cNvSpPr/>
          <p:nvPr/>
        </p:nvSpPr>
        <p:spPr>
          <a:xfrm>
            <a:off x="9119696" y="2763937"/>
            <a:ext cx="331694" cy="3316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9EA36D-248A-4107-B460-8170C8BA97BE}"/>
              </a:ext>
            </a:extLst>
          </p:cNvPr>
          <p:cNvCxnSpPr/>
          <p:nvPr/>
        </p:nvCxnSpPr>
        <p:spPr>
          <a:xfrm flipV="1">
            <a:off x="1030941" y="4527176"/>
            <a:ext cx="815788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1F13E6-0EB7-2BC7-A0CC-1A8F54152252}"/>
              </a:ext>
            </a:extLst>
          </p:cNvPr>
          <p:cNvSpPr txBox="1"/>
          <p:nvPr/>
        </p:nvSpPr>
        <p:spPr>
          <a:xfrm>
            <a:off x="665812" y="5606065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배터리 아이템을 충전기에 올려 둔다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77836-2013-3040-577A-8900875AFAAB}"/>
              </a:ext>
            </a:extLst>
          </p:cNvPr>
          <p:cNvSpPr txBox="1"/>
          <p:nvPr/>
        </p:nvSpPr>
        <p:spPr>
          <a:xfrm>
            <a:off x="4633099" y="5630716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배터리가 충전될 때까지 기다린다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B20EC-6938-B72E-43A0-1ED0EE2186E3}"/>
              </a:ext>
            </a:extLst>
          </p:cNvPr>
          <p:cNvSpPr txBox="1"/>
          <p:nvPr/>
        </p:nvSpPr>
        <p:spPr>
          <a:xfrm>
            <a:off x="9451390" y="5684645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배터리를 인벤토리로 옮긴다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B4F59F-142B-6ED2-D151-A85C9814F557}"/>
              </a:ext>
            </a:extLst>
          </p:cNvPr>
          <p:cNvCxnSpPr>
            <a:cxnSpLocks/>
          </p:cNvCxnSpPr>
          <p:nvPr/>
        </p:nvCxnSpPr>
        <p:spPr>
          <a:xfrm flipH="1">
            <a:off x="9699812" y="4527176"/>
            <a:ext cx="788894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아이템 튜토리얼 </a:t>
            </a:r>
            <a:r>
              <a:rPr lang="en-US" altLang="ko-KR" sz="3200" b="1"/>
              <a:t>- </a:t>
            </a:r>
            <a:r>
              <a:rPr lang="ko-KR" altLang="en-US" sz="3200" b="1"/>
              <a:t>코코넛</a:t>
            </a:r>
            <a:endParaRPr lang="ko-KR" altLang="en-US" sz="3200" b="1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5797C4C0-7321-4F24-975B-D6194367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20" r="19138"/>
          <a:stretch/>
        </p:blipFill>
        <p:spPr>
          <a:xfrm>
            <a:off x="3732245" y="2113643"/>
            <a:ext cx="4749282" cy="43513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코코넛을 얻으려면 간단한 미션을 완료해야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코코넛 나무를 마구마구 터치하면 흔들리며 코코넛이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확률으로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또는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동시에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래픽 5" descr="터치 스크린 단색으로 채워진">
            <a:extLst>
              <a:ext uri="{FF2B5EF4-FFF2-40B4-BE49-F238E27FC236}">
                <a16:creationId xmlns:a16="http://schemas.microsoft.com/office/drawing/2014/main" id="{764804D7-8775-40BC-A888-D5CE6686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82472">
            <a:off x="6498383" y="4244150"/>
            <a:ext cx="509906" cy="509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1AB4E-23D5-432C-B722-63D57165B924}"/>
              </a:ext>
            </a:extLst>
          </p:cNvPr>
          <p:cNvSpPr txBox="1"/>
          <p:nvPr/>
        </p:nvSpPr>
        <p:spPr>
          <a:xfrm>
            <a:off x="6979298" y="43079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2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베리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나무에 달려있는 베리를 모두 바구니에 담으면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배에 실을 수 있는 형태의 베리로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변환되어 바구니가 있던 자리에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839BE5-C446-474A-BA9E-FD2D3CB4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884" y="2663891"/>
            <a:ext cx="3665691" cy="35782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7C39A4-D917-4C5B-9DA9-14AEAE3C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26" y="2663890"/>
            <a:ext cx="3665691" cy="36094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59F4AAB-BCAC-4716-94BA-F09BAFF5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42" y="2640883"/>
            <a:ext cx="3665691" cy="36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나무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나무는 나뭇가지가 여러 가지로 나뉘어 있는 나뭇가지를 하나씩 드래그하면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잘리고 나뭇가지가 밑으로 내려가 배치가 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나무를 인벤토리로 가져가면 나무를 수집할 수 있습니다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34A2DB-1FD7-499B-9DFB-A2427D435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92" y="2365880"/>
            <a:ext cx="4030335" cy="390986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EEFAF0-682F-4728-A22A-91085CBC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73" y="2365880"/>
            <a:ext cx="4030335" cy="3963718"/>
          </a:xfrm>
          <a:prstGeom prst="rect">
            <a:avLst/>
          </a:prstGeom>
        </p:spPr>
      </p:pic>
      <p:pic>
        <p:nvPicPr>
          <p:cNvPr id="15" name="내용 개체 틀 6">
            <a:extLst>
              <a:ext uri="{FF2B5EF4-FFF2-40B4-BE49-F238E27FC236}">
                <a16:creationId xmlns:a16="http://schemas.microsoft.com/office/drawing/2014/main" id="{13B10B64-8E0A-4293-93FE-A4B652EF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32" y="2419734"/>
            <a:ext cx="4030335" cy="390986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E3E83B-28D7-4E73-9ECF-6B9009BCA9F8}"/>
              </a:ext>
            </a:extLst>
          </p:cNvPr>
          <p:cNvCxnSpPr/>
          <p:nvPr/>
        </p:nvCxnSpPr>
        <p:spPr>
          <a:xfrm>
            <a:off x="5290457" y="3732245"/>
            <a:ext cx="0" cy="171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6D0243-9D9B-4E24-988D-48E6548D0469}"/>
              </a:ext>
            </a:extLst>
          </p:cNvPr>
          <p:cNvCxnSpPr>
            <a:cxnSpLocks/>
          </p:cNvCxnSpPr>
          <p:nvPr/>
        </p:nvCxnSpPr>
        <p:spPr>
          <a:xfrm>
            <a:off x="7047722" y="4183225"/>
            <a:ext cx="0" cy="1443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3A380A-FDB0-488E-95BD-79CD16601041}"/>
              </a:ext>
            </a:extLst>
          </p:cNvPr>
          <p:cNvCxnSpPr>
            <a:cxnSpLocks/>
          </p:cNvCxnSpPr>
          <p:nvPr/>
        </p:nvCxnSpPr>
        <p:spPr>
          <a:xfrm>
            <a:off x="6170644" y="4733731"/>
            <a:ext cx="0" cy="1004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광물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광산에 있는 벽에서 광물을 채굴하는 컨셉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치면 점점 벽이 깨지며 광물이 나옵니다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칸으로 나뉘어 있으며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칸은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60%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확률로 광물이 들어 있습니다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58D7FA-466E-6D85-A404-5323E9B9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195" y="2351072"/>
            <a:ext cx="3465467" cy="3422801"/>
          </a:xfrm>
        </p:spPr>
      </p:pic>
      <p:pic>
        <p:nvPicPr>
          <p:cNvPr id="11" name="그래픽 10" descr="터치 스크린 단색으로 채워진">
            <a:extLst>
              <a:ext uri="{FF2B5EF4-FFF2-40B4-BE49-F238E27FC236}">
                <a16:creationId xmlns:a16="http://schemas.microsoft.com/office/drawing/2014/main" id="{06AE223A-7033-59A1-D6D6-357AF4CA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122" y="3221359"/>
            <a:ext cx="566737" cy="56673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DC69BA0-061E-7B67-A5E7-6B438E7B1BD0}"/>
              </a:ext>
            </a:extLst>
          </p:cNvPr>
          <p:cNvSpPr/>
          <p:nvPr/>
        </p:nvSpPr>
        <p:spPr>
          <a:xfrm>
            <a:off x="5700692" y="3709712"/>
            <a:ext cx="790615" cy="60074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170323-5D6C-8699-89EB-B0F9DB04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337" y="2351073"/>
            <a:ext cx="3432322" cy="3422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C4E691-10BF-DCDA-9E61-1A7153316DE9}"/>
              </a:ext>
            </a:extLst>
          </p:cNvPr>
          <p:cNvSpPr txBox="1"/>
          <p:nvPr/>
        </p:nvSpPr>
        <p:spPr>
          <a:xfrm>
            <a:off x="2031446" y="3359564"/>
            <a:ext cx="68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69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물병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물을 가지러 가기 위해서 물통을 가지고 가야합니다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물을 가지러 가기 위해서 물통을 </a:t>
            </a:r>
            <a:r>
              <a:rPr lang="ko-KR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파밍하는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과정입니다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EE2B6-620A-F4F4-29FF-2F1AAB07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3" y="2136206"/>
            <a:ext cx="4249271" cy="455470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D8BAFCF-F045-7365-A2F8-7359F4AEB1A2}"/>
              </a:ext>
            </a:extLst>
          </p:cNvPr>
          <p:cNvSpPr/>
          <p:nvPr/>
        </p:nvSpPr>
        <p:spPr>
          <a:xfrm>
            <a:off x="5700692" y="3651496"/>
            <a:ext cx="790615" cy="60074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8DCAC8-D4F1-61D9-3C68-FC14D6E0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24" y="2122626"/>
            <a:ext cx="4026007" cy="4568285"/>
          </a:xfrm>
          <a:prstGeom prst="rect">
            <a:avLst/>
          </a:prstGeom>
        </p:spPr>
      </p:pic>
      <p:pic>
        <p:nvPicPr>
          <p:cNvPr id="14" name="그래픽 13" descr="터치 스크린 단색으로 채워진">
            <a:extLst>
              <a:ext uri="{FF2B5EF4-FFF2-40B4-BE49-F238E27FC236}">
                <a16:creationId xmlns:a16="http://schemas.microsoft.com/office/drawing/2014/main" id="{DE027C5A-2A70-E1A7-588B-34ED07A6C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16050">
            <a:off x="1918857" y="3502127"/>
            <a:ext cx="566737" cy="56673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08E312-4E7B-7653-CD64-E6B48D90410E}"/>
              </a:ext>
            </a:extLst>
          </p:cNvPr>
          <p:cNvCxnSpPr/>
          <p:nvPr/>
        </p:nvCxnSpPr>
        <p:spPr>
          <a:xfrm flipH="1">
            <a:off x="1361782" y="3651496"/>
            <a:ext cx="663389" cy="2572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래픽 20" descr="터치 스크린 단색으로 채워진">
            <a:extLst>
              <a:ext uri="{FF2B5EF4-FFF2-40B4-BE49-F238E27FC236}">
                <a16:creationId xmlns:a16="http://schemas.microsoft.com/office/drawing/2014/main" id="{D95728B3-ED79-2C92-BA91-A89F9433F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16050">
            <a:off x="7853423" y="6007372"/>
            <a:ext cx="566737" cy="56673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780EA3-DF26-3E4F-FD76-A5087DB88335}"/>
              </a:ext>
            </a:extLst>
          </p:cNvPr>
          <p:cNvCxnSpPr/>
          <p:nvPr/>
        </p:nvCxnSpPr>
        <p:spPr>
          <a:xfrm flipH="1">
            <a:off x="7968700" y="3651496"/>
            <a:ext cx="663389" cy="2572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B4713A-3AA5-2BCA-B3A1-81689FD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9" y="1592935"/>
            <a:ext cx="11088273" cy="47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아이템 튜토리얼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엔진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위에 나와 있는 색깔 순서대로 전선을 끊으면 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순서가 아닌 전선을 끊었을 경우에는 선이 끊기지 않습니다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전선을 끊고 나면 엔진 아이템이 중앙에 생성됩니다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36F23-8F05-1A09-7EFF-D345112E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6" y="2241176"/>
            <a:ext cx="4431957" cy="4347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8947E-19A8-A9E1-8D92-D45AE43B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14" y="2223160"/>
            <a:ext cx="4431957" cy="436589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8FD1E0-D88B-87A0-5267-595985A961DB}"/>
              </a:ext>
            </a:extLst>
          </p:cNvPr>
          <p:cNvSpPr/>
          <p:nvPr/>
        </p:nvSpPr>
        <p:spPr>
          <a:xfrm>
            <a:off x="5493864" y="4025153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모래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검은 색 선이 점점 줄어듭니다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정확히 줄어들었을 때 클릭하면 모래가 절반 모이고 살짝 벗어나게 되면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분의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모이게 됩니다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너무 많이 벗어나게 되면 모래를 모으지 못하게 되니 주의하세요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D4596-9773-1C4A-7945-4BA926B5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2188662"/>
            <a:ext cx="4665553" cy="457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16D338-6C7F-16D0-D7C8-0F4B85A6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0" y="2276042"/>
            <a:ext cx="1058193" cy="952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734475-70D8-813C-BF6D-1A650C0D8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76" y="5139431"/>
            <a:ext cx="1534313" cy="13321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25A048-539F-6F7C-8D3B-9A6DD63B3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199" y="2276041"/>
            <a:ext cx="1065902" cy="9523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38F988-58B3-0DC9-7C54-366CF9887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76" y="3545669"/>
            <a:ext cx="1534313" cy="12902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5066AD-49C5-4F90-34B6-90AD94267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2231" y="3573467"/>
            <a:ext cx="1816075" cy="11751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3693D0-2DB3-9365-9C2A-654AFB61C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077" y="2108971"/>
            <a:ext cx="1900382" cy="12865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EFEF76-DECD-5928-D1ED-0912C817C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231" y="5284779"/>
            <a:ext cx="1816076" cy="1219274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8610821-B5A8-951D-E2B0-FF17F28E4E6E}"/>
              </a:ext>
            </a:extLst>
          </p:cNvPr>
          <p:cNvSpPr/>
          <p:nvPr/>
        </p:nvSpPr>
        <p:spPr>
          <a:xfrm>
            <a:off x="8496077" y="2552767"/>
            <a:ext cx="525005" cy="3989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7AE44A1-B6E5-9667-067A-83D630036FBE}"/>
              </a:ext>
            </a:extLst>
          </p:cNvPr>
          <p:cNvSpPr/>
          <p:nvPr/>
        </p:nvSpPr>
        <p:spPr>
          <a:xfrm>
            <a:off x="8477375" y="3906314"/>
            <a:ext cx="525005" cy="3989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A58551E-12DD-6DED-9701-A3B4E14F887B}"/>
              </a:ext>
            </a:extLst>
          </p:cNvPr>
          <p:cNvSpPr/>
          <p:nvPr/>
        </p:nvSpPr>
        <p:spPr>
          <a:xfrm>
            <a:off x="8477375" y="5606065"/>
            <a:ext cx="525005" cy="3989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1ED069-26EC-8AC8-842A-DD956E7223EF}"/>
              </a:ext>
            </a:extLst>
          </p:cNvPr>
          <p:cNvCxnSpPr>
            <a:cxnSpLocks/>
          </p:cNvCxnSpPr>
          <p:nvPr/>
        </p:nvCxnSpPr>
        <p:spPr>
          <a:xfrm flipH="1">
            <a:off x="5547957" y="2238345"/>
            <a:ext cx="17595" cy="4521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291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ESCAPE ISLAND</vt:lpstr>
      <vt:lpstr>아이템 튜토리얼 - 코코넛</vt:lpstr>
      <vt:lpstr>아이템 튜토리얼 - 베리</vt:lpstr>
      <vt:lpstr>아이템 튜토리얼 - 나무</vt:lpstr>
      <vt:lpstr>아이템 튜토리얼 - 광물</vt:lpstr>
      <vt:lpstr>아이템 튜토리얼 - 물병</vt:lpstr>
      <vt:lpstr>아이템 튜토리얼 - 물</vt:lpstr>
      <vt:lpstr>아이템 튜토리얼 - 엔진</vt:lpstr>
      <vt:lpstr>아이템 튜토리얼 - 모래</vt:lpstr>
      <vt:lpstr>아이템 튜토리얼 - 배터리</vt:lpstr>
      <vt:lpstr>아이템 튜토리얼 - 충전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31</cp:revision>
  <dcterms:created xsi:type="dcterms:W3CDTF">2022-03-03T03:40:07Z</dcterms:created>
  <dcterms:modified xsi:type="dcterms:W3CDTF">2022-06-28T05:28:55Z</dcterms:modified>
</cp:coreProperties>
</file>