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92" r:id="rId4"/>
    <p:sldId id="288" r:id="rId5"/>
    <p:sldId id="287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FFF6-1C6A-4BA9-88BB-F996144C8CBE}"/>
              </a:ext>
            </a:extLst>
          </p:cNvPr>
          <p:cNvSpPr/>
          <p:nvPr userDrawn="1"/>
        </p:nvSpPr>
        <p:spPr>
          <a:xfrm>
            <a:off x="5937495" y="101212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7A6D9CFC-8C2D-456B-A4D5-35501BED2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9363" y="107676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22030-F73D-44CE-86D3-3E2761E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35921-07BC-464D-A391-8527B03B2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B8DB2B-B138-41FB-9D04-25E33B634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269741-60EE-4563-91F5-DD8883E71A94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C36FD919-0CEA-4BCE-9E50-0E51A754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65B13-8A50-4E50-B84E-BC87CB52C882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57DC-00F9-4B3F-9C6E-E7A98A781D4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D8A18-F6A2-47B3-8F43-DECE893C701F}"/>
              </a:ext>
            </a:extLst>
          </p:cNvPr>
          <p:cNvSpPr txBox="1"/>
          <p:nvPr/>
        </p:nvSpPr>
        <p:spPr>
          <a:xfrm>
            <a:off x="1709721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421E46-FECA-4087-93EE-58E18877A059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15D4A-B6ED-4212-A0F3-2B8E91A77CF0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ACC036-4828-4D55-9EAF-ADF2E264459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485A25-28DA-4457-973D-ADA8E7ADE12F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541170F-22A5-4FD0-9282-A44F0AE18422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3C755F-048F-4D98-83DE-8231978BD798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그래픽 18" descr="단일 톱니바퀴 단색으로 채워진">
            <a:extLst>
              <a:ext uri="{FF2B5EF4-FFF2-40B4-BE49-F238E27FC236}">
                <a16:creationId xmlns:a16="http://schemas.microsoft.com/office/drawing/2014/main" id="{545DC420-3ABC-46AC-A273-5AFA84C9DC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BA6D45-DB7B-46E1-9B18-9DE0804050B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E7541-0A2B-485E-BE9E-33C8FB2B3ADB}"/>
              </a:ext>
            </a:extLst>
          </p:cNvPr>
          <p:cNvSpPr txBox="1"/>
          <p:nvPr/>
        </p:nvSpPr>
        <p:spPr>
          <a:xfrm>
            <a:off x="3112782" y="1060172"/>
            <a:ext cx="137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082FC-AEAD-4A3D-B7C0-6414FA842AB6}"/>
              </a:ext>
            </a:extLst>
          </p:cNvPr>
          <p:cNvSpPr txBox="1"/>
          <p:nvPr/>
        </p:nvSpPr>
        <p:spPr>
          <a:xfrm>
            <a:off x="4484057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85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A7392-5E59-4B5E-B78E-CDA6F82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7B09C-D626-4EE3-BE1A-A5B85B57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5A46F-6C46-4871-81D3-A9F7A2D3A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2AB129-9AE5-4E2B-B880-DFDF5B63AD02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F3990AFA-8C2C-40E2-AE5A-68DF8F8F0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E88EF5-21CB-4EEE-9126-6D526E53AAE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2344A-5990-4401-9E85-72333F93486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D07F7-D69F-4CA8-8F31-92137478F17E}"/>
              </a:ext>
            </a:extLst>
          </p:cNvPr>
          <p:cNvSpPr txBox="1"/>
          <p:nvPr/>
        </p:nvSpPr>
        <p:spPr>
          <a:xfrm>
            <a:off x="1709721" y="1044093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BE58DD-562A-4E91-A4DE-84CA7ED4B4D0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EFA76-21D3-4760-A040-0B722623C3E2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D9ED1F-780E-4423-A47C-604D09708598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EAAE1F-F922-4792-9DC6-C8F792EB1B72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32681B-57FF-49AE-B07C-6F1DB65B168A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822926-D3ED-41CD-AFDF-E557E952F9AA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래픽 19" descr="단일 톱니바퀴 단색으로 채워진">
            <a:extLst>
              <a:ext uri="{FF2B5EF4-FFF2-40B4-BE49-F238E27FC236}">
                <a16:creationId xmlns:a16="http://schemas.microsoft.com/office/drawing/2014/main" id="{D6348A99-326A-4E66-82BA-1EA5806F3A2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802218-7B7B-4A5A-9A7E-C01F1551F2D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FAA8C4-36E6-4433-AAAD-49B0CFA45C93}"/>
              </a:ext>
            </a:extLst>
          </p:cNvPr>
          <p:cNvSpPr txBox="1"/>
          <p:nvPr/>
        </p:nvSpPr>
        <p:spPr>
          <a:xfrm>
            <a:off x="3087212" y="1072089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6AF5A-75F1-43FC-89CA-291853B63A7F}"/>
              </a:ext>
            </a:extLst>
          </p:cNvPr>
          <p:cNvSpPr txBox="1"/>
          <p:nvPr/>
        </p:nvSpPr>
        <p:spPr>
          <a:xfrm>
            <a:off x="4484057" y="1062753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861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174299C8-06E6-4BA6-9166-EA0438C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1709721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DA252C5-365B-4230-907C-D81F2C182746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DC2CC-BC96-461C-B9DF-10610372DBA1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C17C64-2FF5-49C0-A222-0A2A9B4739D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CD6AF3-067C-4307-87DD-DEAB1233AEEE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93B58D-1484-44B6-ADD1-E67A919519D5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77123C-C797-4F59-B64F-E61C8705D75D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01C7EBA-4F29-422F-A14E-D9F730AD6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EE5CA-E619-472E-AA21-C6C0D4A0D32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5D4A-F841-478D-91B9-499F5A2D5148}"/>
              </a:ext>
            </a:extLst>
          </p:cNvPr>
          <p:cNvSpPr txBox="1"/>
          <p:nvPr/>
        </p:nvSpPr>
        <p:spPr>
          <a:xfrm>
            <a:off x="3087212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6965B-D18B-44A4-8002-EA1C90287BC4}"/>
              </a:ext>
            </a:extLst>
          </p:cNvPr>
          <p:cNvSpPr txBox="1"/>
          <p:nvPr/>
        </p:nvSpPr>
        <p:spPr>
          <a:xfrm>
            <a:off x="4484057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B7AF57-F954-4384-BB65-3168D8AF4329}"/>
              </a:ext>
            </a:extLst>
          </p:cNvPr>
          <p:cNvSpPr txBox="1"/>
          <p:nvPr/>
        </p:nvSpPr>
        <p:spPr>
          <a:xfrm>
            <a:off x="216818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969BD4-3760-4C0F-B87F-AD187FE5CED6}"/>
              </a:ext>
            </a:extLst>
          </p:cNvPr>
          <p:cNvSpPr txBox="1"/>
          <p:nvPr/>
        </p:nvSpPr>
        <p:spPr>
          <a:xfrm>
            <a:off x="1594309" y="1062755"/>
            <a:ext cx="132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E2F6DA-F4FD-4CB6-BB87-D018E90A2110}"/>
              </a:ext>
            </a:extLst>
          </p:cNvPr>
          <p:cNvSpPr txBox="1"/>
          <p:nvPr/>
        </p:nvSpPr>
        <p:spPr>
          <a:xfrm>
            <a:off x="2991154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FBA64-3B5B-4C82-8771-B84B551DEAA6}"/>
              </a:ext>
            </a:extLst>
          </p:cNvPr>
          <p:cNvSpPr txBox="1"/>
          <p:nvPr/>
        </p:nvSpPr>
        <p:spPr>
          <a:xfrm>
            <a:off x="216818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79A69-072C-41CF-B329-F25065FB2C10}"/>
              </a:ext>
            </a:extLst>
          </p:cNvPr>
          <p:cNvSpPr txBox="1"/>
          <p:nvPr/>
        </p:nvSpPr>
        <p:spPr>
          <a:xfrm>
            <a:off x="1594309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89AA8-DE6B-42E7-A7D8-0F05C3ABC999}"/>
              </a:ext>
            </a:extLst>
          </p:cNvPr>
          <p:cNvSpPr txBox="1"/>
          <p:nvPr/>
        </p:nvSpPr>
        <p:spPr>
          <a:xfrm>
            <a:off x="3062204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149</Words>
  <Application>Microsoft Office PowerPoint</Application>
  <PresentationFormat>와이드스크린</PresentationFormat>
  <Paragraphs>71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2022-03-03T03:20:55Z</dcterms:created>
  <dcterms:modified xsi:type="dcterms:W3CDTF">2022-03-08T02:25:55Z</dcterms:modified>
</cp:coreProperties>
</file>