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90" r:id="rId3"/>
    <p:sldId id="292" r:id="rId4"/>
    <p:sldId id="295" r:id="rId5"/>
    <p:sldId id="29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킬 </a:t>
            </a:r>
            <a:r>
              <a:rPr lang="en-US" altLang="ko-KR" sz="2800" b="1" dirty="0"/>
              <a:t>)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533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킬을</a:t>
            </a:r>
            <a:r>
              <a:rPr lang="ko-KR" altLang="en-US" sz="1200" dirty="0"/>
              <a:t> 할 때는 밤에 쌓인 스택을 두개 사용하여 </a:t>
            </a:r>
            <a:r>
              <a:rPr lang="ko-KR" altLang="en-US" sz="1200" dirty="0" err="1"/>
              <a:t>킬이</a:t>
            </a:r>
            <a:r>
              <a:rPr lang="ko-KR" altLang="en-US" sz="1200" dirty="0"/>
              <a:t> 가능하다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스택이 부족할 경우에는 화면 중앙에 빨간색으로 </a:t>
            </a:r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킬 스택이 부족합니다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회의 후 </a:t>
            </a:r>
            <a:r>
              <a:rPr lang="en-US" altLang="ko-KR" sz="2800" b="1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43104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886404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801409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39553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199687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721386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719708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566902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2959758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544903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60705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677787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627418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217720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213947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028274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022411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677786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183185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5961525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341883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296834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87105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159718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015384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16310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84888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순서도: 판단 97"/>
          <p:cNvSpPr/>
          <p:nvPr/>
        </p:nvSpPr>
        <p:spPr>
          <a:xfrm>
            <a:off x="5326823" y="377058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49891" y="115615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59898" y="181557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0038" y="179799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52364" y="128930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28164" y="203102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8684" y="294407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23193" y="218862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0275" y="179799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76074" y="135209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33953" y="179799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53083" y="203538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55079" y="223380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591669" y="441310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71571" y="374414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87293" y="359252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594537" y="436506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88298" y="436442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594537" y="516756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0181" y="516384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28671" y="397280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395089" y="397280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88544" y="434247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01882" y="456728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18612" y="439386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28670" y="476950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26531" y="587505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33117" y="454407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62803" y="536979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08061" y="178681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87332" y="235519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33962" y="176357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0213" y="235050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87029" y="37237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52871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70722" y="43240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18706" y="475668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17563" y="51184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16390" y="509795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82722" y="381876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72022" y="318146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6109" y="434116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39698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246</Words>
  <Application>Microsoft Office PowerPoint</Application>
  <PresentationFormat>와이드스크린</PresentationFormat>
  <Paragraphs>78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</cp:revision>
  <dcterms:created xsi:type="dcterms:W3CDTF">2022-03-03T03:40:07Z</dcterms:created>
  <dcterms:modified xsi:type="dcterms:W3CDTF">2022-03-03T03:52:03Z</dcterms:modified>
</cp:coreProperties>
</file>