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8" r:id="rId3"/>
    <p:sldId id="269" r:id="rId4"/>
    <p:sldId id="271" r:id="rId5"/>
    <p:sldId id="272" r:id="rId6"/>
    <p:sldId id="274" r:id="rId7"/>
    <p:sldId id="28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7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CA0AD-A475-44B5-9A01-DE22AB9F57C0}" type="datetimeFigureOut">
              <a:rPr lang="ko-KR" altLang="en-US" smtClean="0"/>
              <a:t>2022-03-30(Wed)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9A87E-A9ED-45E7-B46D-F8080C7CE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7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79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974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850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63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454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624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DB6B-1BB7-4702-A71B-F6D170531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7ACBD6-58ED-439F-88BC-9CDBB1685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436E34-4F1B-4F5F-83CA-B353BFF9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2022-03-30(Wed)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91B2D3-CC32-4950-8003-5DFA68FB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C95582-66AC-46CD-8520-87FF6A51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97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0723C-76A1-425F-A654-68F0B70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66084B-487B-468F-ACEB-DBAFEB1C4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D74CD0-125F-4684-8BCB-69189934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2022-03-30(Wed)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740E87-C139-4555-9E98-872A0B50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7F4E01-51A3-4597-8F77-B8263D76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95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E16C64-55A0-4C87-8CA2-6184B2B8F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FA7422-C9DE-4C0A-8E72-8A6B30BC9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B324A-F5F4-4C60-859D-81F80B75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2022-03-30(Wed)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175CFE-A9CF-47ED-ABCC-904C6AAE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8B98A4-7593-4E35-8110-956BAD22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379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291980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2ACE0-5CD1-4168-A5F6-62B9734AF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FBA97-06A7-4AB8-83BD-B41304D37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243C5-5B3B-412B-B020-391EC5C3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2022-03-30(Wed)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225EF1-E9B7-49DB-B7E2-204B6175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08E306-5746-4CC5-B742-8C777650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16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1E8C3-D30F-46D8-8629-ABE09A6E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2C8BDA-7941-45F6-84A7-2108D9EDE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6151C-5918-4937-95A1-C75FE957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2022-03-30(Wed)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F021E4-4674-4F32-A42E-A75153903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91EAC-BD23-473E-B69F-6E47C6F4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87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A945E-6650-4DDB-A72C-76FE33073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90105-4262-40D5-ABA9-979371CA3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16CFEA-9EBB-4574-9703-3C01C0674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843724-D80C-4167-81E9-D02502B30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2022-03-30(Wed)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3FFDF-FDF4-4F9D-BB84-3DEB22FC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895F62-4D81-4534-9879-AC90CDAC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20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AD530-76A9-4BC5-8E3A-86FEFE4F7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F0F972-106C-4D90-9904-9BBEB4CC0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BDB2A1-6539-466F-B826-30BF0B7A0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1A67EE-C456-4FE3-B80C-789550737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7096D6-1BDB-4F50-8AE0-5629C6261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F3FACA-8980-4796-B9A4-5E4139C4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2022-03-30(Wed)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CC2800-7F95-43A6-A943-87F1BC19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4A8F01-6248-41CB-B7A1-7AB60724E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66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679A9-BE07-4857-8765-88EF813DB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8E2392-DE67-468A-A5FA-53018C83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2022-03-30(Wed)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D33A2F-4578-4B0B-93E1-3260FB12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297A9F-86F0-4CC4-9800-2CA599E1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59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1619A4-8D6B-4FB7-AFE6-2542C083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2022-03-30(Wed)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82718-2F96-4E62-941A-8C609D97E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119E64-95B9-4198-9A2B-734DCB8A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86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1217F-661E-41F1-9C9E-DA82C7886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B8FC65-1D74-4223-8A29-EB0335FA6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25B50B-3504-45CD-99CF-9E405D50B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C60D44-DF98-42D7-BD18-D0F8E260D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2022-03-30(Wed)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0AEF0A-690F-486E-AA19-2902A6FC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AB62D2-2170-46DE-914A-52B52DDE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59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693E6-9B40-42E2-B9C2-F3B5D0B9A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BFD1E-2840-45F0-99E0-7EC7C4554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8EF35-923C-4473-8AB5-BC0FEB7D6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44411B-C57F-4916-9BA9-DCBAB8F1C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2022-03-30(Wed)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903236-3052-47E2-9E09-9DB9AA6F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48A392-8A42-4212-9DA5-E341CA45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54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7545E0-EABC-426B-A196-CD815856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57CA75-234A-41C5-8101-ECEAA2428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62CAF-ED78-47E2-AC27-0157AB17A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16E8-9AC5-4179-AC4F-A3E331A91671}" type="datetimeFigureOut">
              <a:rPr lang="ko-KR" altLang="en-US" smtClean="0"/>
              <a:t>2022-03-30(Wed)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34B3F-E5CF-4AFC-83A2-D03090C93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2599C-B585-45F4-81D6-AA3EA486B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52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맵</a:t>
            </a:r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577FC07-D7A0-4B87-9ABF-8699FE0B67D8}"/>
              </a:ext>
            </a:extLst>
          </p:cNvPr>
          <p:cNvSpPr/>
          <p:nvPr/>
        </p:nvSpPr>
        <p:spPr>
          <a:xfrm>
            <a:off x="39138" y="935254"/>
            <a:ext cx="1026767" cy="5355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CA0FEB8-A46F-4B68-9053-45DD6B170E03}"/>
              </a:ext>
            </a:extLst>
          </p:cNvPr>
          <p:cNvGrpSpPr/>
          <p:nvPr/>
        </p:nvGrpSpPr>
        <p:grpSpPr>
          <a:xfrm>
            <a:off x="8169505" y="1782047"/>
            <a:ext cx="3494655" cy="4325406"/>
            <a:chOff x="8324850" y="1790700"/>
            <a:chExt cx="3494655" cy="368617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356938C-3C50-4481-A5D7-47D10165D3B0}"/>
                </a:ext>
              </a:extLst>
            </p:cNvPr>
            <p:cNvSpPr/>
            <p:nvPr/>
          </p:nvSpPr>
          <p:spPr>
            <a:xfrm>
              <a:off x="8324850" y="1790700"/>
              <a:ext cx="3457575" cy="36861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378673-46AF-4E73-9214-3D834FCF2048}"/>
                </a:ext>
              </a:extLst>
            </p:cNvPr>
            <p:cNvSpPr txBox="1"/>
            <p:nvPr/>
          </p:nvSpPr>
          <p:spPr>
            <a:xfrm>
              <a:off x="8374331" y="2009121"/>
              <a:ext cx="3445174" cy="3383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모래사장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메인 로비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 숲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제련소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연구소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</a:t>
              </a:r>
              <a:br>
                <a:rPr lang="en-US" altLang="ko-KR" sz="1200" b="1" dirty="0">
                  <a:solidFill>
                    <a:schemeClr val="accent2"/>
                  </a:solidFill>
                </a:rPr>
              </a:br>
              <a:r>
                <a:rPr lang="ko-KR" altLang="en-US" sz="1200" b="1" dirty="0">
                  <a:solidFill>
                    <a:schemeClr val="accent2"/>
                  </a:solidFill>
                </a:rPr>
                <a:t>동굴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정제소</a:t>
              </a:r>
              <a:r>
                <a:rPr lang="ko-KR" altLang="en-US" sz="1200" dirty="0"/>
                <a:t>로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 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7</a:t>
              </a:r>
              <a:r>
                <a:rPr lang="ko-KR" altLang="en-US" sz="1200" dirty="0"/>
                <a:t>가지의 구역으로 </a:t>
              </a: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나뉘어 있습니다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각 구역에는 배치 되어 있는 재료들이 </a:t>
              </a:r>
              <a:br>
                <a:rPr lang="en-US" altLang="ko-KR" sz="1200" dirty="0"/>
              </a:br>
              <a:r>
                <a:rPr lang="ko-KR" altLang="en-US" sz="1200" dirty="0"/>
                <a:t>있습니다</a:t>
              </a:r>
              <a:r>
                <a:rPr lang="en-US" altLang="ko-KR" sz="1200" dirty="0"/>
                <a:t>. ( </a:t>
              </a:r>
              <a:r>
                <a:rPr lang="ko-KR" altLang="en-US" sz="1200" dirty="0"/>
                <a:t>배를 고치는데 사용되는 재료</a:t>
              </a:r>
              <a:r>
                <a:rPr lang="en-US" altLang="ko-KR" sz="1200" dirty="0"/>
                <a:t>,</a:t>
              </a:r>
              <a:br>
                <a:rPr lang="en-US" altLang="ko-KR" sz="1200" dirty="0"/>
              </a:br>
              <a:r>
                <a:rPr lang="ko-KR" altLang="en-US" sz="1200" dirty="0"/>
                <a:t>탈출하여 항해하며 먹을 음식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완전한 재료가</a:t>
              </a:r>
              <a:br>
                <a:rPr lang="en-US" altLang="ko-KR" sz="1200" dirty="0"/>
              </a:br>
              <a:r>
                <a:rPr lang="ko-KR" altLang="en-US" sz="1200" dirty="0"/>
                <a:t>되기 전의 원석 등</a:t>
              </a:r>
              <a:r>
                <a:rPr lang="en-US" altLang="ko-KR" sz="1200" dirty="0"/>
                <a:t>)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재료들이 배치 되어 있는 구역은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숲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br>
                <a:rPr lang="en-US" altLang="ko-KR" sz="1200" b="1" dirty="0">
                  <a:solidFill>
                    <a:schemeClr val="accent2"/>
                  </a:solidFill>
                </a:rPr>
              </a:br>
              <a:r>
                <a:rPr lang="ko-KR" altLang="en-US" sz="1200" b="1" dirty="0">
                  <a:solidFill>
                    <a:schemeClr val="accent2"/>
                  </a:solidFill>
                </a:rPr>
                <a:t>모래사장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연구소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동굴</a:t>
              </a:r>
              <a:r>
                <a:rPr lang="ko-KR" altLang="en-US" sz="12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ko-KR" altLang="en-US" sz="1200" dirty="0"/>
                <a:t>총 </a:t>
              </a:r>
              <a:r>
                <a:rPr lang="en-US" altLang="ko-KR" sz="1200" dirty="0"/>
                <a:t>4</a:t>
              </a:r>
              <a:r>
                <a:rPr lang="ko-KR" altLang="en-US" sz="1200" dirty="0"/>
                <a:t>개의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구역입니다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메인 로비</a:t>
              </a:r>
              <a:r>
                <a:rPr lang="ko-KR" altLang="en-US" sz="1200" dirty="0"/>
                <a:t>는 배를 고치기 위한 재료를 </a:t>
              </a:r>
              <a:br>
                <a:rPr lang="en-US" altLang="ko-KR" sz="1200" dirty="0"/>
              </a:br>
              <a:r>
                <a:rPr lang="ko-KR" altLang="en-US" sz="1200" dirty="0"/>
                <a:t>모아 놓는 상자와 회의를 하기 위한 탁자가</a:t>
              </a:r>
              <a:br>
                <a:rPr lang="en-US" altLang="ko-KR" sz="1200" dirty="0"/>
              </a:br>
              <a:r>
                <a:rPr lang="ko-KR" altLang="en-US" sz="1200" dirty="0"/>
                <a:t>있습니다</a:t>
              </a:r>
              <a:endParaRPr lang="en-US" altLang="ko-KR" sz="1200" dirty="0"/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제련소</a:t>
              </a:r>
              <a:r>
                <a:rPr lang="ko-KR" altLang="en-US" sz="1200" dirty="0"/>
                <a:t>는 원석을 가공 시켜 완전한 재료</a:t>
              </a:r>
              <a:br>
                <a:rPr lang="en-US" altLang="ko-KR" sz="1200" dirty="0"/>
              </a:br>
              <a:r>
                <a:rPr lang="ko-KR" altLang="en-US" sz="1200" dirty="0"/>
                <a:t>로 만드는 구역입니다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rgbClr val="EB7E35"/>
                  </a:solidFill>
                </a:rPr>
                <a:t>정제소</a:t>
              </a:r>
              <a:r>
                <a:rPr lang="ko-KR" altLang="en-US" sz="1200" dirty="0"/>
                <a:t>는 정제되지 않은 물을 </a:t>
              </a:r>
              <a:r>
                <a:rPr lang="ko-KR" altLang="en-US" sz="1200" dirty="0" err="1"/>
                <a:t>정제시켜</a:t>
              </a:r>
              <a:endParaRPr lang="en-US" altLang="ko-KR" sz="1200" dirty="0"/>
            </a:p>
            <a:p>
              <a:r>
                <a:rPr lang="en-US" altLang="ko-KR" sz="1200" dirty="0"/>
                <a:t>    </a:t>
              </a:r>
              <a:r>
                <a:rPr lang="ko-KR" altLang="en-US" sz="1200" dirty="0"/>
                <a:t>먹을 수 있는 물로 바꾸는 구역입니다</a:t>
              </a:r>
              <a:endParaRPr lang="en-US" altLang="ko-KR" sz="12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C392713-5D6A-477F-809B-12AAFB288320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BBFA0-6745-4526-86F5-2CD2BC827995}"/>
              </a:ext>
            </a:extLst>
          </p:cNvPr>
          <p:cNvSpPr txBox="1"/>
          <p:nvPr/>
        </p:nvSpPr>
        <p:spPr>
          <a:xfrm>
            <a:off x="3154539" y="1081603"/>
            <a:ext cx="1098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 err="1"/>
              <a:t>콜라이더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66F7F8-C29D-4513-A509-866452752F84}"/>
              </a:ext>
            </a:extLst>
          </p:cNvPr>
          <p:cNvSpPr txBox="1"/>
          <p:nvPr/>
        </p:nvSpPr>
        <p:spPr>
          <a:xfrm>
            <a:off x="109817" y="1062623"/>
            <a:ext cx="983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맵 설명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DD40CC-B6D8-4B61-A3BE-C30824DF30EB}"/>
              </a:ext>
            </a:extLst>
          </p:cNvPr>
          <p:cNvSpPr txBox="1"/>
          <p:nvPr/>
        </p:nvSpPr>
        <p:spPr>
          <a:xfrm>
            <a:off x="1111624" y="1074288"/>
            <a:ext cx="1954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아이템 </a:t>
            </a:r>
            <a:r>
              <a:rPr lang="ko-KR" altLang="en-US" sz="1800" b="1" dirty="0" err="1"/>
              <a:t>스폰</a:t>
            </a:r>
            <a:r>
              <a:rPr lang="ko-KR" altLang="en-US" sz="1800" b="1" dirty="0"/>
              <a:t> 지점 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0C75B6-9E47-43E3-A818-AE8DE500C141}"/>
              </a:ext>
            </a:extLst>
          </p:cNvPr>
          <p:cNvSpPr/>
          <p:nvPr/>
        </p:nvSpPr>
        <p:spPr>
          <a:xfrm>
            <a:off x="1066800" y="1027813"/>
            <a:ext cx="45719" cy="4091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CC5F09E-3B3B-4BE6-BD37-9386C18B13F5}"/>
              </a:ext>
            </a:extLst>
          </p:cNvPr>
          <p:cNvSpPr/>
          <p:nvPr/>
        </p:nvSpPr>
        <p:spPr>
          <a:xfrm>
            <a:off x="3065930" y="1027812"/>
            <a:ext cx="45719" cy="4091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CA709D0-20AB-4DD9-82B4-90789BF05220}"/>
              </a:ext>
            </a:extLst>
          </p:cNvPr>
          <p:cNvGrpSpPr/>
          <p:nvPr/>
        </p:nvGrpSpPr>
        <p:grpSpPr>
          <a:xfrm>
            <a:off x="1548011" y="1740850"/>
            <a:ext cx="5411015" cy="4575402"/>
            <a:chOff x="1168476" y="252486"/>
            <a:chExt cx="7820979" cy="6613200"/>
          </a:xfrm>
        </p:grpSpPr>
        <p:sp>
          <p:nvSpPr>
            <p:cNvPr id="83" name="팔각형 82">
              <a:extLst>
                <a:ext uri="{FF2B5EF4-FFF2-40B4-BE49-F238E27FC236}">
                  <a16:creationId xmlns:a16="http://schemas.microsoft.com/office/drawing/2014/main" id="{AC043781-4BFF-4E6B-9BF8-0F49682D2AD9}"/>
                </a:ext>
              </a:extLst>
            </p:cNvPr>
            <p:cNvSpPr/>
            <p:nvPr/>
          </p:nvSpPr>
          <p:spPr>
            <a:xfrm>
              <a:off x="6079627" y="5237743"/>
              <a:ext cx="1627943" cy="1627943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3C24D41F-8E7C-4AD5-A9AC-4A93BCFAA3DF}"/>
                </a:ext>
              </a:extLst>
            </p:cNvPr>
            <p:cNvSpPr/>
            <p:nvPr/>
          </p:nvSpPr>
          <p:spPr>
            <a:xfrm>
              <a:off x="1225414" y="252486"/>
              <a:ext cx="7764041" cy="4301217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10254666" y="542307"/>
                  </a:lnTo>
                  <a:lnTo>
                    <a:pt x="9908446" y="620783"/>
                  </a:lnTo>
                  <a:lnTo>
                    <a:pt x="9186206" y="43594"/>
                  </a:lnTo>
                  <a:lnTo>
                    <a:pt x="7144483" y="202002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E53B126D-633A-47A2-BECF-66F0BA1567C2}"/>
                </a:ext>
              </a:extLst>
            </p:cNvPr>
            <p:cNvCxnSpPr>
              <a:cxnSpLocks/>
              <a:stCxn id="84" idx="16"/>
            </p:cNvCxnSpPr>
            <p:nvPr/>
          </p:nvCxnSpPr>
          <p:spPr>
            <a:xfrm>
              <a:off x="4014343" y="4417675"/>
              <a:ext cx="2251972" cy="8565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A74359F2-1449-4BD4-92F6-9F72E07FEF38}"/>
                </a:ext>
              </a:extLst>
            </p:cNvPr>
            <p:cNvSpPr/>
            <p:nvPr/>
          </p:nvSpPr>
          <p:spPr>
            <a:xfrm>
              <a:off x="3206839" y="3709115"/>
              <a:ext cx="1184857" cy="721217"/>
            </a:xfrm>
            <a:custGeom>
              <a:avLst/>
              <a:gdLst>
                <a:gd name="connsiteX0" fmla="*/ 399246 w 1184857"/>
                <a:gd name="connsiteY0" fmla="*/ 0 h 721217"/>
                <a:gd name="connsiteX1" fmla="*/ 1184857 w 1184857"/>
                <a:gd name="connsiteY1" fmla="*/ 656823 h 721217"/>
                <a:gd name="connsiteX2" fmla="*/ 824248 w 1184857"/>
                <a:gd name="connsiteY2" fmla="*/ 721217 h 721217"/>
                <a:gd name="connsiteX3" fmla="*/ 180305 w 1184857"/>
                <a:gd name="connsiteY3" fmla="*/ 708339 h 721217"/>
                <a:gd name="connsiteX4" fmla="*/ 0 w 1184857"/>
                <a:gd name="connsiteY4" fmla="*/ 437882 h 721217"/>
                <a:gd name="connsiteX5" fmla="*/ 334851 w 1184857"/>
                <a:gd name="connsiteY5" fmla="*/ 334851 h 721217"/>
                <a:gd name="connsiteX6" fmla="*/ 399246 w 1184857"/>
                <a:gd name="connsiteY6" fmla="*/ 0 h 72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4857" h="721217">
                  <a:moveTo>
                    <a:pt x="399246" y="0"/>
                  </a:moveTo>
                  <a:lnTo>
                    <a:pt x="1184857" y="656823"/>
                  </a:lnTo>
                  <a:lnTo>
                    <a:pt x="824248" y="721217"/>
                  </a:lnTo>
                  <a:lnTo>
                    <a:pt x="180305" y="708339"/>
                  </a:lnTo>
                  <a:lnTo>
                    <a:pt x="0" y="437882"/>
                  </a:lnTo>
                  <a:lnTo>
                    <a:pt x="334851" y="334851"/>
                  </a:lnTo>
                  <a:lnTo>
                    <a:pt x="399246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28B96C18-3D2A-4FDC-999E-155516CCDADB}"/>
                </a:ext>
              </a:extLst>
            </p:cNvPr>
            <p:cNvSpPr/>
            <p:nvPr/>
          </p:nvSpPr>
          <p:spPr>
            <a:xfrm>
              <a:off x="6040192" y="5203065"/>
              <a:ext cx="824247" cy="579549"/>
            </a:xfrm>
            <a:custGeom>
              <a:avLst/>
              <a:gdLst>
                <a:gd name="connsiteX0" fmla="*/ 824247 w 824247"/>
                <a:gd name="connsiteY0" fmla="*/ 0 h 579549"/>
                <a:gd name="connsiteX1" fmla="*/ 515154 w 824247"/>
                <a:gd name="connsiteY1" fmla="*/ 540912 h 579549"/>
                <a:gd name="connsiteX2" fmla="*/ 38636 w 824247"/>
                <a:gd name="connsiteY2" fmla="*/ 579549 h 579549"/>
                <a:gd name="connsiteX3" fmla="*/ 0 w 824247"/>
                <a:gd name="connsiteY3" fmla="*/ 128789 h 579549"/>
                <a:gd name="connsiteX4" fmla="*/ 824247 w 824247"/>
                <a:gd name="connsiteY4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4247" h="579549">
                  <a:moveTo>
                    <a:pt x="824247" y="0"/>
                  </a:moveTo>
                  <a:lnTo>
                    <a:pt x="515154" y="540912"/>
                  </a:lnTo>
                  <a:lnTo>
                    <a:pt x="38636" y="579549"/>
                  </a:lnTo>
                  <a:lnTo>
                    <a:pt x="0" y="128789"/>
                  </a:lnTo>
                  <a:lnTo>
                    <a:pt x="824247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사각형: 잘린 대각선 방향 모서리 87">
              <a:extLst>
                <a:ext uri="{FF2B5EF4-FFF2-40B4-BE49-F238E27FC236}">
                  <a16:creationId xmlns:a16="http://schemas.microsoft.com/office/drawing/2014/main" id="{B3C04966-BFFD-4E7F-A300-03A38A6B5766}"/>
                </a:ext>
              </a:extLst>
            </p:cNvPr>
            <p:cNvSpPr/>
            <p:nvPr/>
          </p:nvSpPr>
          <p:spPr>
            <a:xfrm rot="19118382">
              <a:off x="5000471" y="4699622"/>
              <a:ext cx="462957" cy="462957"/>
            </a:xfrm>
            <a:prstGeom prst="snip2Diag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뗏목</a:t>
              </a: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C40BDAF2-C05A-4397-98A3-269D59F4F8C8}"/>
                </a:ext>
              </a:extLst>
            </p:cNvPr>
            <p:cNvGrpSpPr/>
            <p:nvPr/>
          </p:nvGrpSpPr>
          <p:grpSpPr>
            <a:xfrm>
              <a:off x="6143224" y="252486"/>
              <a:ext cx="2846231" cy="4237023"/>
              <a:chOff x="3631843" y="115910"/>
              <a:chExt cx="4662151" cy="6940279"/>
            </a:xfrm>
          </p:grpSpPr>
          <p:sp>
            <p:nvSpPr>
              <p:cNvPr id="115" name="자유형: 도형 114">
                <a:extLst>
                  <a:ext uri="{FF2B5EF4-FFF2-40B4-BE49-F238E27FC236}">
                    <a16:creationId xmlns:a16="http://schemas.microsoft.com/office/drawing/2014/main" id="{1C9CEC0A-761A-473A-B073-4A775950DDE5}"/>
                  </a:ext>
                </a:extLst>
              </p:cNvPr>
              <p:cNvSpPr/>
              <p:nvPr/>
            </p:nvSpPr>
            <p:spPr>
              <a:xfrm>
                <a:off x="3631843" y="122796"/>
                <a:ext cx="4658841" cy="6933393"/>
              </a:xfrm>
              <a:custGeom>
                <a:avLst/>
                <a:gdLst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0 w 3451538"/>
                  <a:gd name="connsiteY9" fmla="*/ 3876541 h 4520485"/>
                  <a:gd name="connsiteX10" fmla="*/ 2086377 w 3451538"/>
                  <a:gd name="connsiteY10" fmla="*/ 3606085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0 w 3451538"/>
                  <a:gd name="connsiteY9" fmla="*/ 3876541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792938 w 3451538"/>
                  <a:gd name="connsiteY8" fmla="*/ 4515552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929673 w 3451538"/>
                  <a:gd name="connsiteY7" fmla="*/ 4338169 h 4520485"/>
                  <a:gd name="connsiteX8" fmla="*/ 1792938 w 3451538"/>
                  <a:gd name="connsiteY8" fmla="*/ 4515552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5136658"/>
                  <a:gd name="connsiteX1" fmla="*/ 566670 w 3451538"/>
                  <a:gd name="connsiteY1" fmla="*/ 1107583 h 5136658"/>
                  <a:gd name="connsiteX2" fmla="*/ 0 w 3451538"/>
                  <a:gd name="connsiteY2" fmla="*/ 1622738 h 5136658"/>
                  <a:gd name="connsiteX3" fmla="*/ 1171977 w 3451538"/>
                  <a:gd name="connsiteY3" fmla="*/ 1906073 h 5136658"/>
                  <a:gd name="connsiteX4" fmla="*/ 1210614 w 3451538"/>
                  <a:gd name="connsiteY4" fmla="*/ 2421228 h 5136658"/>
                  <a:gd name="connsiteX5" fmla="*/ 631064 w 3451538"/>
                  <a:gd name="connsiteY5" fmla="*/ 2936383 h 5136658"/>
                  <a:gd name="connsiteX6" fmla="*/ 11155 w 3451538"/>
                  <a:gd name="connsiteY6" fmla="*/ 5136658 h 5136658"/>
                  <a:gd name="connsiteX7" fmla="*/ 929673 w 3451538"/>
                  <a:gd name="connsiteY7" fmla="*/ 4338169 h 5136658"/>
                  <a:gd name="connsiteX8" fmla="*/ 1792938 w 3451538"/>
                  <a:gd name="connsiteY8" fmla="*/ 4515552 h 5136658"/>
                  <a:gd name="connsiteX9" fmla="*/ 1931831 w 3451538"/>
                  <a:gd name="connsiteY9" fmla="*/ 4160930 h 5136658"/>
                  <a:gd name="connsiteX10" fmla="*/ 2196972 w 3451538"/>
                  <a:gd name="connsiteY10" fmla="*/ 4016867 h 5136658"/>
                  <a:gd name="connsiteX11" fmla="*/ 2421228 w 3451538"/>
                  <a:gd name="connsiteY11" fmla="*/ 3464417 h 5136658"/>
                  <a:gd name="connsiteX12" fmla="*/ 2421228 w 3451538"/>
                  <a:gd name="connsiteY12" fmla="*/ 2897747 h 5136658"/>
                  <a:gd name="connsiteX13" fmla="*/ 3013656 w 3451538"/>
                  <a:gd name="connsiteY13" fmla="*/ 2588654 h 5136658"/>
                  <a:gd name="connsiteX14" fmla="*/ 3451538 w 3451538"/>
                  <a:gd name="connsiteY14" fmla="*/ 2137893 h 5136658"/>
                  <a:gd name="connsiteX15" fmla="*/ 3271233 w 3451538"/>
                  <a:gd name="connsiteY15" fmla="*/ 656823 h 5136658"/>
                  <a:gd name="connsiteX16" fmla="*/ 2936383 w 3451538"/>
                  <a:gd name="connsiteY16" fmla="*/ 798490 h 5136658"/>
                  <a:gd name="connsiteX17" fmla="*/ 2305318 w 3451538"/>
                  <a:gd name="connsiteY17" fmla="*/ 0 h 5136658"/>
                  <a:gd name="connsiteX18" fmla="*/ 437881 w 3451538"/>
                  <a:gd name="connsiteY18" fmla="*/ 257578 h 5136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51538" h="5136658">
                    <a:moveTo>
                      <a:pt x="437881" y="257578"/>
                    </a:moveTo>
                    <a:lnTo>
                      <a:pt x="566670" y="1107583"/>
                    </a:lnTo>
                    <a:lnTo>
                      <a:pt x="0" y="1622738"/>
                    </a:lnTo>
                    <a:lnTo>
                      <a:pt x="1171977" y="1906073"/>
                    </a:lnTo>
                    <a:lnTo>
                      <a:pt x="1210614" y="2421228"/>
                    </a:lnTo>
                    <a:lnTo>
                      <a:pt x="631064" y="2936383"/>
                    </a:lnTo>
                    <a:lnTo>
                      <a:pt x="11155" y="5136658"/>
                    </a:lnTo>
                    <a:lnTo>
                      <a:pt x="929673" y="4338169"/>
                    </a:lnTo>
                    <a:lnTo>
                      <a:pt x="1792938" y="4515552"/>
                    </a:lnTo>
                    <a:lnTo>
                      <a:pt x="1931831" y="4160930"/>
                    </a:lnTo>
                    <a:lnTo>
                      <a:pt x="2196972" y="4016867"/>
                    </a:lnTo>
                    <a:lnTo>
                      <a:pt x="2421228" y="3464417"/>
                    </a:lnTo>
                    <a:lnTo>
                      <a:pt x="2421228" y="2897747"/>
                    </a:lnTo>
                    <a:lnTo>
                      <a:pt x="3013656" y="2588654"/>
                    </a:lnTo>
                    <a:lnTo>
                      <a:pt x="3451538" y="2137893"/>
                    </a:lnTo>
                    <a:lnTo>
                      <a:pt x="3271233" y="656823"/>
                    </a:lnTo>
                    <a:lnTo>
                      <a:pt x="2936383" y="798490"/>
                    </a:lnTo>
                    <a:lnTo>
                      <a:pt x="2305318" y="0"/>
                    </a:lnTo>
                    <a:lnTo>
                      <a:pt x="437881" y="257578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6" name="자유형: 도형 115">
                <a:extLst>
                  <a:ext uri="{FF2B5EF4-FFF2-40B4-BE49-F238E27FC236}">
                    <a16:creationId xmlns:a16="http://schemas.microsoft.com/office/drawing/2014/main" id="{725886F1-0762-4AD9-85F5-40B61E88E3B6}"/>
                  </a:ext>
                </a:extLst>
              </p:cNvPr>
              <p:cNvSpPr/>
              <p:nvPr/>
            </p:nvSpPr>
            <p:spPr>
              <a:xfrm>
                <a:off x="4224270" y="115910"/>
                <a:ext cx="2704564" cy="1300766"/>
              </a:xfrm>
              <a:custGeom>
                <a:avLst/>
                <a:gdLst>
                  <a:gd name="connsiteX0" fmla="*/ 103031 w 2704564"/>
                  <a:gd name="connsiteY0" fmla="*/ 1300766 h 1300766"/>
                  <a:gd name="connsiteX1" fmla="*/ 708338 w 2704564"/>
                  <a:gd name="connsiteY1" fmla="*/ 1030310 h 1300766"/>
                  <a:gd name="connsiteX2" fmla="*/ 1133341 w 2704564"/>
                  <a:gd name="connsiteY2" fmla="*/ 772732 h 1300766"/>
                  <a:gd name="connsiteX3" fmla="*/ 2021984 w 2704564"/>
                  <a:gd name="connsiteY3" fmla="*/ 772732 h 1300766"/>
                  <a:gd name="connsiteX4" fmla="*/ 2704564 w 2704564"/>
                  <a:gd name="connsiteY4" fmla="*/ 206062 h 1300766"/>
                  <a:gd name="connsiteX5" fmla="*/ 2511381 w 2704564"/>
                  <a:gd name="connsiteY5" fmla="*/ 0 h 1300766"/>
                  <a:gd name="connsiteX6" fmla="*/ 0 w 2704564"/>
                  <a:gd name="connsiteY6" fmla="*/ 360608 h 1300766"/>
                  <a:gd name="connsiteX7" fmla="*/ 103031 w 2704564"/>
                  <a:gd name="connsiteY7" fmla="*/ 1300766 h 1300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04564" h="1300766">
                    <a:moveTo>
                      <a:pt x="103031" y="1300766"/>
                    </a:moveTo>
                    <a:lnTo>
                      <a:pt x="708338" y="1030310"/>
                    </a:lnTo>
                    <a:lnTo>
                      <a:pt x="1133341" y="772732"/>
                    </a:lnTo>
                    <a:lnTo>
                      <a:pt x="2021984" y="772732"/>
                    </a:lnTo>
                    <a:lnTo>
                      <a:pt x="2704564" y="206062"/>
                    </a:lnTo>
                    <a:lnTo>
                      <a:pt x="2511381" y="0"/>
                    </a:lnTo>
                    <a:lnTo>
                      <a:pt x="0" y="360608"/>
                    </a:lnTo>
                    <a:lnTo>
                      <a:pt x="103031" y="130076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자유형: 도형 116">
                <a:extLst>
                  <a:ext uri="{FF2B5EF4-FFF2-40B4-BE49-F238E27FC236}">
                    <a16:creationId xmlns:a16="http://schemas.microsoft.com/office/drawing/2014/main" id="{ABC33F1A-65DB-4916-9382-C59F1A98098E}"/>
                  </a:ext>
                </a:extLst>
              </p:cNvPr>
              <p:cNvSpPr/>
              <p:nvPr/>
            </p:nvSpPr>
            <p:spPr>
              <a:xfrm>
                <a:off x="5615189" y="1262130"/>
                <a:ext cx="1815921" cy="1584101"/>
              </a:xfrm>
              <a:custGeom>
                <a:avLst/>
                <a:gdLst>
                  <a:gd name="connsiteX0" fmla="*/ 0 w 1815921"/>
                  <a:gd name="connsiteY0" fmla="*/ 231819 h 1584101"/>
                  <a:gd name="connsiteX1" fmla="*/ 283335 w 1815921"/>
                  <a:gd name="connsiteY1" fmla="*/ 682580 h 1584101"/>
                  <a:gd name="connsiteX2" fmla="*/ 862884 w 1815921"/>
                  <a:gd name="connsiteY2" fmla="*/ 643943 h 1584101"/>
                  <a:gd name="connsiteX3" fmla="*/ 1403797 w 1815921"/>
                  <a:gd name="connsiteY3" fmla="*/ 1584101 h 1584101"/>
                  <a:gd name="connsiteX4" fmla="*/ 1815921 w 1815921"/>
                  <a:gd name="connsiteY4" fmla="*/ 1326524 h 1584101"/>
                  <a:gd name="connsiteX5" fmla="*/ 1287887 w 1815921"/>
                  <a:gd name="connsiteY5" fmla="*/ 231819 h 1584101"/>
                  <a:gd name="connsiteX6" fmla="*/ 566670 w 1815921"/>
                  <a:gd name="connsiteY6" fmla="*/ 0 h 1584101"/>
                  <a:gd name="connsiteX7" fmla="*/ 0 w 1815921"/>
                  <a:gd name="connsiteY7" fmla="*/ 231819 h 1584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15921" h="1584101">
                    <a:moveTo>
                      <a:pt x="0" y="231819"/>
                    </a:moveTo>
                    <a:lnTo>
                      <a:pt x="283335" y="682580"/>
                    </a:lnTo>
                    <a:lnTo>
                      <a:pt x="862884" y="643943"/>
                    </a:lnTo>
                    <a:lnTo>
                      <a:pt x="1403797" y="1584101"/>
                    </a:lnTo>
                    <a:lnTo>
                      <a:pt x="1815921" y="1326524"/>
                    </a:lnTo>
                    <a:lnTo>
                      <a:pt x="1287887" y="231819"/>
                    </a:lnTo>
                    <a:lnTo>
                      <a:pt x="566670" y="0"/>
                    </a:lnTo>
                    <a:lnTo>
                      <a:pt x="0" y="231819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자유형: 도형 117">
                <a:extLst>
                  <a:ext uri="{FF2B5EF4-FFF2-40B4-BE49-F238E27FC236}">
                    <a16:creationId xmlns:a16="http://schemas.microsoft.com/office/drawing/2014/main" id="{45D4A3F4-911E-4EA3-B0ED-C32808FE7113}"/>
                  </a:ext>
                </a:extLst>
              </p:cNvPr>
              <p:cNvSpPr/>
              <p:nvPr/>
            </p:nvSpPr>
            <p:spPr>
              <a:xfrm>
                <a:off x="4906851" y="2537138"/>
                <a:ext cx="3387143" cy="3683358"/>
              </a:xfrm>
              <a:custGeom>
                <a:avLst/>
                <a:gdLst>
                  <a:gd name="connsiteX0" fmla="*/ 0 w 3387143"/>
                  <a:gd name="connsiteY0" fmla="*/ 3451538 h 3683358"/>
                  <a:gd name="connsiteX1" fmla="*/ 244698 w 3387143"/>
                  <a:gd name="connsiteY1" fmla="*/ 3026535 h 3683358"/>
                  <a:gd name="connsiteX2" fmla="*/ 927279 w 3387143"/>
                  <a:gd name="connsiteY2" fmla="*/ 3206839 h 3683358"/>
                  <a:gd name="connsiteX3" fmla="*/ 1622738 w 3387143"/>
                  <a:gd name="connsiteY3" fmla="*/ 2253803 h 3683358"/>
                  <a:gd name="connsiteX4" fmla="*/ 1609859 w 3387143"/>
                  <a:gd name="connsiteY4" fmla="*/ 1532586 h 3683358"/>
                  <a:gd name="connsiteX5" fmla="*/ 2163650 w 3387143"/>
                  <a:gd name="connsiteY5" fmla="*/ 978794 h 3683358"/>
                  <a:gd name="connsiteX6" fmla="*/ 2936383 w 3387143"/>
                  <a:gd name="connsiteY6" fmla="*/ 631065 h 3683358"/>
                  <a:gd name="connsiteX7" fmla="*/ 3335628 w 3387143"/>
                  <a:gd name="connsiteY7" fmla="*/ 0 h 3683358"/>
                  <a:gd name="connsiteX8" fmla="*/ 3387143 w 3387143"/>
                  <a:gd name="connsiteY8" fmla="*/ 489397 h 3683358"/>
                  <a:gd name="connsiteX9" fmla="*/ 2768957 w 3387143"/>
                  <a:gd name="connsiteY9" fmla="*/ 1120462 h 3683358"/>
                  <a:gd name="connsiteX10" fmla="*/ 1996225 w 3387143"/>
                  <a:gd name="connsiteY10" fmla="*/ 1532586 h 3683358"/>
                  <a:gd name="connsiteX11" fmla="*/ 1983346 w 3387143"/>
                  <a:gd name="connsiteY11" fmla="*/ 2318197 h 3683358"/>
                  <a:gd name="connsiteX12" fmla="*/ 1661374 w 3387143"/>
                  <a:gd name="connsiteY12" fmla="*/ 3039414 h 3683358"/>
                  <a:gd name="connsiteX13" fmla="*/ 1287887 w 3387143"/>
                  <a:gd name="connsiteY13" fmla="*/ 3206839 h 3683358"/>
                  <a:gd name="connsiteX14" fmla="*/ 1133341 w 3387143"/>
                  <a:gd name="connsiteY14" fmla="*/ 3683358 h 3683358"/>
                  <a:gd name="connsiteX15" fmla="*/ 0 w 3387143"/>
                  <a:gd name="connsiteY15" fmla="*/ 3451538 h 3683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87143" h="3683358">
                    <a:moveTo>
                      <a:pt x="0" y="3451538"/>
                    </a:moveTo>
                    <a:lnTo>
                      <a:pt x="244698" y="3026535"/>
                    </a:lnTo>
                    <a:lnTo>
                      <a:pt x="927279" y="3206839"/>
                    </a:lnTo>
                    <a:lnTo>
                      <a:pt x="1622738" y="2253803"/>
                    </a:lnTo>
                    <a:lnTo>
                      <a:pt x="1609859" y="1532586"/>
                    </a:lnTo>
                    <a:lnTo>
                      <a:pt x="2163650" y="978794"/>
                    </a:lnTo>
                    <a:lnTo>
                      <a:pt x="2936383" y="631065"/>
                    </a:lnTo>
                    <a:lnTo>
                      <a:pt x="3335628" y="0"/>
                    </a:lnTo>
                    <a:lnTo>
                      <a:pt x="3387143" y="489397"/>
                    </a:lnTo>
                    <a:lnTo>
                      <a:pt x="2768957" y="1120462"/>
                    </a:lnTo>
                    <a:lnTo>
                      <a:pt x="1996225" y="1532586"/>
                    </a:lnTo>
                    <a:lnTo>
                      <a:pt x="1983346" y="2318197"/>
                    </a:lnTo>
                    <a:lnTo>
                      <a:pt x="1661374" y="3039414"/>
                    </a:lnTo>
                    <a:lnTo>
                      <a:pt x="1287887" y="3206839"/>
                    </a:lnTo>
                    <a:lnTo>
                      <a:pt x="1133341" y="3683358"/>
                    </a:lnTo>
                    <a:lnTo>
                      <a:pt x="0" y="3451538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자유형: 도형 118">
                <a:extLst>
                  <a:ext uri="{FF2B5EF4-FFF2-40B4-BE49-F238E27FC236}">
                    <a16:creationId xmlns:a16="http://schemas.microsoft.com/office/drawing/2014/main" id="{801D5D47-30EC-494E-A425-7A06B243DD9E}"/>
                  </a:ext>
                </a:extLst>
              </p:cNvPr>
              <p:cNvSpPr/>
              <p:nvPr/>
            </p:nvSpPr>
            <p:spPr>
              <a:xfrm>
                <a:off x="3657600" y="1970468"/>
                <a:ext cx="1957589" cy="3631842"/>
              </a:xfrm>
              <a:custGeom>
                <a:avLst/>
                <a:gdLst>
                  <a:gd name="connsiteX0" fmla="*/ 347730 w 2112135"/>
                  <a:gd name="connsiteY0" fmla="*/ 0 h 3631842"/>
                  <a:gd name="connsiteX1" fmla="*/ 1352282 w 2112135"/>
                  <a:gd name="connsiteY1" fmla="*/ 128788 h 3631842"/>
                  <a:gd name="connsiteX2" fmla="*/ 1803042 w 2112135"/>
                  <a:gd name="connsiteY2" fmla="*/ 360608 h 3631842"/>
                  <a:gd name="connsiteX3" fmla="*/ 2112135 w 2112135"/>
                  <a:gd name="connsiteY3" fmla="*/ 1687132 h 3631842"/>
                  <a:gd name="connsiteX4" fmla="*/ 1828800 w 2112135"/>
                  <a:gd name="connsiteY4" fmla="*/ 1906073 h 3631842"/>
                  <a:gd name="connsiteX5" fmla="*/ 1171977 w 2112135"/>
                  <a:gd name="connsiteY5" fmla="*/ 2601532 h 3631842"/>
                  <a:gd name="connsiteX6" fmla="*/ 837127 w 2112135"/>
                  <a:gd name="connsiteY6" fmla="*/ 3541690 h 3631842"/>
                  <a:gd name="connsiteX7" fmla="*/ 412124 w 2112135"/>
                  <a:gd name="connsiteY7" fmla="*/ 3631842 h 3631842"/>
                  <a:gd name="connsiteX8" fmla="*/ 811369 w 2112135"/>
                  <a:gd name="connsiteY8" fmla="*/ 2150771 h 3631842"/>
                  <a:gd name="connsiteX9" fmla="*/ 1584101 w 2112135"/>
                  <a:gd name="connsiteY9" fmla="*/ 1416676 h 3631842"/>
                  <a:gd name="connsiteX10" fmla="*/ 1545465 w 2112135"/>
                  <a:gd name="connsiteY10" fmla="*/ 746974 h 3631842"/>
                  <a:gd name="connsiteX11" fmla="*/ 0 w 2112135"/>
                  <a:gd name="connsiteY11" fmla="*/ 360608 h 3631842"/>
                  <a:gd name="connsiteX12" fmla="*/ 347730 w 2112135"/>
                  <a:gd name="connsiteY12" fmla="*/ 0 h 3631842"/>
                  <a:gd name="connsiteX0" fmla="*/ 347730 w 1957589"/>
                  <a:gd name="connsiteY0" fmla="*/ 0 h 3631842"/>
                  <a:gd name="connsiteX1" fmla="*/ 1352282 w 1957589"/>
                  <a:gd name="connsiteY1" fmla="*/ 128788 h 3631842"/>
                  <a:gd name="connsiteX2" fmla="*/ 1803042 w 1957589"/>
                  <a:gd name="connsiteY2" fmla="*/ 360608 h 3631842"/>
                  <a:gd name="connsiteX3" fmla="*/ 1957589 w 1957589"/>
                  <a:gd name="connsiteY3" fmla="*/ 1390918 h 3631842"/>
                  <a:gd name="connsiteX4" fmla="*/ 1828800 w 1957589"/>
                  <a:gd name="connsiteY4" fmla="*/ 1906073 h 3631842"/>
                  <a:gd name="connsiteX5" fmla="*/ 1171977 w 1957589"/>
                  <a:gd name="connsiteY5" fmla="*/ 2601532 h 3631842"/>
                  <a:gd name="connsiteX6" fmla="*/ 837127 w 1957589"/>
                  <a:gd name="connsiteY6" fmla="*/ 3541690 h 3631842"/>
                  <a:gd name="connsiteX7" fmla="*/ 412124 w 1957589"/>
                  <a:gd name="connsiteY7" fmla="*/ 3631842 h 3631842"/>
                  <a:gd name="connsiteX8" fmla="*/ 811369 w 1957589"/>
                  <a:gd name="connsiteY8" fmla="*/ 2150771 h 3631842"/>
                  <a:gd name="connsiteX9" fmla="*/ 1584101 w 1957589"/>
                  <a:gd name="connsiteY9" fmla="*/ 1416676 h 3631842"/>
                  <a:gd name="connsiteX10" fmla="*/ 1545465 w 1957589"/>
                  <a:gd name="connsiteY10" fmla="*/ 746974 h 3631842"/>
                  <a:gd name="connsiteX11" fmla="*/ 0 w 1957589"/>
                  <a:gd name="connsiteY11" fmla="*/ 360608 h 3631842"/>
                  <a:gd name="connsiteX12" fmla="*/ 347730 w 1957589"/>
                  <a:gd name="connsiteY12" fmla="*/ 0 h 3631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57589" h="3631842">
                    <a:moveTo>
                      <a:pt x="347730" y="0"/>
                    </a:moveTo>
                    <a:lnTo>
                      <a:pt x="1352282" y="128788"/>
                    </a:lnTo>
                    <a:lnTo>
                      <a:pt x="1803042" y="360608"/>
                    </a:lnTo>
                    <a:lnTo>
                      <a:pt x="1957589" y="1390918"/>
                    </a:lnTo>
                    <a:lnTo>
                      <a:pt x="1828800" y="1906073"/>
                    </a:lnTo>
                    <a:lnTo>
                      <a:pt x="1171977" y="2601532"/>
                    </a:lnTo>
                    <a:lnTo>
                      <a:pt x="837127" y="3541690"/>
                    </a:lnTo>
                    <a:lnTo>
                      <a:pt x="412124" y="3631842"/>
                    </a:lnTo>
                    <a:lnTo>
                      <a:pt x="811369" y="2150771"/>
                    </a:lnTo>
                    <a:lnTo>
                      <a:pt x="1584101" y="1416676"/>
                    </a:lnTo>
                    <a:lnTo>
                      <a:pt x="1545465" y="746974"/>
                    </a:lnTo>
                    <a:lnTo>
                      <a:pt x="0" y="360608"/>
                    </a:lnTo>
                    <a:lnTo>
                      <a:pt x="34773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1C21AC4B-746C-47BA-B61F-F781CC6A06DE}"/>
                  </a:ext>
                </a:extLst>
              </p:cNvPr>
              <p:cNvSpPr/>
              <p:nvPr/>
            </p:nvSpPr>
            <p:spPr>
              <a:xfrm>
                <a:off x="4198512" y="212501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42C09AAC-E2E1-4D07-8471-52C7E0BA49CE}"/>
                  </a:ext>
                </a:extLst>
              </p:cNvPr>
              <p:cNvSpPr/>
              <p:nvPr/>
            </p:nvSpPr>
            <p:spPr>
              <a:xfrm>
                <a:off x="4556974" y="223448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AFC965F2-C895-4E23-BE1B-7A0D34B8A5BC}"/>
                  </a:ext>
                </a:extLst>
              </p:cNvPr>
              <p:cNvSpPr/>
              <p:nvPr/>
            </p:nvSpPr>
            <p:spPr>
              <a:xfrm>
                <a:off x="5082859" y="234395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F7EA9C5C-245F-42C6-92A0-C04D110ACA3A}"/>
                  </a:ext>
                </a:extLst>
              </p:cNvPr>
              <p:cNvSpPr/>
              <p:nvPr/>
            </p:nvSpPr>
            <p:spPr>
              <a:xfrm>
                <a:off x="5301800" y="277968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6F01A940-9936-4FF8-91E6-2D0E3BE393B3}"/>
                  </a:ext>
                </a:extLst>
              </p:cNvPr>
              <p:cNvSpPr/>
              <p:nvPr/>
            </p:nvSpPr>
            <p:spPr>
              <a:xfrm>
                <a:off x="5286766" y="3418845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4974555E-358C-4156-88C6-2EE514084B8B}"/>
                  </a:ext>
                </a:extLst>
              </p:cNvPr>
              <p:cNvSpPr/>
              <p:nvPr/>
            </p:nvSpPr>
            <p:spPr>
              <a:xfrm>
                <a:off x="5033487" y="3748825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00946334-063F-4C09-9BBF-80469F8CF0C0}"/>
                  </a:ext>
                </a:extLst>
              </p:cNvPr>
              <p:cNvSpPr/>
              <p:nvPr/>
            </p:nvSpPr>
            <p:spPr>
              <a:xfrm>
                <a:off x="4666444" y="4185636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03D1CCB1-7067-48E4-A598-9BA1B8661592}"/>
                  </a:ext>
                </a:extLst>
              </p:cNvPr>
              <p:cNvSpPr/>
              <p:nvPr/>
            </p:nvSpPr>
            <p:spPr>
              <a:xfrm>
                <a:off x="4385252" y="481777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9CA49153-D11E-4408-9DB1-45295CB76C13}"/>
                  </a:ext>
                </a:extLst>
              </p:cNvPr>
              <p:cNvSpPr/>
              <p:nvPr/>
            </p:nvSpPr>
            <p:spPr>
              <a:xfrm>
                <a:off x="4462525" y="90795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타원 128">
                <a:extLst>
                  <a:ext uri="{FF2B5EF4-FFF2-40B4-BE49-F238E27FC236}">
                    <a16:creationId xmlns:a16="http://schemas.microsoft.com/office/drawing/2014/main" id="{BC7CF59A-1E3D-49F4-82A2-F5C3A838DC0F}"/>
                  </a:ext>
                </a:extLst>
              </p:cNvPr>
              <p:cNvSpPr/>
              <p:nvPr/>
            </p:nvSpPr>
            <p:spPr>
              <a:xfrm>
                <a:off x="4487211" y="51658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5C35F7C9-6BC3-4B2B-A726-A4BC3E04BA59}"/>
                  </a:ext>
                </a:extLst>
              </p:cNvPr>
              <p:cNvSpPr/>
              <p:nvPr/>
            </p:nvSpPr>
            <p:spPr>
              <a:xfrm>
                <a:off x="4924016" y="611744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79922E72-E8B1-43BF-B32A-6E8C6D25B0B4}"/>
                  </a:ext>
                </a:extLst>
              </p:cNvPr>
              <p:cNvSpPr/>
              <p:nvPr/>
            </p:nvSpPr>
            <p:spPr>
              <a:xfrm>
                <a:off x="5411269" y="495830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27C91E69-7E5A-4FCB-8D4C-B0FC08ACC66B}"/>
                  </a:ext>
                </a:extLst>
              </p:cNvPr>
              <p:cNvSpPr/>
              <p:nvPr/>
            </p:nvSpPr>
            <p:spPr>
              <a:xfrm>
                <a:off x="6096000" y="611736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F106FCA1-2AE8-4EB9-B655-D9B550E26826}"/>
                  </a:ext>
                </a:extLst>
              </p:cNvPr>
              <p:cNvSpPr/>
              <p:nvPr/>
            </p:nvSpPr>
            <p:spPr>
              <a:xfrm>
                <a:off x="6342851" y="29764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68957EBD-00C7-4E77-95DF-52A732BDFBAA}"/>
                  </a:ext>
                </a:extLst>
              </p:cNvPr>
              <p:cNvSpPr/>
              <p:nvPr/>
            </p:nvSpPr>
            <p:spPr>
              <a:xfrm>
                <a:off x="5761143" y="143921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7FB17E0C-3817-4532-B190-0F431CE287AA}"/>
                  </a:ext>
                </a:extLst>
              </p:cNvPr>
              <p:cNvSpPr/>
              <p:nvPr/>
            </p:nvSpPr>
            <p:spPr>
              <a:xfrm>
                <a:off x="6452321" y="152292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825E7342-AF76-4EF7-B223-B51C10455D85}"/>
                  </a:ext>
                </a:extLst>
              </p:cNvPr>
              <p:cNvSpPr/>
              <p:nvPr/>
            </p:nvSpPr>
            <p:spPr>
              <a:xfrm>
                <a:off x="6811268" y="191250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218F88E8-5AA3-48AE-9CE2-4C02D22F4458}"/>
                  </a:ext>
                </a:extLst>
              </p:cNvPr>
              <p:cNvSpPr/>
              <p:nvPr/>
            </p:nvSpPr>
            <p:spPr>
              <a:xfrm>
                <a:off x="6966388" y="243302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4F7E598B-424D-4D7F-86D0-B93D099F371A}"/>
                  </a:ext>
                </a:extLst>
              </p:cNvPr>
              <p:cNvSpPr/>
              <p:nvPr/>
            </p:nvSpPr>
            <p:spPr>
              <a:xfrm>
                <a:off x="7185328" y="3480021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>
                <a:extLst>
                  <a:ext uri="{FF2B5EF4-FFF2-40B4-BE49-F238E27FC236}">
                    <a16:creationId xmlns:a16="http://schemas.microsoft.com/office/drawing/2014/main" id="{CE1EA10E-DD0A-4D19-998E-C2A04253A128}"/>
                  </a:ext>
                </a:extLst>
              </p:cNvPr>
              <p:cNvSpPr/>
              <p:nvPr/>
            </p:nvSpPr>
            <p:spPr>
              <a:xfrm>
                <a:off x="6669108" y="4282040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19AF4AF5-38C5-46B3-B21C-9E9A87884D4B}"/>
                  </a:ext>
                </a:extLst>
              </p:cNvPr>
              <p:cNvSpPr/>
              <p:nvPr/>
            </p:nvSpPr>
            <p:spPr>
              <a:xfrm>
                <a:off x="6452321" y="509574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>
                <a:extLst>
                  <a:ext uri="{FF2B5EF4-FFF2-40B4-BE49-F238E27FC236}">
                    <a16:creationId xmlns:a16="http://schemas.microsoft.com/office/drawing/2014/main" id="{DF6D40CE-2D25-40B2-A2B5-50459D89C1EC}"/>
                  </a:ext>
                </a:extLst>
              </p:cNvPr>
              <p:cNvSpPr/>
              <p:nvPr/>
            </p:nvSpPr>
            <p:spPr>
              <a:xfrm>
                <a:off x="6031058" y="549283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2706C6BE-59D6-4DDF-BDB0-81A202638E67}"/>
                  </a:ext>
                </a:extLst>
              </p:cNvPr>
              <p:cNvSpPr/>
              <p:nvPr/>
            </p:nvSpPr>
            <p:spPr>
              <a:xfrm>
                <a:off x="5411268" y="580515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DC92F1CD-A172-4F9F-904E-0EC409AF6F41}"/>
                  </a:ext>
                </a:extLst>
              </p:cNvPr>
              <p:cNvSpPr/>
              <p:nvPr/>
            </p:nvSpPr>
            <p:spPr>
              <a:xfrm>
                <a:off x="5086073" y="573110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자유형: 도형 143">
                <a:extLst>
                  <a:ext uri="{FF2B5EF4-FFF2-40B4-BE49-F238E27FC236}">
                    <a16:creationId xmlns:a16="http://schemas.microsoft.com/office/drawing/2014/main" id="{820070BE-BFE7-4B7B-A400-30F029B0DC3B}"/>
                  </a:ext>
                </a:extLst>
              </p:cNvPr>
              <p:cNvSpPr/>
              <p:nvPr/>
            </p:nvSpPr>
            <p:spPr>
              <a:xfrm>
                <a:off x="5939305" y="2514600"/>
                <a:ext cx="566670" cy="450760"/>
              </a:xfrm>
              <a:custGeom>
                <a:avLst/>
                <a:gdLst>
                  <a:gd name="connsiteX0" fmla="*/ 0 w 566670"/>
                  <a:gd name="connsiteY0" fmla="*/ 128788 h 450760"/>
                  <a:gd name="connsiteX1" fmla="*/ 128788 w 566670"/>
                  <a:gd name="connsiteY1" fmla="*/ 450760 h 450760"/>
                  <a:gd name="connsiteX2" fmla="*/ 540912 w 566670"/>
                  <a:gd name="connsiteY2" fmla="*/ 347729 h 450760"/>
                  <a:gd name="connsiteX3" fmla="*/ 566670 w 566670"/>
                  <a:gd name="connsiteY3" fmla="*/ 180304 h 450760"/>
                  <a:gd name="connsiteX4" fmla="*/ 399245 w 566670"/>
                  <a:gd name="connsiteY4" fmla="*/ 0 h 450760"/>
                  <a:gd name="connsiteX5" fmla="*/ 0 w 566670"/>
                  <a:gd name="connsiteY5" fmla="*/ 128788 h 450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6670" h="450760">
                    <a:moveTo>
                      <a:pt x="0" y="128788"/>
                    </a:moveTo>
                    <a:lnTo>
                      <a:pt x="128788" y="450760"/>
                    </a:lnTo>
                    <a:lnTo>
                      <a:pt x="540912" y="347729"/>
                    </a:lnTo>
                    <a:lnTo>
                      <a:pt x="566670" y="180304"/>
                    </a:lnTo>
                    <a:lnTo>
                      <a:pt x="399245" y="0"/>
                    </a:lnTo>
                    <a:lnTo>
                      <a:pt x="0" y="12878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자유형: 도형 144">
                <a:extLst>
                  <a:ext uri="{FF2B5EF4-FFF2-40B4-BE49-F238E27FC236}">
                    <a16:creationId xmlns:a16="http://schemas.microsoft.com/office/drawing/2014/main" id="{5AB5D6EC-80E0-4296-9FFD-FC415EED63AA}"/>
                  </a:ext>
                </a:extLst>
              </p:cNvPr>
              <p:cNvSpPr/>
              <p:nvPr/>
            </p:nvSpPr>
            <p:spPr>
              <a:xfrm>
                <a:off x="5087155" y="3400023"/>
                <a:ext cx="1184856" cy="1815921"/>
              </a:xfrm>
              <a:custGeom>
                <a:avLst/>
                <a:gdLst>
                  <a:gd name="connsiteX0" fmla="*/ 1081825 w 1184856"/>
                  <a:gd name="connsiteY0" fmla="*/ 0 h 1815921"/>
                  <a:gd name="connsiteX1" fmla="*/ 1184856 w 1184856"/>
                  <a:gd name="connsiteY1" fmla="*/ 231819 h 1815921"/>
                  <a:gd name="connsiteX2" fmla="*/ 1120462 w 1184856"/>
                  <a:gd name="connsiteY2" fmla="*/ 489397 h 1815921"/>
                  <a:gd name="connsiteX3" fmla="*/ 1107583 w 1184856"/>
                  <a:gd name="connsiteY3" fmla="*/ 785611 h 1815921"/>
                  <a:gd name="connsiteX4" fmla="*/ 978794 w 1184856"/>
                  <a:gd name="connsiteY4" fmla="*/ 1184856 h 1815921"/>
                  <a:gd name="connsiteX5" fmla="*/ 682580 w 1184856"/>
                  <a:gd name="connsiteY5" fmla="*/ 1712890 h 1815921"/>
                  <a:gd name="connsiteX6" fmla="*/ 283335 w 1184856"/>
                  <a:gd name="connsiteY6" fmla="*/ 1815921 h 1815921"/>
                  <a:gd name="connsiteX7" fmla="*/ 0 w 1184856"/>
                  <a:gd name="connsiteY7" fmla="*/ 1738647 h 1815921"/>
                  <a:gd name="connsiteX8" fmla="*/ 154546 w 1184856"/>
                  <a:gd name="connsiteY8" fmla="*/ 1429554 h 1815921"/>
                  <a:gd name="connsiteX9" fmla="*/ 360608 w 1184856"/>
                  <a:gd name="connsiteY9" fmla="*/ 1365160 h 1815921"/>
                  <a:gd name="connsiteX10" fmla="*/ 528034 w 1184856"/>
                  <a:gd name="connsiteY10" fmla="*/ 1416676 h 1815921"/>
                  <a:gd name="connsiteX11" fmla="*/ 695459 w 1184856"/>
                  <a:gd name="connsiteY11" fmla="*/ 1068946 h 1815921"/>
                  <a:gd name="connsiteX12" fmla="*/ 824248 w 1184856"/>
                  <a:gd name="connsiteY12" fmla="*/ 553791 h 1815921"/>
                  <a:gd name="connsiteX13" fmla="*/ 1043189 w 1184856"/>
                  <a:gd name="connsiteY13" fmla="*/ 38636 h 1815921"/>
                  <a:gd name="connsiteX14" fmla="*/ 1081825 w 1184856"/>
                  <a:gd name="connsiteY14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84856" h="1815921">
                    <a:moveTo>
                      <a:pt x="1081825" y="0"/>
                    </a:moveTo>
                    <a:lnTo>
                      <a:pt x="1184856" y="231819"/>
                    </a:lnTo>
                    <a:lnTo>
                      <a:pt x="1120462" y="489397"/>
                    </a:lnTo>
                    <a:lnTo>
                      <a:pt x="1107583" y="785611"/>
                    </a:lnTo>
                    <a:lnTo>
                      <a:pt x="978794" y="1184856"/>
                    </a:lnTo>
                    <a:lnTo>
                      <a:pt x="682580" y="1712890"/>
                    </a:lnTo>
                    <a:lnTo>
                      <a:pt x="283335" y="1815921"/>
                    </a:lnTo>
                    <a:lnTo>
                      <a:pt x="0" y="1738647"/>
                    </a:lnTo>
                    <a:lnTo>
                      <a:pt x="154546" y="1429554"/>
                    </a:lnTo>
                    <a:lnTo>
                      <a:pt x="360608" y="1365160"/>
                    </a:lnTo>
                    <a:lnTo>
                      <a:pt x="528034" y="1416676"/>
                    </a:lnTo>
                    <a:lnTo>
                      <a:pt x="695459" y="1068946"/>
                    </a:lnTo>
                    <a:lnTo>
                      <a:pt x="824248" y="553791"/>
                    </a:lnTo>
                    <a:lnTo>
                      <a:pt x="1043189" y="38636"/>
                    </a:lnTo>
                    <a:lnTo>
                      <a:pt x="1081825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900ECCCD-283A-487A-9D7D-B71F74D255C1}"/>
                </a:ext>
              </a:extLst>
            </p:cNvPr>
            <p:cNvSpPr/>
            <p:nvPr/>
          </p:nvSpPr>
          <p:spPr>
            <a:xfrm>
              <a:off x="3810138" y="267911"/>
              <a:ext cx="2794716" cy="1712890"/>
            </a:xfrm>
            <a:custGeom>
              <a:avLst/>
              <a:gdLst>
                <a:gd name="connsiteX0" fmla="*/ 592428 w 2794716"/>
                <a:gd name="connsiteY0" fmla="*/ 90152 h 1712890"/>
                <a:gd name="connsiteX1" fmla="*/ 0 w 2794716"/>
                <a:gd name="connsiteY1" fmla="*/ 643944 h 1712890"/>
                <a:gd name="connsiteX2" fmla="*/ 0 w 2794716"/>
                <a:gd name="connsiteY2" fmla="*/ 1558344 h 1712890"/>
                <a:gd name="connsiteX3" fmla="*/ 759854 w 2794716"/>
                <a:gd name="connsiteY3" fmla="*/ 1712890 h 1712890"/>
                <a:gd name="connsiteX4" fmla="*/ 2189409 w 2794716"/>
                <a:gd name="connsiteY4" fmla="*/ 1429555 h 1712890"/>
                <a:gd name="connsiteX5" fmla="*/ 2794716 w 2794716"/>
                <a:gd name="connsiteY5" fmla="*/ 888642 h 1712890"/>
                <a:gd name="connsiteX6" fmla="*/ 2653048 w 2794716"/>
                <a:gd name="connsiteY6" fmla="*/ 77273 h 1712890"/>
                <a:gd name="connsiteX7" fmla="*/ 2034862 w 2794716"/>
                <a:gd name="connsiteY7" fmla="*/ 0 h 1712890"/>
                <a:gd name="connsiteX8" fmla="*/ 1609859 w 2794716"/>
                <a:gd name="connsiteY8" fmla="*/ 167425 h 1712890"/>
                <a:gd name="connsiteX9" fmla="*/ 592428 w 2794716"/>
                <a:gd name="connsiteY9" fmla="*/ 90152 h 17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4716" h="1712890">
                  <a:moveTo>
                    <a:pt x="592428" y="90152"/>
                  </a:moveTo>
                  <a:lnTo>
                    <a:pt x="0" y="643944"/>
                  </a:lnTo>
                  <a:lnTo>
                    <a:pt x="0" y="1558344"/>
                  </a:lnTo>
                  <a:lnTo>
                    <a:pt x="759854" y="1712890"/>
                  </a:lnTo>
                  <a:lnTo>
                    <a:pt x="2189409" y="1429555"/>
                  </a:lnTo>
                  <a:lnTo>
                    <a:pt x="2794716" y="888642"/>
                  </a:lnTo>
                  <a:lnTo>
                    <a:pt x="2653048" y="77273"/>
                  </a:lnTo>
                  <a:lnTo>
                    <a:pt x="2034862" y="0"/>
                  </a:lnTo>
                  <a:lnTo>
                    <a:pt x="1609859" y="167425"/>
                  </a:lnTo>
                  <a:lnTo>
                    <a:pt x="592428" y="90152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BED3C941-182C-4A5E-B26C-24DE7291FF2C}"/>
                </a:ext>
              </a:extLst>
            </p:cNvPr>
            <p:cNvSpPr/>
            <p:nvPr/>
          </p:nvSpPr>
          <p:spPr>
            <a:xfrm>
              <a:off x="4315727" y="370569"/>
              <a:ext cx="1622738" cy="1571223"/>
            </a:xfrm>
            <a:custGeom>
              <a:avLst/>
              <a:gdLst>
                <a:gd name="connsiteX0" fmla="*/ 296215 w 1622738"/>
                <a:gd name="connsiteY0" fmla="*/ 12879 h 1571223"/>
                <a:gd name="connsiteX1" fmla="*/ 0 w 1622738"/>
                <a:gd name="connsiteY1" fmla="*/ 463640 h 1571223"/>
                <a:gd name="connsiteX2" fmla="*/ 25758 w 1622738"/>
                <a:gd name="connsiteY2" fmla="*/ 1146220 h 1571223"/>
                <a:gd name="connsiteX3" fmla="*/ 476519 w 1622738"/>
                <a:gd name="connsiteY3" fmla="*/ 1571223 h 1571223"/>
                <a:gd name="connsiteX4" fmla="*/ 1390919 w 1622738"/>
                <a:gd name="connsiteY4" fmla="*/ 1365161 h 1571223"/>
                <a:gd name="connsiteX5" fmla="*/ 1622738 w 1622738"/>
                <a:gd name="connsiteY5" fmla="*/ 1030310 h 1571223"/>
                <a:gd name="connsiteX6" fmla="*/ 1558344 w 1622738"/>
                <a:gd name="connsiteY6" fmla="*/ 321972 h 1571223"/>
                <a:gd name="connsiteX7" fmla="*/ 1249251 w 1622738"/>
                <a:gd name="connsiteY7" fmla="*/ 25758 h 1571223"/>
                <a:gd name="connsiteX8" fmla="*/ 1081826 w 1622738"/>
                <a:gd name="connsiteY8" fmla="*/ 64395 h 1571223"/>
                <a:gd name="connsiteX9" fmla="*/ 347730 w 1622738"/>
                <a:gd name="connsiteY9" fmla="*/ 0 h 1571223"/>
                <a:gd name="connsiteX10" fmla="*/ 296215 w 1622738"/>
                <a:gd name="connsiteY10" fmla="*/ 12879 h 1571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2738" h="1571223">
                  <a:moveTo>
                    <a:pt x="296215" y="12879"/>
                  </a:moveTo>
                  <a:lnTo>
                    <a:pt x="0" y="463640"/>
                  </a:lnTo>
                  <a:lnTo>
                    <a:pt x="25758" y="1146220"/>
                  </a:lnTo>
                  <a:lnTo>
                    <a:pt x="476519" y="1571223"/>
                  </a:lnTo>
                  <a:lnTo>
                    <a:pt x="1390919" y="1365161"/>
                  </a:lnTo>
                  <a:lnTo>
                    <a:pt x="1622738" y="1030310"/>
                  </a:lnTo>
                  <a:lnTo>
                    <a:pt x="1558344" y="321972"/>
                  </a:lnTo>
                  <a:lnTo>
                    <a:pt x="1249251" y="25758"/>
                  </a:lnTo>
                  <a:lnTo>
                    <a:pt x="1081826" y="64395"/>
                  </a:lnTo>
                  <a:lnTo>
                    <a:pt x="347730" y="0"/>
                  </a:lnTo>
                  <a:lnTo>
                    <a:pt x="296215" y="1287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F830D97-49C5-46F6-9410-608359005E0E}"/>
                </a:ext>
              </a:extLst>
            </p:cNvPr>
            <p:cNvSpPr/>
            <p:nvPr/>
          </p:nvSpPr>
          <p:spPr>
            <a:xfrm rot="18789320">
              <a:off x="4558037" y="569702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F02B89A5-0030-47E9-B433-8A3BB506190D}"/>
                </a:ext>
              </a:extLst>
            </p:cNvPr>
            <p:cNvSpPr/>
            <p:nvPr/>
          </p:nvSpPr>
          <p:spPr>
            <a:xfrm rot="2563431">
              <a:off x="5302323" y="540172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D3F8C6FB-D347-4920-9341-2833837D36F1}"/>
                </a:ext>
              </a:extLst>
            </p:cNvPr>
            <p:cNvSpPr/>
            <p:nvPr/>
          </p:nvSpPr>
          <p:spPr>
            <a:xfrm>
              <a:off x="4952620" y="914915"/>
              <a:ext cx="418882" cy="4188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9B08F4DF-C9F5-408E-B251-2C2CF9EBE6C9}"/>
                </a:ext>
              </a:extLst>
            </p:cNvPr>
            <p:cNvGrpSpPr/>
            <p:nvPr/>
          </p:nvGrpSpPr>
          <p:grpSpPr>
            <a:xfrm>
              <a:off x="1168476" y="1191106"/>
              <a:ext cx="2577089" cy="3444897"/>
              <a:chOff x="528034" y="3058934"/>
              <a:chExt cx="2577089" cy="3444897"/>
            </a:xfrm>
          </p:grpSpPr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BA22E23A-34B4-44D6-BF0D-C806F4675BE6}"/>
                  </a:ext>
                </a:extLst>
              </p:cNvPr>
              <p:cNvSpPr/>
              <p:nvPr/>
            </p:nvSpPr>
            <p:spPr>
              <a:xfrm>
                <a:off x="542228" y="3058934"/>
                <a:ext cx="2562895" cy="3425781"/>
              </a:xfrm>
              <a:custGeom>
                <a:avLst/>
                <a:gdLst>
                  <a:gd name="connsiteX0" fmla="*/ 489397 w 2562895"/>
                  <a:gd name="connsiteY0" fmla="*/ 1777285 h 3425781"/>
                  <a:gd name="connsiteX1" fmla="*/ 1249250 w 2562895"/>
                  <a:gd name="connsiteY1" fmla="*/ 3412902 h 3425781"/>
                  <a:gd name="connsiteX2" fmla="*/ 1455312 w 2562895"/>
                  <a:gd name="connsiteY2" fmla="*/ 3425781 h 3425781"/>
                  <a:gd name="connsiteX3" fmla="*/ 1609859 w 2562895"/>
                  <a:gd name="connsiteY3" fmla="*/ 3193961 h 3425781"/>
                  <a:gd name="connsiteX4" fmla="*/ 1803042 w 2562895"/>
                  <a:gd name="connsiteY4" fmla="*/ 3361386 h 3425781"/>
                  <a:gd name="connsiteX5" fmla="*/ 2343955 w 2562895"/>
                  <a:gd name="connsiteY5" fmla="*/ 2910626 h 3425781"/>
                  <a:gd name="connsiteX6" fmla="*/ 2562895 w 2562895"/>
                  <a:gd name="connsiteY6" fmla="*/ 1622738 h 3425781"/>
                  <a:gd name="connsiteX7" fmla="*/ 2472743 w 2562895"/>
                  <a:gd name="connsiteY7" fmla="*/ 296214 h 3425781"/>
                  <a:gd name="connsiteX8" fmla="*/ 1468191 w 2562895"/>
                  <a:gd name="connsiteY8" fmla="*/ 0 h 3425781"/>
                  <a:gd name="connsiteX9" fmla="*/ 631064 w 2562895"/>
                  <a:gd name="connsiteY9" fmla="*/ 180305 h 3425781"/>
                  <a:gd name="connsiteX10" fmla="*/ 154546 w 2562895"/>
                  <a:gd name="connsiteY10" fmla="*/ 502276 h 3425781"/>
                  <a:gd name="connsiteX11" fmla="*/ 51515 w 2562895"/>
                  <a:gd name="connsiteY11" fmla="*/ 682581 h 3425781"/>
                  <a:gd name="connsiteX12" fmla="*/ 0 w 2562895"/>
                  <a:gd name="connsiteY12" fmla="*/ 1275009 h 3425781"/>
                  <a:gd name="connsiteX13" fmla="*/ 321972 w 2562895"/>
                  <a:gd name="connsiteY13" fmla="*/ 1854558 h 3425781"/>
                  <a:gd name="connsiteX14" fmla="*/ 489397 w 2562895"/>
                  <a:gd name="connsiteY14" fmla="*/ 1777285 h 3425781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55312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90163 w 2562895"/>
                  <a:gd name="connsiteY3" fmla="*/ 3026536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596980 h 3271233"/>
                  <a:gd name="connsiteX1" fmla="*/ 1068946 w 2562895"/>
                  <a:gd name="connsiteY1" fmla="*/ 3271233 h 3271233"/>
                  <a:gd name="connsiteX2" fmla="*/ 1532585 w 2562895"/>
                  <a:gd name="connsiteY2" fmla="*/ 3168203 h 3271233"/>
                  <a:gd name="connsiteX3" fmla="*/ 1790163 w 2562895"/>
                  <a:gd name="connsiteY3" fmla="*/ 2846231 h 3271233"/>
                  <a:gd name="connsiteX4" fmla="*/ 2021983 w 2562895"/>
                  <a:gd name="connsiteY4" fmla="*/ 2833352 h 3271233"/>
                  <a:gd name="connsiteX5" fmla="*/ 2343955 w 2562895"/>
                  <a:gd name="connsiteY5" fmla="*/ 2730321 h 3271233"/>
                  <a:gd name="connsiteX6" fmla="*/ 2562895 w 2562895"/>
                  <a:gd name="connsiteY6" fmla="*/ 1442433 h 3271233"/>
                  <a:gd name="connsiteX7" fmla="*/ 2472743 w 2562895"/>
                  <a:gd name="connsiteY7" fmla="*/ 115909 h 3271233"/>
                  <a:gd name="connsiteX8" fmla="*/ 1481070 w 2562895"/>
                  <a:gd name="connsiteY8" fmla="*/ 489396 h 3271233"/>
                  <a:gd name="connsiteX9" fmla="*/ 631064 w 2562895"/>
                  <a:gd name="connsiteY9" fmla="*/ 0 h 3271233"/>
                  <a:gd name="connsiteX10" fmla="*/ 154546 w 2562895"/>
                  <a:gd name="connsiteY10" fmla="*/ 321971 h 3271233"/>
                  <a:gd name="connsiteX11" fmla="*/ 51515 w 2562895"/>
                  <a:gd name="connsiteY11" fmla="*/ 502276 h 3271233"/>
                  <a:gd name="connsiteX12" fmla="*/ 0 w 2562895"/>
                  <a:gd name="connsiteY12" fmla="*/ 1094704 h 3271233"/>
                  <a:gd name="connsiteX13" fmla="*/ 321972 w 2562895"/>
                  <a:gd name="connsiteY13" fmla="*/ 1674253 h 3271233"/>
                  <a:gd name="connsiteX14" fmla="*/ 489397 w 2562895"/>
                  <a:gd name="connsiteY14" fmla="*/ 1596980 h 3271233"/>
                  <a:gd name="connsiteX0" fmla="*/ 489397 w 2562895"/>
                  <a:gd name="connsiteY0" fmla="*/ 1751528 h 3425781"/>
                  <a:gd name="connsiteX1" fmla="*/ 1068946 w 2562895"/>
                  <a:gd name="connsiteY1" fmla="*/ 3425781 h 3425781"/>
                  <a:gd name="connsiteX2" fmla="*/ 1532585 w 2562895"/>
                  <a:gd name="connsiteY2" fmla="*/ 3322751 h 3425781"/>
                  <a:gd name="connsiteX3" fmla="*/ 1790163 w 2562895"/>
                  <a:gd name="connsiteY3" fmla="*/ 3000779 h 3425781"/>
                  <a:gd name="connsiteX4" fmla="*/ 2021983 w 2562895"/>
                  <a:gd name="connsiteY4" fmla="*/ 2987900 h 3425781"/>
                  <a:gd name="connsiteX5" fmla="*/ 2343955 w 2562895"/>
                  <a:gd name="connsiteY5" fmla="*/ 2884869 h 3425781"/>
                  <a:gd name="connsiteX6" fmla="*/ 2562895 w 2562895"/>
                  <a:gd name="connsiteY6" fmla="*/ 1596981 h 3425781"/>
                  <a:gd name="connsiteX7" fmla="*/ 2472743 w 2562895"/>
                  <a:gd name="connsiteY7" fmla="*/ 270457 h 3425781"/>
                  <a:gd name="connsiteX8" fmla="*/ 1468191 w 2562895"/>
                  <a:gd name="connsiteY8" fmla="*/ 0 h 3425781"/>
                  <a:gd name="connsiteX9" fmla="*/ 631064 w 2562895"/>
                  <a:gd name="connsiteY9" fmla="*/ 154548 h 3425781"/>
                  <a:gd name="connsiteX10" fmla="*/ 154546 w 2562895"/>
                  <a:gd name="connsiteY10" fmla="*/ 476519 h 3425781"/>
                  <a:gd name="connsiteX11" fmla="*/ 51515 w 2562895"/>
                  <a:gd name="connsiteY11" fmla="*/ 656824 h 3425781"/>
                  <a:gd name="connsiteX12" fmla="*/ 0 w 2562895"/>
                  <a:gd name="connsiteY12" fmla="*/ 1249252 h 3425781"/>
                  <a:gd name="connsiteX13" fmla="*/ 321972 w 2562895"/>
                  <a:gd name="connsiteY13" fmla="*/ 1828801 h 3425781"/>
                  <a:gd name="connsiteX14" fmla="*/ 489397 w 2562895"/>
                  <a:gd name="connsiteY14" fmla="*/ 1751528 h 342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62895" h="3425781">
                    <a:moveTo>
                      <a:pt x="489397" y="1751528"/>
                    </a:moveTo>
                    <a:lnTo>
                      <a:pt x="1068946" y="3425781"/>
                    </a:lnTo>
                    <a:lnTo>
                      <a:pt x="1532585" y="3322751"/>
                    </a:lnTo>
                    <a:lnTo>
                      <a:pt x="1790163" y="3000779"/>
                    </a:lnTo>
                    <a:lnTo>
                      <a:pt x="2021983" y="2987900"/>
                    </a:lnTo>
                    <a:lnTo>
                      <a:pt x="2343955" y="2884869"/>
                    </a:lnTo>
                    <a:lnTo>
                      <a:pt x="2562895" y="1596981"/>
                    </a:lnTo>
                    <a:lnTo>
                      <a:pt x="2472743" y="270457"/>
                    </a:lnTo>
                    <a:lnTo>
                      <a:pt x="1468191" y="0"/>
                    </a:lnTo>
                    <a:lnTo>
                      <a:pt x="631064" y="154548"/>
                    </a:lnTo>
                    <a:lnTo>
                      <a:pt x="154546" y="476519"/>
                    </a:lnTo>
                    <a:lnTo>
                      <a:pt x="51515" y="656824"/>
                    </a:lnTo>
                    <a:lnTo>
                      <a:pt x="0" y="1249252"/>
                    </a:lnTo>
                    <a:lnTo>
                      <a:pt x="321972" y="1828801"/>
                    </a:lnTo>
                    <a:lnTo>
                      <a:pt x="489397" y="1751528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자유형: 도형 109">
                <a:extLst>
                  <a:ext uri="{FF2B5EF4-FFF2-40B4-BE49-F238E27FC236}">
                    <a16:creationId xmlns:a16="http://schemas.microsoft.com/office/drawing/2014/main" id="{1176B88C-72EB-4989-9A29-149060407408}"/>
                  </a:ext>
                </a:extLst>
              </p:cNvPr>
              <p:cNvSpPr/>
              <p:nvPr/>
            </p:nvSpPr>
            <p:spPr>
              <a:xfrm>
                <a:off x="528034" y="3554569"/>
                <a:ext cx="1584101" cy="2949262"/>
              </a:xfrm>
              <a:custGeom>
                <a:avLst/>
                <a:gdLst>
                  <a:gd name="connsiteX0" fmla="*/ 141667 w 1584101"/>
                  <a:gd name="connsiteY0" fmla="*/ 0 h 2949262"/>
                  <a:gd name="connsiteX1" fmla="*/ 1171977 w 1584101"/>
                  <a:gd name="connsiteY1" fmla="*/ 914400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236372 w 1584101"/>
                  <a:gd name="connsiteY2" fmla="*/ 1365161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579549 w 1584101"/>
                  <a:gd name="connsiteY1" fmla="*/ 270456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352281 w 1584101"/>
                  <a:gd name="connsiteY3" fmla="*/ 1828801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84101" h="2949262">
                    <a:moveTo>
                      <a:pt x="141667" y="0"/>
                    </a:moveTo>
                    <a:lnTo>
                      <a:pt x="437882" y="425002"/>
                    </a:lnTo>
                    <a:lnTo>
                      <a:pt x="1043188" y="528034"/>
                    </a:lnTo>
                    <a:cubicBezTo>
                      <a:pt x="1189149" y="880057"/>
                      <a:pt x="575255" y="1605567"/>
                      <a:pt x="1352281" y="1828801"/>
                    </a:cubicBezTo>
                    <a:cubicBezTo>
                      <a:pt x="1116169" y="2477037"/>
                      <a:pt x="1549757" y="2391178"/>
                      <a:pt x="1584101" y="2794716"/>
                    </a:cubicBezTo>
                    <a:lnTo>
                      <a:pt x="1068946" y="2949262"/>
                    </a:lnTo>
                    <a:lnTo>
                      <a:pt x="489397" y="1262130"/>
                    </a:lnTo>
                    <a:lnTo>
                      <a:pt x="334851" y="1326524"/>
                    </a:lnTo>
                    <a:lnTo>
                      <a:pt x="0" y="746975"/>
                    </a:lnTo>
                    <a:lnTo>
                      <a:pt x="77273" y="128789"/>
                    </a:lnTo>
                    <a:lnTo>
                      <a:pt x="141667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자유형: 도형 110">
                <a:extLst>
                  <a:ext uri="{FF2B5EF4-FFF2-40B4-BE49-F238E27FC236}">
                    <a16:creationId xmlns:a16="http://schemas.microsoft.com/office/drawing/2014/main" id="{4CC0649C-FFF2-4525-99AD-2725D7CAFD48}"/>
                  </a:ext>
                </a:extLst>
              </p:cNvPr>
              <p:cNvSpPr/>
              <p:nvPr/>
            </p:nvSpPr>
            <p:spPr>
              <a:xfrm>
                <a:off x="1969811" y="3503426"/>
                <a:ext cx="811369" cy="1815921"/>
              </a:xfrm>
              <a:custGeom>
                <a:avLst/>
                <a:gdLst>
                  <a:gd name="connsiteX0" fmla="*/ 0 w 811369"/>
                  <a:gd name="connsiteY0" fmla="*/ 0 h 1815921"/>
                  <a:gd name="connsiteX1" fmla="*/ 90152 w 811369"/>
                  <a:gd name="connsiteY1" fmla="*/ 1210614 h 1815921"/>
                  <a:gd name="connsiteX2" fmla="*/ 450761 w 811369"/>
                  <a:gd name="connsiteY2" fmla="*/ 1815921 h 1815921"/>
                  <a:gd name="connsiteX3" fmla="*/ 811369 w 811369"/>
                  <a:gd name="connsiteY3" fmla="*/ 1107583 h 1815921"/>
                  <a:gd name="connsiteX4" fmla="*/ 476518 w 811369"/>
                  <a:gd name="connsiteY4" fmla="*/ 90152 h 1815921"/>
                  <a:gd name="connsiteX5" fmla="*/ 0 w 811369"/>
                  <a:gd name="connsiteY5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11369" h="1815921">
                    <a:moveTo>
                      <a:pt x="0" y="0"/>
                    </a:moveTo>
                    <a:lnTo>
                      <a:pt x="90152" y="1210614"/>
                    </a:lnTo>
                    <a:lnTo>
                      <a:pt x="450761" y="1815921"/>
                    </a:lnTo>
                    <a:lnTo>
                      <a:pt x="811369" y="1107583"/>
                    </a:lnTo>
                    <a:lnTo>
                      <a:pt x="476518" y="90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F908C38C-E450-4330-924F-90A892D2CD35}"/>
                  </a:ext>
                </a:extLst>
              </p:cNvPr>
              <p:cNvSpPr/>
              <p:nvPr/>
            </p:nvSpPr>
            <p:spPr>
              <a:xfrm>
                <a:off x="2111868" y="3650351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EF9A1B50-5C80-472C-968C-36BCB24B1FD2}"/>
                  </a:ext>
                </a:extLst>
              </p:cNvPr>
              <p:cNvSpPr/>
              <p:nvPr/>
            </p:nvSpPr>
            <p:spPr>
              <a:xfrm>
                <a:off x="2129096" y="4161920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81CD0E6B-CBD8-4B30-ADA2-B70A25AE6F4F}"/>
                  </a:ext>
                </a:extLst>
              </p:cNvPr>
              <p:cNvSpPr/>
              <p:nvPr/>
            </p:nvSpPr>
            <p:spPr>
              <a:xfrm>
                <a:off x="2307647" y="4621339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9887C950-2E4E-4012-A71D-3AEE659C621A}"/>
                </a:ext>
              </a:extLst>
            </p:cNvPr>
            <p:cNvGrpSpPr/>
            <p:nvPr/>
          </p:nvGrpSpPr>
          <p:grpSpPr>
            <a:xfrm>
              <a:off x="4316498" y="1609161"/>
              <a:ext cx="2846231" cy="1828800"/>
              <a:chOff x="7484968" y="991641"/>
              <a:chExt cx="2846231" cy="1828800"/>
            </a:xfrm>
          </p:grpSpPr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7839EF32-8E77-4823-8287-656FB5B0FCFB}"/>
                  </a:ext>
                </a:extLst>
              </p:cNvPr>
              <p:cNvSpPr/>
              <p:nvPr/>
            </p:nvSpPr>
            <p:spPr>
              <a:xfrm>
                <a:off x="7484968" y="991641"/>
                <a:ext cx="2846231" cy="1828800"/>
              </a:xfrm>
              <a:custGeom>
                <a:avLst/>
                <a:gdLst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975020 w 3400023"/>
                  <a:gd name="connsiteY6" fmla="*/ 1210614 h 1700011"/>
                  <a:gd name="connsiteX7" fmla="*/ 3400023 w 3400023"/>
                  <a:gd name="connsiteY7" fmla="*/ 708338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975020 w 3400023"/>
                  <a:gd name="connsiteY6" fmla="*/ 1210614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859110 w 3400023"/>
                  <a:gd name="connsiteY6" fmla="*/ 953037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691685 w 3400023"/>
                  <a:gd name="connsiteY5" fmla="*/ 1519707 h 1700011"/>
                  <a:gd name="connsiteX6" fmla="*/ 2859110 w 3400023"/>
                  <a:gd name="connsiteY6" fmla="*/ 953037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425003 h 1828800"/>
                  <a:gd name="connsiteX1" fmla="*/ 231820 w 3400023"/>
                  <a:gd name="connsiteY1" fmla="*/ 811369 h 1828800"/>
                  <a:gd name="connsiteX2" fmla="*/ 0 w 3400023"/>
                  <a:gd name="connsiteY2" fmla="*/ 1313645 h 1828800"/>
                  <a:gd name="connsiteX3" fmla="*/ 425003 w 3400023"/>
                  <a:gd name="connsiteY3" fmla="*/ 1661375 h 1828800"/>
                  <a:gd name="connsiteX4" fmla="*/ 1171978 w 3400023"/>
                  <a:gd name="connsiteY4" fmla="*/ 1828800 h 1828800"/>
                  <a:gd name="connsiteX5" fmla="*/ 2691685 w 3400023"/>
                  <a:gd name="connsiteY5" fmla="*/ 1648496 h 1828800"/>
                  <a:gd name="connsiteX6" fmla="*/ 2859110 w 3400023"/>
                  <a:gd name="connsiteY6" fmla="*/ 1081826 h 1828800"/>
                  <a:gd name="connsiteX7" fmla="*/ 3400023 w 3400023"/>
                  <a:gd name="connsiteY7" fmla="*/ 656823 h 1828800"/>
                  <a:gd name="connsiteX8" fmla="*/ 3348507 w 3400023"/>
                  <a:gd name="connsiteY8" fmla="*/ 386367 h 1828800"/>
                  <a:gd name="connsiteX9" fmla="*/ 2395470 w 3400023"/>
                  <a:gd name="connsiteY9" fmla="*/ 0 h 1828800"/>
                  <a:gd name="connsiteX10" fmla="*/ 2176530 w 3400023"/>
                  <a:gd name="connsiteY10" fmla="*/ 128789 h 1828800"/>
                  <a:gd name="connsiteX11" fmla="*/ 746975 w 3400023"/>
                  <a:gd name="connsiteY11" fmla="*/ 425003 h 1828800"/>
                  <a:gd name="connsiteX0" fmla="*/ 746975 w 3400023"/>
                  <a:gd name="connsiteY0" fmla="*/ 425003 h 1828800"/>
                  <a:gd name="connsiteX1" fmla="*/ 231820 w 3400023"/>
                  <a:gd name="connsiteY1" fmla="*/ 811369 h 1828800"/>
                  <a:gd name="connsiteX2" fmla="*/ 0 w 3400023"/>
                  <a:gd name="connsiteY2" fmla="*/ 1313645 h 1828800"/>
                  <a:gd name="connsiteX3" fmla="*/ 425003 w 3400023"/>
                  <a:gd name="connsiteY3" fmla="*/ 1661375 h 1828800"/>
                  <a:gd name="connsiteX4" fmla="*/ 1171978 w 3400023"/>
                  <a:gd name="connsiteY4" fmla="*/ 1828800 h 1828800"/>
                  <a:gd name="connsiteX5" fmla="*/ 2691685 w 3400023"/>
                  <a:gd name="connsiteY5" fmla="*/ 1648496 h 1828800"/>
                  <a:gd name="connsiteX6" fmla="*/ 2859110 w 3400023"/>
                  <a:gd name="connsiteY6" fmla="*/ 1081826 h 1828800"/>
                  <a:gd name="connsiteX7" fmla="*/ 3400023 w 3400023"/>
                  <a:gd name="connsiteY7" fmla="*/ 656823 h 1828800"/>
                  <a:gd name="connsiteX8" fmla="*/ 3348507 w 3400023"/>
                  <a:gd name="connsiteY8" fmla="*/ 386367 h 1828800"/>
                  <a:gd name="connsiteX9" fmla="*/ 3282192 w 3400023"/>
                  <a:gd name="connsiteY9" fmla="*/ 228600 h 1828800"/>
                  <a:gd name="connsiteX10" fmla="*/ 2395470 w 3400023"/>
                  <a:gd name="connsiteY10" fmla="*/ 0 h 1828800"/>
                  <a:gd name="connsiteX11" fmla="*/ 2176530 w 3400023"/>
                  <a:gd name="connsiteY11" fmla="*/ 128789 h 1828800"/>
                  <a:gd name="connsiteX12" fmla="*/ 746975 w 3400023"/>
                  <a:gd name="connsiteY12" fmla="*/ 425003 h 1828800"/>
                  <a:gd name="connsiteX0" fmla="*/ 515155 w 3168203"/>
                  <a:gd name="connsiteY0" fmla="*/ 425003 h 1828800"/>
                  <a:gd name="connsiteX1" fmla="*/ 0 w 3168203"/>
                  <a:gd name="connsiteY1" fmla="*/ 811369 h 1828800"/>
                  <a:gd name="connsiteX2" fmla="*/ 437881 w 3168203"/>
                  <a:gd name="connsiteY2" fmla="*/ 1210614 h 1828800"/>
                  <a:gd name="connsiteX3" fmla="*/ 193183 w 3168203"/>
                  <a:gd name="connsiteY3" fmla="*/ 1661375 h 1828800"/>
                  <a:gd name="connsiteX4" fmla="*/ 940158 w 3168203"/>
                  <a:gd name="connsiteY4" fmla="*/ 1828800 h 1828800"/>
                  <a:gd name="connsiteX5" fmla="*/ 2459865 w 3168203"/>
                  <a:gd name="connsiteY5" fmla="*/ 1648496 h 1828800"/>
                  <a:gd name="connsiteX6" fmla="*/ 2627290 w 3168203"/>
                  <a:gd name="connsiteY6" fmla="*/ 1081826 h 1828800"/>
                  <a:gd name="connsiteX7" fmla="*/ 3168203 w 3168203"/>
                  <a:gd name="connsiteY7" fmla="*/ 656823 h 1828800"/>
                  <a:gd name="connsiteX8" fmla="*/ 3116687 w 3168203"/>
                  <a:gd name="connsiteY8" fmla="*/ 386367 h 1828800"/>
                  <a:gd name="connsiteX9" fmla="*/ 3050372 w 3168203"/>
                  <a:gd name="connsiteY9" fmla="*/ 228600 h 1828800"/>
                  <a:gd name="connsiteX10" fmla="*/ 2163650 w 3168203"/>
                  <a:gd name="connsiteY10" fmla="*/ 0 h 1828800"/>
                  <a:gd name="connsiteX11" fmla="*/ 1944710 w 3168203"/>
                  <a:gd name="connsiteY11" fmla="*/ 128789 h 1828800"/>
                  <a:gd name="connsiteX12" fmla="*/ 515155 w 3168203"/>
                  <a:gd name="connsiteY12" fmla="*/ 425003 h 1828800"/>
                  <a:gd name="connsiteX0" fmla="*/ 515155 w 3168203"/>
                  <a:gd name="connsiteY0" fmla="*/ 425003 h 1828800"/>
                  <a:gd name="connsiteX1" fmla="*/ 0 w 3168203"/>
                  <a:gd name="connsiteY1" fmla="*/ 811369 h 1828800"/>
                  <a:gd name="connsiteX2" fmla="*/ 437881 w 3168203"/>
                  <a:gd name="connsiteY2" fmla="*/ 1210614 h 1828800"/>
                  <a:gd name="connsiteX3" fmla="*/ 592428 w 3168203"/>
                  <a:gd name="connsiteY3" fmla="*/ 1609859 h 1828800"/>
                  <a:gd name="connsiteX4" fmla="*/ 940158 w 3168203"/>
                  <a:gd name="connsiteY4" fmla="*/ 1828800 h 1828800"/>
                  <a:gd name="connsiteX5" fmla="*/ 2459865 w 3168203"/>
                  <a:gd name="connsiteY5" fmla="*/ 1648496 h 1828800"/>
                  <a:gd name="connsiteX6" fmla="*/ 2627290 w 3168203"/>
                  <a:gd name="connsiteY6" fmla="*/ 1081826 h 1828800"/>
                  <a:gd name="connsiteX7" fmla="*/ 3168203 w 3168203"/>
                  <a:gd name="connsiteY7" fmla="*/ 656823 h 1828800"/>
                  <a:gd name="connsiteX8" fmla="*/ 3116687 w 3168203"/>
                  <a:gd name="connsiteY8" fmla="*/ 386367 h 1828800"/>
                  <a:gd name="connsiteX9" fmla="*/ 3050372 w 3168203"/>
                  <a:gd name="connsiteY9" fmla="*/ 228600 h 1828800"/>
                  <a:gd name="connsiteX10" fmla="*/ 2163650 w 3168203"/>
                  <a:gd name="connsiteY10" fmla="*/ 0 h 1828800"/>
                  <a:gd name="connsiteX11" fmla="*/ 1944710 w 3168203"/>
                  <a:gd name="connsiteY11" fmla="*/ 128789 h 1828800"/>
                  <a:gd name="connsiteX12" fmla="*/ 515155 w 3168203"/>
                  <a:gd name="connsiteY12" fmla="*/ 425003 h 1828800"/>
                  <a:gd name="connsiteX0" fmla="*/ 193183 w 2846231"/>
                  <a:gd name="connsiteY0" fmla="*/ 425003 h 1828800"/>
                  <a:gd name="connsiteX1" fmla="*/ 0 w 2846231"/>
                  <a:gd name="connsiteY1" fmla="*/ 798491 h 1828800"/>
                  <a:gd name="connsiteX2" fmla="*/ 115909 w 2846231"/>
                  <a:gd name="connsiteY2" fmla="*/ 1210614 h 1828800"/>
                  <a:gd name="connsiteX3" fmla="*/ 270456 w 2846231"/>
                  <a:gd name="connsiteY3" fmla="*/ 1609859 h 1828800"/>
                  <a:gd name="connsiteX4" fmla="*/ 618186 w 2846231"/>
                  <a:gd name="connsiteY4" fmla="*/ 1828800 h 1828800"/>
                  <a:gd name="connsiteX5" fmla="*/ 2137893 w 2846231"/>
                  <a:gd name="connsiteY5" fmla="*/ 1648496 h 1828800"/>
                  <a:gd name="connsiteX6" fmla="*/ 2305318 w 2846231"/>
                  <a:gd name="connsiteY6" fmla="*/ 1081826 h 1828800"/>
                  <a:gd name="connsiteX7" fmla="*/ 2846231 w 2846231"/>
                  <a:gd name="connsiteY7" fmla="*/ 656823 h 1828800"/>
                  <a:gd name="connsiteX8" fmla="*/ 2794715 w 2846231"/>
                  <a:gd name="connsiteY8" fmla="*/ 386367 h 1828800"/>
                  <a:gd name="connsiteX9" fmla="*/ 2728400 w 2846231"/>
                  <a:gd name="connsiteY9" fmla="*/ 228600 h 1828800"/>
                  <a:gd name="connsiteX10" fmla="*/ 1841678 w 2846231"/>
                  <a:gd name="connsiteY10" fmla="*/ 0 h 1828800"/>
                  <a:gd name="connsiteX11" fmla="*/ 1622738 w 2846231"/>
                  <a:gd name="connsiteY11" fmla="*/ 128789 h 1828800"/>
                  <a:gd name="connsiteX12" fmla="*/ 193183 w 2846231"/>
                  <a:gd name="connsiteY12" fmla="*/ 42500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46231" h="1828800">
                    <a:moveTo>
                      <a:pt x="193183" y="425003"/>
                    </a:moveTo>
                    <a:lnTo>
                      <a:pt x="0" y="798491"/>
                    </a:lnTo>
                    <a:lnTo>
                      <a:pt x="115909" y="1210614"/>
                    </a:lnTo>
                    <a:lnTo>
                      <a:pt x="270456" y="1609859"/>
                    </a:lnTo>
                    <a:lnTo>
                      <a:pt x="618186" y="1828800"/>
                    </a:lnTo>
                    <a:lnTo>
                      <a:pt x="2137893" y="1648496"/>
                    </a:lnTo>
                    <a:lnTo>
                      <a:pt x="2305318" y="1081826"/>
                    </a:lnTo>
                    <a:lnTo>
                      <a:pt x="2846231" y="656823"/>
                    </a:lnTo>
                    <a:lnTo>
                      <a:pt x="2794715" y="386367"/>
                    </a:lnTo>
                    <a:cubicBezTo>
                      <a:pt x="2639528" y="316606"/>
                      <a:pt x="2883587" y="298361"/>
                      <a:pt x="2728400" y="228600"/>
                    </a:cubicBezTo>
                    <a:lnTo>
                      <a:pt x="1841678" y="0"/>
                    </a:lnTo>
                    <a:lnTo>
                      <a:pt x="1622738" y="128789"/>
                    </a:lnTo>
                    <a:lnTo>
                      <a:pt x="193183" y="42500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A6359E5E-77C7-4C32-B689-AE5C937AEB4D}"/>
                  </a:ext>
                </a:extLst>
              </p:cNvPr>
              <p:cNvSpPr/>
              <p:nvPr/>
            </p:nvSpPr>
            <p:spPr>
              <a:xfrm>
                <a:off x="8564451" y="1545465"/>
                <a:ext cx="901521" cy="643943"/>
              </a:xfrm>
              <a:custGeom>
                <a:avLst/>
                <a:gdLst>
                  <a:gd name="connsiteX0" fmla="*/ 373487 w 901521"/>
                  <a:gd name="connsiteY0" fmla="*/ 115910 h 643943"/>
                  <a:gd name="connsiteX1" fmla="*/ 373487 w 901521"/>
                  <a:gd name="connsiteY1" fmla="*/ 115910 h 643943"/>
                  <a:gd name="connsiteX2" fmla="*/ 0 w 901521"/>
                  <a:gd name="connsiteY2" fmla="*/ 373487 h 643943"/>
                  <a:gd name="connsiteX3" fmla="*/ 128788 w 901521"/>
                  <a:gd name="connsiteY3" fmla="*/ 631065 h 643943"/>
                  <a:gd name="connsiteX4" fmla="*/ 618186 w 901521"/>
                  <a:gd name="connsiteY4" fmla="*/ 643943 h 643943"/>
                  <a:gd name="connsiteX5" fmla="*/ 901521 w 901521"/>
                  <a:gd name="connsiteY5" fmla="*/ 283335 h 643943"/>
                  <a:gd name="connsiteX6" fmla="*/ 798490 w 901521"/>
                  <a:gd name="connsiteY6" fmla="*/ 0 h 643943"/>
                  <a:gd name="connsiteX7" fmla="*/ 373487 w 901521"/>
                  <a:gd name="connsiteY7" fmla="*/ 115910 h 643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1521" h="643943">
                    <a:moveTo>
                      <a:pt x="373487" y="115910"/>
                    </a:moveTo>
                    <a:lnTo>
                      <a:pt x="373487" y="115910"/>
                    </a:lnTo>
                    <a:lnTo>
                      <a:pt x="0" y="373487"/>
                    </a:lnTo>
                    <a:lnTo>
                      <a:pt x="128788" y="631065"/>
                    </a:lnTo>
                    <a:lnTo>
                      <a:pt x="618186" y="643943"/>
                    </a:lnTo>
                    <a:lnTo>
                      <a:pt x="901521" y="283335"/>
                    </a:lnTo>
                    <a:lnTo>
                      <a:pt x="798490" y="0"/>
                    </a:lnTo>
                    <a:lnTo>
                      <a:pt x="373487" y="11591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>
                <a:extLst>
                  <a:ext uri="{FF2B5EF4-FFF2-40B4-BE49-F238E27FC236}">
                    <a16:creationId xmlns:a16="http://schemas.microsoft.com/office/drawing/2014/main" id="{CE8C0859-62AA-4AE9-94C7-934A719CEBBC}"/>
                  </a:ext>
                </a:extLst>
              </p:cNvPr>
              <p:cNvSpPr/>
              <p:nvPr/>
            </p:nvSpPr>
            <p:spPr>
              <a:xfrm>
                <a:off x="8118480" y="1927021"/>
                <a:ext cx="203974" cy="17584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id="{CA5D86D2-FA54-4A3C-892D-BC19DCFF0D5F}"/>
                  </a:ext>
                </a:extLst>
              </p:cNvPr>
              <p:cNvSpPr/>
              <p:nvPr/>
            </p:nvSpPr>
            <p:spPr>
              <a:xfrm>
                <a:off x="7739786" y="1845159"/>
                <a:ext cx="203974" cy="17584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F32ECEDA-489F-4C5B-AAA4-4078B9D25989}"/>
                </a:ext>
              </a:extLst>
            </p:cNvPr>
            <p:cNvSpPr/>
            <p:nvPr/>
          </p:nvSpPr>
          <p:spPr>
            <a:xfrm>
              <a:off x="4687910" y="3335628"/>
              <a:ext cx="1687132" cy="1184857"/>
            </a:xfrm>
            <a:custGeom>
              <a:avLst/>
              <a:gdLst>
                <a:gd name="connsiteX0" fmla="*/ 283335 w 1687132"/>
                <a:gd name="connsiteY0" fmla="*/ 154547 h 1184857"/>
                <a:gd name="connsiteX1" fmla="*/ 0 w 1687132"/>
                <a:gd name="connsiteY1" fmla="*/ 579549 h 1184857"/>
                <a:gd name="connsiteX2" fmla="*/ 77273 w 1687132"/>
                <a:gd name="connsiteY2" fmla="*/ 940158 h 1184857"/>
                <a:gd name="connsiteX3" fmla="*/ 643944 w 1687132"/>
                <a:gd name="connsiteY3" fmla="*/ 1184857 h 1184857"/>
                <a:gd name="connsiteX4" fmla="*/ 1493949 w 1687132"/>
                <a:gd name="connsiteY4" fmla="*/ 1146220 h 1184857"/>
                <a:gd name="connsiteX5" fmla="*/ 1687132 w 1687132"/>
                <a:gd name="connsiteY5" fmla="*/ 270457 h 1184857"/>
                <a:gd name="connsiteX6" fmla="*/ 1275008 w 1687132"/>
                <a:gd name="connsiteY6" fmla="*/ 0 h 1184857"/>
                <a:gd name="connsiteX7" fmla="*/ 334851 w 1687132"/>
                <a:gd name="connsiteY7" fmla="*/ 103031 h 1184857"/>
                <a:gd name="connsiteX8" fmla="*/ 283335 w 1687132"/>
                <a:gd name="connsiteY8" fmla="*/ 154547 h 1184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7132" h="1184857">
                  <a:moveTo>
                    <a:pt x="283335" y="154547"/>
                  </a:moveTo>
                  <a:lnTo>
                    <a:pt x="0" y="579549"/>
                  </a:lnTo>
                  <a:lnTo>
                    <a:pt x="77273" y="940158"/>
                  </a:lnTo>
                  <a:lnTo>
                    <a:pt x="643944" y="1184857"/>
                  </a:lnTo>
                  <a:lnTo>
                    <a:pt x="1493949" y="1146220"/>
                  </a:lnTo>
                  <a:lnTo>
                    <a:pt x="1687132" y="270457"/>
                  </a:lnTo>
                  <a:lnTo>
                    <a:pt x="1275008" y="0"/>
                  </a:lnTo>
                  <a:lnTo>
                    <a:pt x="334851" y="103031"/>
                  </a:lnTo>
                  <a:lnTo>
                    <a:pt x="283335" y="15454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D65BFC50-0927-425E-A53F-C1282E201088}"/>
                </a:ext>
              </a:extLst>
            </p:cNvPr>
            <p:cNvSpPr/>
            <p:nvPr/>
          </p:nvSpPr>
          <p:spPr>
            <a:xfrm flipV="1">
              <a:off x="5022522" y="3633745"/>
              <a:ext cx="369947" cy="20619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698AE2D1-1747-48F7-857F-86A06C48BAEA}"/>
                </a:ext>
              </a:extLst>
            </p:cNvPr>
            <p:cNvSpPr/>
            <p:nvPr/>
          </p:nvSpPr>
          <p:spPr>
            <a:xfrm flipV="1">
              <a:off x="5670897" y="4027763"/>
              <a:ext cx="369947" cy="20619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6B23E690-9D94-42B8-893B-C72533E25F89}"/>
                </a:ext>
              </a:extLst>
            </p:cNvPr>
            <p:cNvSpPr/>
            <p:nvPr/>
          </p:nvSpPr>
          <p:spPr>
            <a:xfrm>
              <a:off x="7070501" y="5280338"/>
              <a:ext cx="618186" cy="579549"/>
            </a:xfrm>
            <a:custGeom>
              <a:avLst/>
              <a:gdLst>
                <a:gd name="connsiteX0" fmla="*/ 154547 w 1339403"/>
                <a:gd name="connsiteY0" fmla="*/ 0 h 579549"/>
                <a:gd name="connsiteX1" fmla="*/ 0 w 1339403"/>
                <a:gd name="connsiteY1" fmla="*/ 180304 h 579549"/>
                <a:gd name="connsiteX2" fmla="*/ 283336 w 1339403"/>
                <a:gd name="connsiteY2" fmla="*/ 528034 h 579549"/>
                <a:gd name="connsiteX3" fmla="*/ 515155 w 1339403"/>
                <a:gd name="connsiteY3" fmla="*/ 579549 h 579549"/>
                <a:gd name="connsiteX4" fmla="*/ 618186 w 1339403"/>
                <a:gd name="connsiteY4" fmla="*/ 437882 h 579549"/>
                <a:gd name="connsiteX5" fmla="*/ 1339403 w 1339403"/>
                <a:gd name="connsiteY5" fmla="*/ 283335 h 579549"/>
                <a:gd name="connsiteX6" fmla="*/ 154547 w 1339403"/>
                <a:gd name="connsiteY6" fmla="*/ 0 h 579549"/>
                <a:gd name="connsiteX0" fmla="*/ 154547 w 618186"/>
                <a:gd name="connsiteY0" fmla="*/ 0 h 579549"/>
                <a:gd name="connsiteX1" fmla="*/ 0 w 618186"/>
                <a:gd name="connsiteY1" fmla="*/ 180304 h 579549"/>
                <a:gd name="connsiteX2" fmla="*/ 283336 w 618186"/>
                <a:gd name="connsiteY2" fmla="*/ 528034 h 579549"/>
                <a:gd name="connsiteX3" fmla="*/ 515155 w 618186"/>
                <a:gd name="connsiteY3" fmla="*/ 579549 h 579549"/>
                <a:gd name="connsiteX4" fmla="*/ 618186 w 618186"/>
                <a:gd name="connsiteY4" fmla="*/ 437882 h 579549"/>
                <a:gd name="connsiteX5" fmla="*/ 489398 w 618186"/>
                <a:gd name="connsiteY5" fmla="*/ 206062 h 579549"/>
                <a:gd name="connsiteX6" fmla="*/ 154547 w 618186"/>
                <a:gd name="connsiteY6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186" h="579549">
                  <a:moveTo>
                    <a:pt x="154547" y="0"/>
                  </a:moveTo>
                  <a:lnTo>
                    <a:pt x="0" y="180304"/>
                  </a:lnTo>
                  <a:lnTo>
                    <a:pt x="283336" y="528034"/>
                  </a:lnTo>
                  <a:lnTo>
                    <a:pt x="515155" y="579549"/>
                  </a:lnTo>
                  <a:lnTo>
                    <a:pt x="618186" y="437882"/>
                  </a:lnTo>
                  <a:lnTo>
                    <a:pt x="489398" y="206062"/>
                  </a:lnTo>
                  <a:lnTo>
                    <a:pt x="15454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FE47F0B6-D2D2-4817-8F52-5AFCABAFDE2F}"/>
                </a:ext>
              </a:extLst>
            </p:cNvPr>
            <p:cNvSpPr/>
            <p:nvPr/>
          </p:nvSpPr>
          <p:spPr>
            <a:xfrm>
              <a:off x="6078828" y="5769735"/>
              <a:ext cx="476518" cy="631065"/>
            </a:xfrm>
            <a:custGeom>
              <a:avLst/>
              <a:gdLst>
                <a:gd name="connsiteX0" fmla="*/ 0 w 476518"/>
                <a:gd name="connsiteY0" fmla="*/ 25758 h 631065"/>
                <a:gd name="connsiteX1" fmla="*/ 12879 w 476518"/>
                <a:gd name="connsiteY1" fmla="*/ 631065 h 631065"/>
                <a:gd name="connsiteX2" fmla="*/ 347730 w 476518"/>
                <a:gd name="connsiteY2" fmla="*/ 605307 h 631065"/>
                <a:gd name="connsiteX3" fmla="*/ 321972 w 476518"/>
                <a:gd name="connsiteY3" fmla="*/ 463640 h 631065"/>
                <a:gd name="connsiteX4" fmla="*/ 476518 w 476518"/>
                <a:gd name="connsiteY4" fmla="*/ 425003 h 631065"/>
                <a:gd name="connsiteX5" fmla="*/ 450761 w 476518"/>
                <a:gd name="connsiteY5" fmla="*/ 218941 h 631065"/>
                <a:gd name="connsiteX6" fmla="*/ 309093 w 476518"/>
                <a:gd name="connsiteY6" fmla="*/ 218941 h 631065"/>
                <a:gd name="connsiteX7" fmla="*/ 309093 w 476518"/>
                <a:gd name="connsiteY7" fmla="*/ 0 h 631065"/>
                <a:gd name="connsiteX8" fmla="*/ 0 w 476518"/>
                <a:gd name="connsiteY8" fmla="*/ 25758 h 631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518" h="631065">
                  <a:moveTo>
                    <a:pt x="0" y="25758"/>
                  </a:moveTo>
                  <a:lnTo>
                    <a:pt x="12879" y="631065"/>
                  </a:lnTo>
                  <a:lnTo>
                    <a:pt x="347730" y="605307"/>
                  </a:lnTo>
                  <a:lnTo>
                    <a:pt x="321972" y="463640"/>
                  </a:lnTo>
                  <a:lnTo>
                    <a:pt x="476518" y="425003"/>
                  </a:lnTo>
                  <a:lnTo>
                    <a:pt x="450761" y="218941"/>
                  </a:lnTo>
                  <a:lnTo>
                    <a:pt x="309093" y="218941"/>
                  </a:lnTo>
                  <a:lnTo>
                    <a:pt x="309093" y="0"/>
                  </a:lnTo>
                  <a:lnTo>
                    <a:pt x="0" y="2575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154D93FB-066A-46FC-BAD4-555BBFCEBE0C}"/>
                </a:ext>
              </a:extLst>
            </p:cNvPr>
            <p:cNvSpPr/>
            <p:nvPr/>
          </p:nvSpPr>
          <p:spPr>
            <a:xfrm rot="2439572">
              <a:off x="6312704" y="6525426"/>
              <a:ext cx="384390" cy="21563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BBAEB800-6C86-4C2A-8CA7-4EA5C30C08CA}"/>
                </a:ext>
              </a:extLst>
            </p:cNvPr>
            <p:cNvSpPr/>
            <p:nvPr/>
          </p:nvSpPr>
          <p:spPr>
            <a:xfrm>
              <a:off x="1697561" y="277343"/>
              <a:ext cx="1906072" cy="1056067"/>
            </a:xfrm>
            <a:custGeom>
              <a:avLst/>
              <a:gdLst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34095 w 1841678"/>
                <a:gd name="connsiteY6" fmla="*/ 540912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837126 w 1841678"/>
                <a:gd name="connsiteY7" fmla="*/ 0 h 1056067"/>
                <a:gd name="connsiteX8" fmla="*/ 1841678 w 1841678"/>
                <a:gd name="connsiteY8" fmla="*/ 64394 h 1056067"/>
                <a:gd name="connsiteX0" fmla="*/ 1906072 w 1906072"/>
                <a:gd name="connsiteY0" fmla="*/ 38636 h 1056067"/>
                <a:gd name="connsiteX1" fmla="*/ 1365160 w 1906072"/>
                <a:gd name="connsiteY1" fmla="*/ 1056067 h 1056067"/>
                <a:gd name="connsiteX2" fmla="*/ 759853 w 1906072"/>
                <a:gd name="connsiteY2" fmla="*/ 901521 h 1056067"/>
                <a:gd name="connsiteX3" fmla="*/ 0 w 1906072"/>
                <a:gd name="connsiteY3" fmla="*/ 1056067 h 1056067"/>
                <a:gd name="connsiteX4" fmla="*/ 347729 w 1906072"/>
                <a:gd name="connsiteY4" fmla="*/ 785611 h 1056067"/>
                <a:gd name="connsiteX5" fmla="*/ 360608 w 1906072"/>
                <a:gd name="connsiteY5" fmla="*/ 502276 h 1056067"/>
                <a:gd name="connsiteX6" fmla="*/ 708337 w 1906072"/>
                <a:gd name="connsiteY6" fmla="*/ 515154 h 1056067"/>
                <a:gd name="connsiteX7" fmla="*/ 837126 w 1906072"/>
                <a:gd name="connsiteY7" fmla="*/ 0 h 1056067"/>
                <a:gd name="connsiteX8" fmla="*/ 1906072 w 1906072"/>
                <a:gd name="connsiteY8" fmla="*/ 38636 h 105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6072" h="1056067">
                  <a:moveTo>
                    <a:pt x="1906072" y="38636"/>
                  </a:moveTo>
                  <a:lnTo>
                    <a:pt x="1365160" y="1056067"/>
                  </a:lnTo>
                  <a:lnTo>
                    <a:pt x="759853" y="901521"/>
                  </a:lnTo>
                  <a:lnTo>
                    <a:pt x="0" y="1056067"/>
                  </a:lnTo>
                  <a:lnTo>
                    <a:pt x="347729" y="785611"/>
                  </a:lnTo>
                  <a:lnTo>
                    <a:pt x="360608" y="502276"/>
                  </a:lnTo>
                  <a:lnTo>
                    <a:pt x="708337" y="515154"/>
                  </a:lnTo>
                  <a:lnTo>
                    <a:pt x="837126" y="0"/>
                  </a:lnTo>
                  <a:lnTo>
                    <a:pt x="1906072" y="3863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D052E789-50D2-4971-B012-068A51E6E602}"/>
                </a:ext>
              </a:extLst>
            </p:cNvPr>
            <p:cNvSpPr/>
            <p:nvPr/>
          </p:nvSpPr>
          <p:spPr>
            <a:xfrm>
              <a:off x="2554371" y="285210"/>
              <a:ext cx="831647" cy="34487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66798DE6-94F9-44E1-B3B4-A8355CC76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764584"/>
              </p:ext>
            </p:extLst>
          </p:nvPr>
        </p:nvGraphicFramePr>
        <p:xfrm>
          <a:off x="1691722" y="1664965"/>
          <a:ext cx="2636544" cy="5050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568">
                  <a:extLst>
                    <a:ext uri="{9D8B030D-6E8A-4147-A177-3AD203B41FA5}">
                      <a16:colId xmlns:a16="http://schemas.microsoft.com/office/drawing/2014/main" val="1815503837"/>
                    </a:ext>
                  </a:extLst>
                </a:gridCol>
                <a:gridCol w="329568">
                  <a:extLst>
                    <a:ext uri="{9D8B030D-6E8A-4147-A177-3AD203B41FA5}">
                      <a16:colId xmlns:a16="http://schemas.microsoft.com/office/drawing/2014/main" val="3015602138"/>
                    </a:ext>
                  </a:extLst>
                </a:gridCol>
                <a:gridCol w="329568">
                  <a:extLst>
                    <a:ext uri="{9D8B030D-6E8A-4147-A177-3AD203B41FA5}">
                      <a16:colId xmlns:a16="http://schemas.microsoft.com/office/drawing/2014/main" val="4160360923"/>
                    </a:ext>
                  </a:extLst>
                </a:gridCol>
                <a:gridCol w="329568">
                  <a:extLst>
                    <a:ext uri="{9D8B030D-6E8A-4147-A177-3AD203B41FA5}">
                      <a16:colId xmlns:a16="http://schemas.microsoft.com/office/drawing/2014/main" val="1694528379"/>
                    </a:ext>
                  </a:extLst>
                </a:gridCol>
                <a:gridCol w="329568">
                  <a:extLst>
                    <a:ext uri="{9D8B030D-6E8A-4147-A177-3AD203B41FA5}">
                      <a16:colId xmlns:a16="http://schemas.microsoft.com/office/drawing/2014/main" val="1676309781"/>
                    </a:ext>
                  </a:extLst>
                </a:gridCol>
                <a:gridCol w="329568">
                  <a:extLst>
                    <a:ext uri="{9D8B030D-6E8A-4147-A177-3AD203B41FA5}">
                      <a16:colId xmlns:a16="http://schemas.microsoft.com/office/drawing/2014/main" val="616291247"/>
                    </a:ext>
                  </a:extLst>
                </a:gridCol>
                <a:gridCol w="329568">
                  <a:extLst>
                    <a:ext uri="{9D8B030D-6E8A-4147-A177-3AD203B41FA5}">
                      <a16:colId xmlns:a16="http://schemas.microsoft.com/office/drawing/2014/main" val="3740995847"/>
                    </a:ext>
                  </a:extLst>
                </a:gridCol>
                <a:gridCol w="329568">
                  <a:extLst>
                    <a:ext uri="{9D8B030D-6E8A-4147-A177-3AD203B41FA5}">
                      <a16:colId xmlns:a16="http://schemas.microsoft.com/office/drawing/2014/main" val="4095572328"/>
                    </a:ext>
                  </a:extLst>
                </a:gridCol>
              </a:tblGrid>
              <a:tr h="315642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836792"/>
                  </a:ext>
                </a:extLst>
              </a:tr>
              <a:tr h="315642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568327"/>
                  </a:ext>
                </a:extLst>
              </a:tr>
              <a:tr h="315642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774298"/>
                  </a:ext>
                </a:extLst>
              </a:tr>
              <a:tr h="315642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346096"/>
                  </a:ext>
                </a:extLst>
              </a:tr>
              <a:tr h="315642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821639"/>
                  </a:ext>
                </a:extLst>
              </a:tr>
              <a:tr h="315642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0424147"/>
                  </a:ext>
                </a:extLst>
              </a:tr>
              <a:tr h="315642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4931212"/>
                  </a:ext>
                </a:extLst>
              </a:tr>
              <a:tr h="315642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6517813"/>
                  </a:ext>
                </a:extLst>
              </a:tr>
              <a:tr h="315642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243802"/>
                  </a:ext>
                </a:extLst>
              </a:tr>
              <a:tr h="315642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5790515"/>
                  </a:ext>
                </a:extLst>
              </a:tr>
              <a:tr h="315642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578827"/>
                  </a:ext>
                </a:extLst>
              </a:tr>
              <a:tr h="315642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621828"/>
                  </a:ext>
                </a:extLst>
              </a:tr>
              <a:tr h="315642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128810"/>
                  </a:ext>
                </a:extLst>
              </a:tr>
              <a:tr h="315642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187526"/>
                  </a:ext>
                </a:extLst>
              </a:tr>
              <a:tr h="315642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909841"/>
                  </a:ext>
                </a:extLst>
              </a:tr>
              <a:tr h="315642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146"/>
                  </a:ext>
                </a:extLst>
              </a:tr>
            </a:tbl>
          </a:graphicData>
        </a:graphic>
      </p:graphicFrame>
      <p:graphicFrame>
        <p:nvGraphicFramePr>
          <p:cNvPr id="79" name="표 5">
            <a:extLst>
              <a:ext uri="{FF2B5EF4-FFF2-40B4-BE49-F238E27FC236}">
                <a16:creationId xmlns:a16="http://schemas.microsoft.com/office/drawing/2014/main" id="{744EEDC2-0BAB-4329-86ED-F4F00B2C6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959372"/>
              </p:ext>
            </p:extLst>
          </p:nvPr>
        </p:nvGraphicFramePr>
        <p:xfrm>
          <a:off x="4326458" y="1664965"/>
          <a:ext cx="2636544" cy="5050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568">
                  <a:extLst>
                    <a:ext uri="{9D8B030D-6E8A-4147-A177-3AD203B41FA5}">
                      <a16:colId xmlns:a16="http://schemas.microsoft.com/office/drawing/2014/main" val="1815503837"/>
                    </a:ext>
                  </a:extLst>
                </a:gridCol>
                <a:gridCol w="329568">
                  <a:extLst>
                    <a:ext uri="{9D8B030D-6E8A-4147-A177-3AD203B41FA5}">
                      <a16:colId xmlns:a16="http://schemas.microsoft.com/office/drawing/2014/main" val="3015602138"/>
                    </a:ext>
                  </a:extLst>
                </a:gridCol>
                <a:gridCol w="329568">
                  <a:extLst>
                    <a:ext uri="{9D8B030D-6E8A-4147-A177-3AD203B41FA5}">
                      <a16:colId xmlns:a16="http://schemas.microsoft.com/office/drawing/2014/main" val="4160360923"/>
                    </a:ext>
                  </a:extLst>
                </a:gridCol>
                <a:gridCol w="329568">
                  <a:extLst>
                    <a:ext uri="{9D8B030D-6E8A-4147-A177-3AD203B41FA5}">
                      <a16:colId xmlns:a16="http://schemas.microsoft.com/office/drawing/2014/main" val="1694528379"/>
                    </a:ext>
                  </a:extLst>
                </a:gridCol>
                <a:gridCol w="329568">
                  <a:extLst>
                    <a:ext uri="{9D8B030D-6E8A-4147-A177-3AD203B41FA5}">
                      <a16:colId xmlns:a16="http://schemas.microsoft.com/office/drawing/2014/main" val="1676309781"/>
                    </a:ext>
                  </a:extLst>
                </a:gridCol>
                <a:gridCol w="329568">
                  <a:extLst>
                    <a:ext uri="{9D8B030D-6E8A-4147-A177-3AD203B41FA5}">
                      <a16:colId xmlns:a16="http://schemas.microsoft.com/office/drawing/2014/main" val="616291247"/>
                    </a:ext>
                  </a:extLst>
                </a:gridCol>
                <a:gridCol w="329568">
                  <a:extLst>
                    <a:ext uri="{9D8B030D-6E8A-4147-A177-3AD203B41FA5}">
                      <a16:colId xmlns:a16="http://schemas.microsoft.com/office/drawing/2014/main" val="3740995847"/>
                    </a:ext>
                  </a:extLst>
                </a:gridCol>
                <a:gridCol w="329568">
                  <a:extLst>
                    <a:ext uri="{9D8B030D-6E8A-4147-A177-3AD203B41FA5}">
                      <a16:colId xmlns:a16="http://schemas.microsoft.com/office/drawing/2014/main" val="4095572328"/>
                    </a:ext>
                  </a:extLst>
                </a:gridCol>
              </a:tblGrid>
              <a:tr h="315642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836792"/>
                  </a:ext>
                </a:extLst>
              </a:tr>
              <a:tr h="315642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568327"/>
                  </a:ext>
                </a:extLst>
              </a:tr>
              <a:tr h="315642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774298"/>
                  </a:ext>
                </a:extLst>
              </a:tr>
              <a:tr h="315642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346096"/>
                  </a:ext>
                </a:extLst>
              </a:tr>
              <a:tr h="315642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821639"/>
                  </a:ext>
                </a:extLst>
              </a:tr>
              <a:tr h="315642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0424147"/>
                  </a:ext>
                </a:extLst>
              </a:tr>
              <a:tr h="315642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4931212"/>
                  </a:ext>
                </a:extLst>
              </a:tr>
              <a:tr h="315642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6517813"/>
                  </a:ext>
                </a:extLst>
              </a:tr>
              <a:tr h="315642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243802"/>
                  </a:ext>
                </a:extLst>
              </a:tr>
              <a:tr h="315642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5790515"/>
                  </a:ext>
                </a:extLst>
              </a:tr>
              <a:tr h="315642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578827"/>
                  </a:ext>
                </a:extLst>
              </a:tr>
              <a:tr h="315642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621828"/>
                  </a:ext>
                </a:extLst>
              </a:tr>
              <a:tr h="315642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128810"/>
                  </a:ext>
                </a:extLst>
              </a:tr>
              <a:tr h="315642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187526"/>
                  </a:ext>
                </a:extLst>
              </a:tr>
              <a:tr h="315642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909841"/>
                  </a:ext>
                </a:extLst>
              </a:tr>
              <a:tr h="315642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77559" marR="77559" marT="38780" marB="38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97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656A5FD-415F-4E2B-A482-7A80A6CEFDF5}"/>
              </a:ext>
            </a:extLst>
          </p:cNvPr>
          <p:cNvSpPr/>
          <p:nvPr/>
        </p:nvSpPr>
        <p:spPr>
          <a:xfrm>
            <a:off x="1111672" y="915347"/>
            <a:ext cx="1954258" cy="5355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EE25D4-F305-4683-AEB6-8AA23B5DEF6B}"/>
              </a:ext>
            </a:extLst>
          </p:cNvPr>
          <p:cNvSpPr txBox="1"/>
          <p:nvPr/>
        </p:nvSpPr>
        <p:spPr>
          <a:xfrm>
            <a:off x="9358558" y="1992675"/>
            <a:ext cx="17331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베리 스폰지점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아이템 </a:t>
            </a:r>
            <a:r>
              <a:rPr lang="ko-KR" altLang="en-US" sz="2800" b="1" dirty="0" err="1"/>
              <a:t>스폰</a:t>
            </a:r>
            <a:r>
              <a:rPr lang="ko-KR" altLang="en-US" sz="2800" b="1" dirty="0"/>
              <a:t> 지점</a:t>
            </a:r>
            <a:endParaRPr lang="en-US" altLang="ko-KR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E7B141-4261-49C6-83A3-C6B332860F3B}"/>
              </a:ext>
            </a:extLst>
          </p:cNvPr>
          <p:cNvSpPr txBox="1"/>
          <p:nvPr/>
        </p:nvSpPr>
        <p:spPr>
          <a:xfrm>
            <a:off x="9086850" y="1246892"/>
            <a:ext cx="22765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나뭇가지 스폰지점  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4A6D033-45DD-4FE1-92F4-F2696DB1104B}"/>
              </a:ext>
            </a:extLst>
          </p:cNvPr>
          <p:cNvSpPr/>
          <p:nvPr/>
        </p:nvSpPr>
        <p:spPr>
          <a:xfrm>
            <a:off x="11184047" y="1271326"/>
            <a:ext cx="358775" cy="33065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1C7C686-3FE6-4CF8-8E56-429C114D3A23}"/>
              </a:ext>
            </a:extLst>
          </p:cNvPr>
          <p:cNvSpPr/>
          <p:nvPr/>
        </p:nvSpPr>
        <p:spPr>
          <a:xfrm>
            <a:off x="11184046" y="2000385"/>
            <a:ext cx="358775" cy="330652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2FD465-C8C1-4C5D-9D46-4D0DF322F1A4}"/>
              </a:ext>
            </a:extLst>
          </p:cNvPr>
          <p:cNvSpPr txBox="1"/>
          <p:nvPr/>
        </p:nvSpPr>
        <p:spPr>
          <a:xfrm>
            <a:off x="976450" y="1777232"/>
            <a:ext cx="590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숲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830F6F-CED5-4F59-B781-C8885FB20389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FA25F8-5994-43D9-9215-200DEDECBF07}"/>
              </a:ext>
            </a:extLst>
          </p:cNvPr>
          <p:cNvSpPr txBox="1"/>
          <p:nvPr/>
        </p:nvSpPr>
        <p:spPr>
          <a:xfrm>
            <a:off x="3154539" y="1081603"/>
            <a:ext cx="1098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 err="1"/>
              <a:t>콜라이더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D3A912-B1BA-4A25-8B81-3EB29363626B}"/>
              </a:ext>
            </a:extLst>
          </p:cNvPr>
          <p:cNvSpPr txBox="1"/>
          <p:nvPr/>
        </p:nvSpPr>
        <p:spPr>
          <a:xfrm>
            <a:off x="109817" y="1062623"/>
            <a:ext cx="983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맵 설명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DA634C0-3158-4B4A-9ACF-5F958B397BE8}"/>
              </a:ext>
            </a:extLst>
          </p:cNvPr>
          <p:cNvSpPr txBox="1"/>
          <p:nvPr/>
        </p:nvSpPr>
        <p:spPr>
          <a:xfrm>
            <a:off x="1111624" y="1074288"/>
            <a:ext cx="1954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아이템 </a:t>
            </a:r>
            <a:r>
              <a:rPr lang="ko-KR" altLang="en-US" sz="1800" b="1" dirty="0" err="1"/>
              <a:t>스폰</a:t>
            </a:r>
            <a:r>
              <a:rPr lang="ko-KR" altLang="en-US" sz="1800" b="1" dirty="0"/>
              <a:t> 지점 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92456-05EC-457D-BC25-5C076E8A7EAF}"/>
              </a:ext>
            </a:extLst>
          </p:cNvPr>
          <p:cNvSpPr/>
          <p:nvPr/>
        </p:nvSpPr>
        <p:spPr>
          <a:xfrm>
            <a:off x="1066800" y="1027813"/>
            <a:ext cx="45719" cy="4091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D9ADC6F-095D-4557-BA4F-A40A644D4877}"/>
              </a:ext>
            </a:extLst>
          </p:cNvPr>
          <p:cNvSpPr/>
          <p:nvPr/>
        </p:nvSpPr>
        <p:spPr>
          <a:xfrm>
            <a:off x="3065930" y="1027812"/>
            <a:ext cx="45719" cy="4091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0C2ABA29-7C93-4788-BBC9-ED04727EE847}"/>
              </a:ext>
            </a:extLst>
          </p:cNvPr>
          <p:cNvGrpSpPr/>
          <p:nvPr/>
        </p:nvGrpSpPr>
        <p:grpSpPr>
          <a:xfrm>
            <a:off x="3633899" y="1992675"/>
            <a:ext cx="3026534" cy="4505429"/>
            <a:chOff x="3631843" y="115910"/>
            <a:chExt cx="4662151" cy="6940279"/>
          </a:xfrm>
        </p:grpSpPr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09C3007E-C60E-4930-A23D-403F02F41C1A}"/>
                </a:ext>
              </a:extLst>
            </p:cNvPr>
            <p:cNvSpPr/>
            <p:nvPr/>
          </p:nvSpPr>
          <p:spPr>
            <a:xfrm>
              <a:off x="3631843" y="122796"/>
              <a:ext cx="4658841" cy="6933393"/>
            </a:xfrm>
            <a:custGeom>
              <a:avLst/>
              <a:gdLst>
                <a:gd name="connsiteX0" fmla="*/ 437881 w 3451538"/>
                <a:gd name="connsiteY0" fmla="*/ 257578 h 4520485"/>
                <a:gd name="connsiteX1" fmla="*/ 566670 w 3451538"/>
                <a:gd name="connsiteY1" fmla="*/ 1107583 h 4520485"/>
                <a:gd name="connsiteX2" fmla="*/ 0 w 3451538"/>
                <a:gd name="connsiteY2" fmla="*/ 1622738 h 4520485"/>
                <a:gd name="connsiteX3" fmla="*/ 1171977 w 3451538"/>
                <a:gd name="connsiteY3" fmla="*/ 1906073 h 4520485"/>
                <a:gd name="connsiteX4" fmla="*/ 1210614 w 3451538"/>
                <a:gd name="connsiteY4" fmla="*/ 2421228 h 4520485"/>
                <a:gd name="connsiteX5" fmla="*/ 631064 w 3451538"/>
                <a:gd name="connsiteY5" fmla="*/ 2936383 h 4520485"/>
                <a:gd name="connsiteX6" fmla="*/ 90152 w 3451538"/>
                <a:gd name="connsiteY6" fmla="*/ 4520485 h 4520485"/>
                <a:gd name="connsiteX7" fmla="*/ 1056067 w 3451538"/>
                <a:gd name="connsiteY7" fmla="*/ 3721995 h 4520485"/>
                <a:gd name="connsiteX8" fmla="*/ 1429554 w 3451538"/>
                <a:gd name="connsiteY8" fmla="*/ 3915178 h 4520485"/>
                <a:gd name="connsiteX9" fmla="*/ 1931830 w 3451538"/>
                <a:gd name="connsiteY9" fmla="*/ 3876541 h 4520485"/>
                <a:gd name="connsiteX10" fmla="*/ 2086377 w 3451538"/>
                <a:gd name="connsiteY10" fmla="*/ 3606085 h 4520485"/>
                <a:gd name="connsiteX11" fmla="*/ 2421228 w 3451538"/>
                <a:gd name="connsiteY11" fmla="*/ 3464417 h 4520485"/>
                <a:gd name="connsiteX12" fmla="*/ 2421228 w 3451538"/>
                <a:gd name="connsiteY12" fmla="*/ 2897747 h 4520485"/>
                <a:gd name="connsiteX13" fmla="*/ 3013656 w 3451538"/>
                <a:gd name="connsiteY13" fmla="*/ 2588654 h 4520485"/>
                <a:gd name="connsiteX14" fmla="*/ 3451538 w 3451538"/>
                <a:gd name="connsiteY14" fmla="*/ 2137893 h 4520485"/>
                <a:gd name="connsiteX15" fmla="*/ 3271233 w 3451538"/>
                <a:gd name="connsiteY15" fmla="*/ 656823 h 4520485"/>
                <a:gd name="connsiteX16" fmla="*/ 2936383 w 3451538"/>
                <a:gd name="connsiteY16" fmla="*/ 798490 h 4520485"/>
                <a:gd name="connsiteX17" fmla="*/ 2305318 w 3451538"/>
                <a:gd name="connsiteY17" fmla="*/ 0 h 4520485"/>
                <a:gd name="connsiteX18" fmla="*/ 437881 w 3451538"/>
                <a:gd name="connsiteY18" fmla="*/ 257578 h 4520485"/>
                <a:gd name="connsiteX0" fmla="*/ 437881 w 3451538"/>
                <a:gd name="connsiteY0" fmla="*/ 257578 h 4520485"/>
                <a:gd name="connsiteX1" fmla="*/ 566670 w 3451538"/>
                <a:gd name="connsiteY1" fmla="*/ 1107583 h 4520485"/>
                <a:gd name="connsiteX2" fmla="*/ 0 w 3451538"/>
                <a:gd name="connsiteY2" fmla="*/ 1622738 h 4520485"/>
                <a:gd name="connsiteX3" fmla="*/ 1171977 w 3451538"/>
                <a:gd name="connsiteY3" fmla="*/ 1906073 h 4520485"/>
                <a:gd name="connsiteX4" fmla="*/ 1210614 w 3451538"/>
                <a:gd name="connsiteY4" fmla="*/ 2421228 h 4520485"/>
                <a:gd name="connsiteX5" fmla="*/ 631064 w 3451538"/>
                <a:gd name="connsiteY5" fmla="*/ 2936383 h 4520485"/>
                <a:gd name="connsiteX6" fmla="*/ 90152 w 3451538"/>
                <a:gd name="connsiteY6" fmla="*/ 4520485 h 4520485"/>
                <a:gd name="connsiteX7" fmla="*/ 1056067 w 3451538"/>
                <a:gd name="connsiteY7" fmla="*/ 3721995 h 4520485"/>
                <a:gd name="connsiteX8" fmla="*/ 1429554 w 3451538"/>
                <a:gd name="connsiteY8" fmla="*/ 3915178 h 4520485"/>
                <a:gd name="connsiteX9" fmla="*/ 1931830 w 3451538"/>
                <a:gd name="connsiteY9" fmla="*/ 3876541 h 4520485"/>
                <a:gd name="connsiteX10" fmla="*/ 2196972 w 3451538"/>
                <a:gd name="connsiteY10" fmla="*/ 4016867 h 4520485"/>
                <a:gd name="connsiteX11" fmla="*/ 2421228 w 3451538"/>
                <a:gd name="connsiteY11" fmla="*/ 3464417 h 4520485"/>
                <a:gd name="connsiteX12" fmla="*/ 2421228 w 3451538"/>
                <a:gd name="connsiteY12" fmla="*/ 2897747 h 4520485"/>
                <a:gd name="connsiteX13" fmla="*/ 3013656 w 3451538"/>
                <a:gd name="connsiteY13" fmla="*/ 2588654 h 4520485"/>
                <a:gd name="connsiteX14" fmla="*/ 3451538 w 3451538"/>
                <a:gd name="connsiteY14" fmla="*/ 2137893 h 4520485"/>
                <a:gd name="connsiteX15" fmla="*/ 3271233 w 3451538"/>
                <a:gd name="connsiteY15" fmla="*/ 656823 h 4520485"/>
                <a:gd name="connsiteX16" fmla="*/ 2936383 w 3451538"/>
                <a:gd name="connsiteY16" fmla="*/ 798490 h 4520485"/>
                <a:gd name="connsiteX17" fmla="*/ 2305318 w 3451538"/>
                <a:gd name="connsiteY17" fmla="*/ 0 h 4520485"/>
                <a:gd name="connsiteX18" fmla="*/ 437881 w 3451538"/>
                <a:gd name="connsiteY18" fmla="*/ 257578 h 4520485"/>
                <a:gd name="connsiteX0" fmla="*/ 437881 w 3451538"/>
                <a:gd name="connsiteY0" fmla="*/ 257578 h 4520485"/>
                <a:gd name="connsiteX1" fmla="*/ 566670 w 3451538"/>
                <a:gd name="connsiteY1" fmla="*/ 1107583 h 4520485"/>
                <a:gd name="connsiteX2" fmla="*/ 0 w 3451538"/>
                <a:gd name="connsiteY2" fmla="*/ 1622738 h 4520485"/>
                <a:gd name="connsiteX3" fmla="*/ 1171977 w 3451538"/>
                <a:gd name="connsiteY3" fmla="*/ 1906073 h 4520485"/>
                <a:gd name="connsiteX4" fmla="*/ 1210614 w 3451538"/>
                <a:gd name="connsiteY4" fmla="*/ 2421228 h 4520485"/>
                <a:gd name="connsiteX5" fmla="*/ 631064 w 3451538"/>
                <a:gd name="connsiteY5" fmla="*/ 2936383 h 4520485"/>
                <a:gd name="connsiteX6" fmla="*/ 90152 w 3451538"/>
                <a:gd name="connsiteY6" fmla="*/ 4520485 h 4520485"/>
                <a:gd name="connsiteX7" fmla="*/ 1056067 w 3451538"/>
                <a:gd name="connsiteY7" fmla="*/ 3721995 h 4520485"/>
                <a:gd name="connsiteX8" fmla="*/ 1429554 w 3451538"/>
                <a:gd name="connsiteY8" fmla="*/ 3915178 h 4520485"/>
                <a:gd name="connsiteX9" fmla="*/ 1931831 w 3451538"/>
                <a:gd name="connsiteY9" fmla="*/ 4160930 h 4520485"/>
                <a:gd name="connsiteX10" fmla="*/ 2196972 w 3451538"/>
                <a:gd name="connsiteY10" fmla="*/ 4016867 h 4520485"/>
                <a:gd name="connsiteX11" fmla="*/ 2421228 w 3451538"/>
                <a:gd name="connsiteY11" fmla="*/ 3464417 h 4520485"/>
                <a:gd name="connsiteX12" fmla="*/ 2421228 w 3451538"/>
                <a:gd name="connsiteY12" fmla="*/ 2897747 h 4520485"/>
                <a:gd name="connsiteX13" fmla="*/ 3013656 w 3451538"/>
                <a:gd name="connsiteY13" fmla="*/ 2588654 h 4520485"/>
                <a:gd name="connsiteX14" fmla="*/ 3451538 w 3451538"/>
                <a:gd name="connsiteY14" fmla="*/ 2137893 h 4520485"/>
                <a:gd name="connsiteX15" fmla="*/ 3271233 w 3451538"/>
                <a:gd name="connsiteY15" fmla="*/ 656823 h 4520485"/>
                <a:gd name="connsiteX16" fmla="*/ 2936383 w 3451538"/>
                <a:gd name="connsiteY16" fmla="*/ 798490 h 4520485"/>
                <a:gd name="connsiteX17" fmla="*/ 2305318 w 3451538"/>
                <a:gd name="connsiteY17" fmla="*/ 0 h 4520485"/>
                <a:gd name="connsiteX18" fmla="*/ 437881 w 3451538"/>
                <a:gd name="connsiteY18" fmla="*/ 257578 h 4520485"/>
                <a:gd name="connsiteX0" fmla="*/ 437881 w 3451538"/>
                <a:gd name="connsiteY0" fmla="*/ 257578 h 4520485"/>
                <a:gd name="connsiteX1" fmla="*/ 566670 w 3451538"/>
                <a:gd name="connsiteY1" fmla="*/ 1107583 h 4520485"/>
                <a:gd name="connsiteX2" fmla="*/ 0 w 3451538"/>
                <a:gd name="connsiteY2" fmla="*/ 1622738 h 4520485"/>
                <a:gd name="connsiteX3" fmla="*/ 1171977 w 3451538"/>
                <a:gd name="connsiteY3" fmla="*/ 1906073 h 4520485"/>
                <a:gd name="connsiteX4" fmla="*/ 1210614 w 3451538"/>
                <a:gd name="connsiteY4" fmla="*/ 2421228 h 4520485"/>
                <a:gd name="connsiteX5" fmla="*/ 631064 w 3451538"/>
                <a:gd name="connsiteY5" fmla="*/ 2936383 h 4520485"/>
                <a:gd name="connsiteX6" fmla="*/ 90152 w 3451538"/>
                <a:gd name="connsiteY6" fmla="*/ 4520485 h 4520485"/>
                <a:gd name="connsiteX7" fmla="*/ 1056067 w 3451538"/>
                <a:gd name="connsiteY7" fmla="*/ 3721995 h 4520485"/>
                <a:gd name="connsiteX8" fmla="*/ 1792938 w 3451538"/>
                <a:gd name="connsiteY8" fmla="*/ 4515552 h 4520485"/>
                <a:gd name="connsiteX9" fmla="*/ 1931831 w 3451538"/>
                <a:gd name="connsiteY9" fmla="*/ 4160930 h 4520485"/>
                <a:gd name="connsiteX10" fmla="*/ 2196972 w 3451538"/>
                <a:gd name="connsiteY10" fmla="*/ 4016867 h 4520485"/>
                <a:gd name="connsiteX11" fmla="*/ 2421228 w 3451538"/>
                <a:gd name="connsiteY11" fmla="*/ 3464417 h 4520485"/>
                <a:gd name="connsiteX12" fmla="*/ 2421228 w 3451538"/>
                <a:gd name="connsiteY12" fmla="*/ 2897747 h 4520485"/>
                <a:gd name="connsiteX13" fmla="*/ 3013656 w 3451538"/>
                <a:gd name="connsiteY13" fmla="*/ 2588654 h 4520485"/>
                <a:gd name="connsiteX14" fmla="*/ 3451538 w 3451538"/>
                <a:gd name="connsiteY14" fmla="*/ 2137893 h 4520485"/>
                <a:gd name="connsiteX15" fmla="*/ 3271233 w 3451538"/>
                <a:gd name="connsiteY15" fmla="*/ 656823 h 4520485"/>
                <a:gd name="connsiteX16" fmla="*/ 2936383 w 3451538"/>
                <a:gd name="connsiteY16" fmla="*/ 798490 h 4520485"/>
                <a:gd name="connsiteX17" fmla="*/ 2305318 w 3451538"/>
                <a:gd name="connsiteY17" fmla="*/ 0 h 4520485"/>
                <a:gd name="connsiteX18" fmla="*/ 437881 w 3451538"/>
                <a:gd name="connsiteY18" fmla="*/ 257578 h 4520485"/>
                <a:gd name="connsiteX0" fmla="*/ 437881 w 3451538"/>
                <a:gd name="connsiteY0" fmla="*/ 257578 h 4520485"/>
                <a:gd name="connsiteX1" fmla="*/ 566670 w 3451538"/>
                <a:gd name="connsiteY1" fmla="*/ 1107583 h 4520485"/>
                <a:gd name="connsiteX2" fmla="*/ 0 w 3451538"/>
                <a:gd name="connsiteY2" fmla="*/ 1622738 h 4520485"/>
                <a:gd name="connsiteX3" fmla="*/ 1171977 w 3451538"/>
                <a:gd name="connsiteY3" fmla="*/ 1906073 h 4520485"/>
                <a:gd name="connsiteX4" fmla="*/ 1210614 w 3451538"/>
                <a:gd name="connsiteY4" fmla="*/ 2421228 h 4520485"/>
                <a:gd name="connsiteX5" fmla="*/ 631064 w 3451538"/>
                <a:gd name="connsiteY5" fmla="*/ 2936383 h 4520485"/>
                <a:gd name="connsiteX6" fmla="*/ 90152 w 3451538"/>
                <a:gd name="connsiteY6" fmla="*/ 4520485 h 4520485"/>
                <a:gd name="connsiteX7" fmla="*/ 929673 w 3451538"/>
                <a:gd name="connsiteY7" fmla="*/ 4338169 h 4520485"/>
                <a:gd name="connsiteX8" fmla="*/ 1792938 w 3451538"/>
                <a:gd name="connsiteY8" fmla="*/ 4515552 h 4520485"/>
                <a:gd name="connsiteX9" fmla="*/ 1931831 w 3451538"/>
                <a:gd name="connsiteY9" fmla="*/ 4160930 h 4520485"/>
                <a:gd name="connsiteX10" fmla="*/ 2196972 w 3451538"/>
                <a:gd name="connsiteY10" fmla="*/ 4016867 h 4520485"/>
                <a:gd name="connsiteX11" fmla="*/ 2421228 w 3451538"/>
                <a:gd name="connsiteY11" fmla="*/ 3464417 h 4520485"/>
                <a:gd name="connsiteX12" fmla="*/ 2421228 w 3451538"/>
                <a:gd name="connsiteY12" fmla="*/ 2897747 h 4520485"/>
                <a:gd name="connsiteX13" fmla="*/ 3013656 w 3451538"/>
                <a:gd name="connsiteY13" fmla="*/ 2588654 h 4520485"/>
                <a:gd name="connsiteX14" fmla="*/ 3451538 w 3451538"/>
                <a:gd name="connsiteY14" fmla="*/ 2137893 h 4520485"/>
                <a:gd name="connsiteX15" fmla="*/ 3271233 w 3451538"/>
                <a:gd name="connsiteY15" fmla="*/ 656823 h 4520485"/>
                <a:gd name="connsiteX16" fmla="*/ 2936383 w 3451538"/>
                <a:gd name="connsiteY16" fmla="*/ 798490 h 4520485"/>
                <a:gd name="connsiteX17" fmla="*/ 2305318 w 3451538"/>
                <a:gd name="connsiteY17" fmla="*/ 0 h 4520485"/>
                <a:gd name="connsiteX18" fmla="*/ 437881 w 3451538"/>
                <a:gd name="connsiteY18" fmla="*/ 257578 h 4520485"/>
                <a:gd name="connsiteX0" fmla="*/ 437881 w 3451538"/>
                <a:gd name="connsiteY0" fmla="*/ 257578 h 5136658"/>
                <a:gd name="connsiteX1" fmla="*/ 566670 w 3451538"/>
                <a:gd name="connsiteY1" fmla="*/ 1107583 h 5136658"/>
                <a:gd name="connsiteX2" fmla="*/ 0 w 3451538"/>
                <a:gd name="connsiteY2" fmla="*/ 1622738 h 5136658"/>
                <a:gd name="connsiteX3" fmla="*/ 1171977 w 3451538"/>
                <a:gd name="connsiteY3" fmla="*/ 1906073 h 5136658"/>
                <a:gd name="connsiteX4" fmla="*/ 1210614 w 3451538"/>
                <a:gd name="connsiteY4" fmla="*/ 2421228 h 5136658"/>
                <a:gd name="connsiteX5" fmla="*/ 631064 w 3451538"/>
                <a:gd name="connsiteY5" fmla="*/ 2936383 h 5136658"/>
                <a:gd name="connsiteX6" fmla="*/ 11155 w 3451538"/>
                <a:gd name="connsiteY6" fmla="*/ 5136658 h 5136658"/>
                <a:gd name="connsiteX7" fmla="*/ 929673 w 3451538"/>
                <a:gd name="connsiteY7" fmla="*/ 4338169 h 5136658"/>
                <a:gd name="connsiteX8" fmla="*/ 1792938 w 3451538"/>
                <a:gd name="connsiteY8" fmla="*/ 4515552 h 5136658"/>
                <a:gd name="connsiteX9" fmla="*/ 1931831 w 3451538"/>
                <a:gd name="connsiteY9" fmla="*/ 4160930 h 5136658"/>
                <a:gd name="connsiteX10" fmla="*/ 2196972 w 3451538"/>
                <a:gd name="connsiteY10" fmla="*/ 4016867 h 5136658"/>
                <a:gd name="connsiteX11" fmla="*/ 2421228 w 3451538"/>
                <a:gd name="connsiteY11" fmla="*/ 3464417 h 5136658"/>
                <a:gd name="connsiteX12" fmla="*/ 2421228 w 3451538"/>
                <a:gd name="connsiteY12" fmla="*/ 2897747 h 5136658"/>
                <a:gd name="connsiteX13" fmla="*/ 3013656 w 3451538"/>
                <a:gd name="connsiteY13" fmla="*/ 2588654 h 5136658"/>
                <a:gd name="connsiteX14" fmla="*/ 3451538 w 3451538"/>
                <a:gd name="connsiteY14" fmla="*/ 2137893 h 5136658"/>
                <a:gd name="connsiteX15" fmla="*/ 3271233 w 3451538"/>
                <a:gd name="connsiteY15" fmla="*/ 656823 h 5136658"/>
                <a:gd name="connsiteX16" fmla="*/ 2936383 w 3451538"/>
                <a:gd name="connsiteY16" fmla="*/ 798490 h 5136658"/>
                <a:gd name="connsiteX17" fmla="*/ 2305318 w 3451538"/>
                <a:gd name="connsiteY17" fmla="*/ 0 h 5136658"/>
                <a:gd name="connsiteX18" fmla="*/ 437881 w 3451538"/>
                <a:gd name="connsiteY18" fmla="*/ 257578 h 513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51538" h="5136658">
                  <a:moveTo>
                    <a:pt x="437881" y="257578"/>
                  </a:moveTo>
                  <a:lnTo>
                    <a:pt x="566670" y="1107583"/>
                  </a:lnTo>
                  <a:lnTo>
                    <a:pt x="0" y="1622738"/>
                  </a:lnTo>
                  <a:lnTo>
                    <a:pt x="1171977" y="1906073"/>
                  </a:lnTo>
                  <a:lnTo>
                    <a:pt x="1210614" y="2421228"/>
                  </a:lnTo>
                  <a:lnTo>
                    <a:pt x="631064" y="2936383"/>
                  </a:lnTo>
                  <a:lnTo>
                    <a:pt x="11155" y="5136658"/>
                  </a:lnTo>
                  <a:lnTo>
                    <a:pt x="929673" y="4338169"/>
                  </a:lnTo>
                  <a:lnTo>
                    <a:pt x="1792938" y="4515552"/>
                  </a:lnTo>
                  <a:lnTo>
                    <a:pt x="1931831" y="4160930"/>
                  </a:lnTo>
                  <a:lnTo>
                    <a:pt x="2196972" y="4016867"/>
                  </a:lnTo>
                  <a:lnTo>
                    <a:pt x="2421228" y="3464417"/>
                  </a:lnTo>
                  <a:lnTo>
                    <a:pt x="2421228" y="2897747"/>
                  </a:lnTo>
                  <a:lnTo>
                    <a:pt x="3013656" y="2588654"/>
                  </a:lnTo>
                  <a:lnTo>
                    <a:pt x="3451538" y="2137893"/>
                  </a:lnTo>
                  <a:lnTo>
                    <a:pt x="3271233" y="656823"/>
                  </a:lnTo>
                  <a:lnTo>
                    <a:pt x="2936383" y="798490"/>
                  </a:lnTo>
                  <a:lnTo>
                    <a:pt x="2305318" y="0"/>
                  </a:lnTo>
                  <a:lnTo>
                    <a:pt x="437881" y="25757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77294292-BB2A-4977-8211-950EDB701F2F}"/>
                </a:ext>
              </a:extLst>
            </p:cNvPr>
            <p:cNvSpPr/>
            <p:nvPr/>
          </p:nvSpPr>
          <p:spPr>
            <a:xfrm>
              <a:off x="4224270" y="115910"/>
              <a:ext cx="2704564" cy="1300766"/>
            </a:xfrm>
            <a:custGeom>
              <a:avLst/>
              <a:gdLst>
                <a:gd name="connsiteX0" fmla="*/ 103031 w 2704564"/>
                <a:gd name="connsiteY0" fmla="*/ 1300766 h 1300766"/>
                <a:gd name="connsiteX1" fmla="*/ 708338 w 2704564"/>
                <a:gd name="connsiteY1" fmla="*/ 1030310 h 1300766"/>
                <a:gd name="connsiteX2" fmla="*/ 1133341 w 2704564"/>
                <a:gd name="connsiteY2" fmla="*/ 772732 h 1300766"/>
                <a:gd name="connsiteX3" fmla="*/ 2021984 w 2704564"/>
                <a:gd name="connsiteY3" fmla="*/ 772732 h 1300766"/>
                <a:gd name="connsiteX4" fmla="*/ 2704564 w 2704564"/>
                <a:gd name="connsiteY4" fmla="*/ 206062 h 1300766"/>
                <a:gd name="connsiteX5" fmla="*/ 2511381 w 2704564"/>
                <a:gd name="connsiteY5" fmla="*/ 0 h 1300766"/>
                <a:gd name="connsiteX6" fmla="*/ 0 w 2704564"/>
                <a:gd name="connsiteY6" fmla="*/ 360608 h 1300766"/>
                <a:gd name="connsiteX7" fmla="*/ 103031 w 2704564"/>
                <a:gd name="connsiteY7" fmla="*/ 1300766 h 1300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04564" h="1300766">
                  <a:moveTo>
                    <a:pt x="103031" y="1300766"/>
                  </a:moveTo>
                  <a:lnTo>
                    <a:pt x="708338" y="1030310"/>
                  </a:lnTo>
                  <a:lnTo>
                    <a:pt x="1133341" y="772732"/>
                  </a:lnTo>
                  <a:lnTo>
                    <a:pt x="2021984" y="772732"/>
                  </a:lnTo>
                  <a:lnTo>
                    <a:pt x="2704564" y="206062"/>
                  </a:lnTo>
                  <a:lnTo>
                    <a:pt x="2511381" y="0"/>
                  </a:lnTo>
                  <a:lnTo>
                    <a:pt x="0" y="360608"/>
                  </a:lnTo>
                  <a:lnTo>
                    <a:pt x="103031" y="130076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FEB7FD52-2157-4904-A1CF-196E1C8EEC6B}"/>
                </a:ext>
              </a:extLst>
            </p:cNvPr>
            <p:cNvSpPr/>
            <p:nvPr/>
          </p:nvSpPr>
          <p:spPr>
            <a:xfrm>
              <a:off x="5615189" y="1262130"/>
              <a:ext cx="1815921" cy="1584101"/>
            </a:xfrm>
            <a:custGeom>
              <a:avLst/>
              <a:gdLst>
                <a:gd name="connsiteX0" fmla="*/ 0 w 1815921"/>
                <a:gd name="connsiteY0" fmla="*/ 231819 h 1584101"/>
                <a:gd name="connsiteX1" fmla="*/ 283335 w 1815921"/>
                <a:gd name="connsiteY1" fmla="*/ 682580 h 1584101"/>
                <a:gd name="connsiteX2" fmla="*/ 862884 w 1815921"/>
                <a:gd name="connsiteY2" fmla="*/ 643943 h 1584101"/>
                <a:gd name="connsiteX3" fmla="*/ 1403797 w 1815921"/>
                <a:gd name="connsiteY3" fmla="*/ 1584101 h 1584101"/>
                <a:gd name="connsiteX4" fmla="*/ 1815921 w 1815921"/>
                <a:gd name="connsiteY4" fmla="*/ 1326524 h 1584101"/>
                <a:gd name="connsiteX5" fmla="*/ 1287887 w 1815921"/>
                <a:gd name="connsiteY5" fmla="*/ 231819 h 1584101"/>
                <a:gd name="connsiteX6" fmla="*/ 566670 w 1815921"/>
                <a:gd name="connsiteY6" fmla="*/ 0 h 1584101"/>
                <a:gd name="connsiteX7" fmla="*/ 0 w 1815921"/>
                <a:gd name="connsiteY7" fmla="*/ 231819 h 158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5921" h="1584101">
                  <a:moveTo>
                    <a:pt x="0" y="231819"/>
                  </a:moveTo>
                  <a:lnTo>
                    <a:pt x="283335" y="682580"/>
                  </a:lnTo>
                  <a:lnTo>
                    <a:pt x="862884" y="643943"/>
                  </a:lnTo>
                  <a:lnTo>
                    <a:pt x="1403797" y="1584101"/>
                  </a:lnTo>
                  <a:lnTo>
                    <a:pt x="1815921" y="1326524"/>
                  </a:lnTo>
                  <a:lnTo>
                    <a:pt x="1287887" y="231819"/>
                  </a:lnTo>
                  <a:lnTo>
                    <a:pt x="566670" y="0"/>
                  </a:lnTo>
                  <a:lnTo>
                    <a:pt x="0" y="23181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7986587C-AFCD-49EF-AD08-850B736F10FE}"/>
                </a:ext>
              </a:extLst>
            </p:cNvPr>
            <p:cNvSpPr/>
            <p:nvPr/>
          </p:nvSpPr>
          <p:spPr>
            <a:xfrm>
              <a:off x="4906851" y="2537138"/>
              <a:ext cx="3387143" cy="3683358"/>
            </a:xfrm>
            <a:custGeom>
              <a:avLst/>
              <a:gdLst>
                <a:gd name="connsiteX0" fmla="*/ 0 w 3387143"/>
                <a:gd name="connsiteY0" fmla="*/ 3451538 h 3683358"/>
                <a:gd name="connsiteX1" fmla="*/ 244698 w 3387143"/>
                <a:gd name="connsiteY1" fmla="*/ 3026535 h 3683358"/>
                <a:gd name="connsiteX2" fmla="*/ 927279 w 3387143"/>
                <a:gd name="connsiteY2" fmla="*/ 3206839 h 3683358"/>
                <a:gd name="connsiteX3" fmla="*/ 1622738 w 3387143"/>
                <a:gd name="connsiteY3" fmla="*/ 2253803 h 3683358"/>
                <a:gd name="connsiteX4" fmla="*/ 1609859 w 3387143"/>
                <a:gd name="connsiteY4" fmla="*/ 1532586 h 3683358"/>
                <a:gd name="connsiteX5" fmla="*/ 2163650 w 3387143"/>
                <a:gd name="connsiteY5" fmla="*/ 978794 h 3683358"/>
                <a:gd name="connsiteX6" fmla="*/ 2936383 w 3387143"/>
                <a:gd name="connsiteY6" fmla="*/ 631065 h 3683358"/>
                <a:gd name="connsiteX7" fmla="*/ 3335628 w 3387143"/>
                <a:gd name="connsiteY7" fmla="*/ 0 h 3683358"/>
                <a:gd name="connsiteX8" fmla="*/ 3387143 w 3387143"/>
                <a:gd name="connsiteY8" fmla="*/ 489397 h 3683358"/>
                <a:gd name="connsiteX9" fmla="*/ 2768957 w 3387143"/>
                <a:gd name="connsiteY9" fmla="*/ 1120462 h 3683358"/>
                <a:gd name="connsiteX10" fmla="*/ 1996225 w 3387143"/>
                <a:gd name="connsiteY10" fmla="*/ 1532586 h 3683358"/>
                <a:gd name="connsiteX11" fmla="*/ 1983346 w 3387143"/>
                <a:gd name="connsiteY11" fmla="*/ 2318197 h 3683358"/>
                <a:gd name="connsiteX12" fmla="*/ 1661374 w 3387143"/>
                <a:gd name="connsiteY12" fmla="*/ 3039414 h 3683358"/>
                <a:gd name="connsiteX13" fmla="*/ 1287887 w 3387143"/>
                <a:gd name="connsiteY13" fmla="*/ 3206839 h 3683358"/>
                <a:gd name="connsiteX14" fmla="*/ 1133341 w 3387143"/>
                <a:gd name="connsiteY14" fmla="*/ 3683358 h 3683358"/>
                <a:gd name="connsiteX15" fmla="*/ 0 w 3387143"/>
                <a:gd name="connsiteY15" fmla="*/ 3451538 h 368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387143" h="3683358">
                  <a:moveTo>
                    <a:pt x="0" y="3451538"/>
                  </a:moveTo>
                  <a:lnTo>
                    <a:pt x="244698" y="3026535"/>
                  </a:lnTo>
                  <a:lnTo>
                    <a:pt x="927279" y="3206839"/>
                  </a:lnTo>
                  <a:lnTo>
                    <a:pt x="1622738" y="2253803"/>
                  </a:lnTo>
                  <a:lnTo>
                    <a:pt x="1609859" y="1532586"/>
                  </a:lnTo>
                  <a:lnTo>
                    <a:pt x="2163650" y="978794"/>
                  </a:lnTo>
                  <a:lnTo>
                    <a:pt x="2936383" y="631065"/>
                  </a:lnTo>
                  <a:lnTo>
                    <a:pt x="3335628" y="0"/>
                  </a:lnTo>
                  <a:lnTo>
                    <a:pt x="3387143" y="489397"/>
                  </a:lnTo>
                  <a:lnTo>
                    <a:pt x="2768957" y="1120462"/>
                  </a:lnTo>
                  <a:lnTo>
                    <a:pt x="1996225" y="1532586"/>
                  </a:lnTo>
                  <a:lnTo>
                    <a:pt x="1983346" y="2318197"/>
                  </a:lnTo>
                  <a:lnTo>
                    <a:pt x="1661374" y="3039414"/>
                  </a:lnTo>
                  <a:lnTo>
                    <a:pt x="1287887" y="3206839"/>
                  </a:lnTo>
                  <a:lnTo>
                    <a:pt x="1133341" y="3683358"/>
                  </a:lnTo>
                  <a:lnTo>
                    <a:pt x="0" y="34515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B1123001-ADFC-4A71-B3F3-F63F32ACEE62}"/>
                </a:ext>
              </a:extLst>
            </p:cNvPr>
            <p:cNvSpPr/>
            <p:nvPr/>
          </p:nvSpPr>
          <p:spPr>
            <a:xfrm>
              <a:off x="3657600" y="1970468"/>
              <a:ext cx="1957589" cy="3631842"/>
            </a:xfrm>
            <a:custGeom>
              <a:avLst/>
              <a:gdLst>
                <a:gd name="connsiteX0" fmla="*/ 347730 w 2112135"/>
                <a:gd name="connsiteY0" fmla="*/ 0 h 3631842"/>
                <a:gd name="connsiteX1" fmla="*/ 1352282 w 2112135"/>
                <a:gd name="connsiteY1" fmla="*/ 128788 h 3631842"/>
                <a:gd name="connsiteX2" fmla="*/ 1803042 w 2112135"/>
                <a:gd name="connsiteY2" fmla="*/ 360608 h 3631842"/>
                <a:gd name="connsiteX3" fmla="*/ 2112135 w 2112135"/>
                <a:gd name="connsiteY3" fmla="*/ 1687132 h 3631842"/>
                <a:gd name="connsiteX4" fmla="*/ 1828800 w 2112135"/>
                <a:gd name="connsiteY4" fmla="*/ 1906073 h 3631842"/>
                <a:gd name="connsiteX5" fmla="*/ 1171977 w 2112135"/>
                <a:gd name="connsiteY5" fmla="*/ 2601532 h 3631842"/>
                <a:gd name="connsiteX6" fmla="*/ 837127 w 2112135"/>
                <a:gd name="connsiteY6" fmla="*/ 3541690 h 3631842"/>
                <a:gd name="connsiteX7" fmla="*/ 412124 w 2112135"/>
                <a:gd name="connsiteY7" fmla="*/ 3631842 h 3631842"/>
                <a:gd name="connsiteX8" fmla="*/ 811369 w 2112135"/>
                <a:gd name="connsiteY8" fmla="*/ 2150771 h 3631842"/>
                <a:gd name="connsiteX9" fmla="*/ 1584101 w 2112135"/>
                <a:gd name="connsiteY9" fmla="*/ 1416676 h 3631842"/>
                <a:gd name="connsiteX10" fmla="*/ 1545465 w 2112135"/>
                <a:gd name="connsiteY10" fmla="*/ 746974 h 3631842"/>
                <a:gd name="connsiteX11" fmla="*/ 0 w 2112135"/>
                <a:gd name="connsiteY11" fmla="*/ 360608 h 3631842"/>
                <a:gd name="connsiteX12" fmla="*/ 347730 w 2112135"/>
                <a:gd name="connsiteY12" fmla="*/ 0 h 3631842"/>
                <a:gd name="connsiteX0" fmla="*/ 347730 w 1957589"/>
                <a:gd name="connsiteY0" fmla="*/ 0 h 3631842"/>
                <a:gd name="connsiteX1" fmla="*/ 1352282 w 1957589"/>
                <a:gd name="connsiteY1" fmla="*/ 128788 h 3631842"/>
                <a:gd name="connsiteX2" fmla="*/ 1803042 w 1957589"/>
                <a:gd name="connsiteY2" fmla="*/ 360608 h 3631842"/>
                <a:gd name="connsiteX3" fmla="*/ 1957589 w 1957589"/>
                <a:gd name="connsiteY3" fmla="*/ 1390918 h 3631842"/>
                <a:gd name="connsiteX4" fmla="*/ 1828800 w 1957589"/>
                <a:gd name="connsiteY4" fmla="*/ 1906073 h 3631842"/>
                <a:gd name="connsiteX5" fmla="*/ 1171977 w 1957589"/>
                <a:gd name="connsiteY5" fmla="*/ 2601532 h 3631842"/>
                <a:gd name="connsiteX6" fmla="*/ 837127 w 1957589"/>
                <a:gd name="connsiteY6" fmla="*/ 3541690 h 3631842"/>
                <a:gd name="connsiteX7" fmla="*/ 412124 w 1957589"/>
                <a:gd name="connsiteY7" fmla="*/ 3631842 h 3631842"/>
                <a:gd name="connsiteX8" fmla="*/ 811369 w 1957589"/>
                <a:gd name="connsiteY8" fmla="*/ 2150771 h 3631842"/>
                <a:gd name="connsiteX9" fmla="*/ 1584101 w 1957589"/>
                <a:gd name="connsiteY9" fmla="*/ 1416676 h 3631842"/>
                <a:gd name="connsiteX10" fmla="*/ 1545465 w 1957589"/>
                <a:gd name="connsiteY10" fmla="*/ 746974 h 3631842"/>
                <a:gd name="connsiteX11" fmla="*/ 0 w 1957589"/>
                <a:gd name="connsiteY11" fmla="*/ 360608 h 3631842"/>
                <a:gd name="connsiteX12" fmla="*/ 347730 w 1957589"/>
                <a:gd name="connsiteY12" fmla="*/ 0 h 3631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57589" h="3631842">
                  <a:moveTo>
                    <a:pt x="347730" y="0"/>
                  </a:moveTo>
                  <a:lnTo>
                    <a:pt x="1352282" y="128788"/>
                  </a:lnTo>
                  <a:lnTo>
                    <a:pt x="1803042" y="360608"/>
                  </a:lnTo>
                  <a:lnTo>
                    <a:pt x="1957589" y="1390918"/>
                  </a:lnTo>
                  <a:lnTo>
                    <a:pt x="1828800" y="1906073"/>
                  </a:lnTo>
                  <a:lnTo>
                    <a:pt x="1171977" y="2601532"/>
                  </a:lnTo>
                  <a:lnTo>
                    <a:pt x="837127" y="3541690"/>
                  </a:lnTo>
                  <a:lnTo>
                    <a:pt x="412124" y="3631842"/>
                  </a:lnTo>
                  <a:lnTo>
                    <a:pt x="811369" y="2150771"/>
                  </a:lnTo>
                  <a:lnTo>
                    <a:pt x="1584101" y="1416676"/>
                  </a:lnTo>
                  <a:lnTo>
                    <a:pt x="1545465" y="746974"/>
                  </a:lnTo>
                  <a:lnTo>
                    <a:pt x="0" y="360608"/>
                  </a:lnTo>
                  <a:lnTo>
                    <a:pt x="34773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F4538317-4AFA-4574-A627-8ED4F15E3D99}"/>
                </a:ext>
              </a:extLst>
            </p:cNvPr>
            <p:cNvSpPr/>
            <p:nvPr/>
          </p:nvSpPr>
          <p:spPr>
            <a:xfrm>
              <a:off x="4198512" y="212501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B800F1A9-3286-4D0E-8BE1-35DD7DBAADFF}"/>
                </a:ext>
              </a:extLst>
            </p:cNvPr>
            <p:cNvSpPr/>
            <p:nvPr/>
          </p:nvSpPr>
          <p:spPr>
            <a:xfrm>
              <a:off x="4556974" y="223448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E1AFD3F0-C073-4312-9E51-65114FDE0035}"/>
                </a:ext>
              </a:extLst>
            </p:cNvPr>
            <p:cNvSpPr/>
            <p:nvPr/>
          </p:nvSpPr>
          <p:spPr>
            <a:xfrm>
              <a:off x="5082859" y="234395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119C3A28-5ED9-4EA2-8556-0E6111AD9482}"/>
                </a:ext>
              </a:extLst>
            </p:cNvPr>
            <p:cNvSpPr/>
            <p:nvPr/>
          </p:nvSpPr>
          <p:spPr>
            <a:xfrm>
              <a:off x="5301800" y="2779689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F469344A-B62B-457C-AABE-32596645ABAA}"/>
                </a:ext>
              </a:extLst>
            </p:cNvPr>
            <p:cNvSpPr/>
            <p:nvPr/>
          </p:nvSpPr>
          <p:spPr>
            <a:xfrm>
              <a:off x="5286766" y="3418845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ECCBC1A3-0351-44EB-8EE4-1FB49DB3224D}"/>
                </a:ext>
              </a:extLst>
            </p:cNvPr>
            <p:cNvSpPr/>
            <p:nvPr/>
          </p:nvSpPr>
          <p:spPr>
            <a:xfrm>
              <a:off x="5033487" y="3748825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1B3936A7-793D-47CC-89C6-22F20DB85B7A}"/>
                </a:ext>
              </a:extLst>
            </p:cNvPr>
            <p:cNvSpPr/>
            <p:nvPr/>
          </p:nvSpPr>
          <p:spPr>
            <a:xfrm>
              <a:off x="4666444" y="4185636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A35E4E2D-677A-48F4-94BD-A2D62CFE890F}"/>
                </a:ext>
              </a:extLst>
            </p:cNvPr>
            <p:cNvSpPr/>
            <p:nvPr/>
          </p:nvSpPr>
          <p:spPr>
            <a:xfrm>
              <a:off x="4385252" y="4817772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502EB625-F466-4594-BBF0-1EE5091D5A65}"/>
                </a:ext>
              </a:extLst>
            </p:cNvPr>
            <p:cNvSpPr/>
            <p:nvPr/>
          </p:nvSpPr>
          <p:spPr>
            <a:xfrm>
              <a:off x="4462525" y="907958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7CF981D8-9F03-47A4-8399-24D23A597CF0}"/>
                </a:ext>
              </a:extLst>
            </p:cNvPr>
            <p:cNvSpPr/>
            <p:nvPr/>
          </p:nvSpPr>
          <p:spPr>
            <a:xfrm>
              <a:off x="4487211" y="516589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6F1E85A3-F9CF-4FD6-931D-B1D07C24CA88}"/>
                </a:ext>
              </a:extLst>
            </p:cNvPr>
            <p:cNvSpPr/>
            <p:nvPr/>
          </p:nvSpPr>
          <p:spPr>
            <a:xfrm>
              <a:off x="4924016" y="611744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246D2B33-D51B-4ED2-87B8-B064AD9C6A2B}"/>
                </a:ext>
              </a:extLst>
            </p:cNvPr>
            <p:cNvSpPr/>
            <p:nvPr/>
          </p:nvSpPr>
          <p:spPr>
            <a:xfrm>
              <a:off x="5411269" y="495830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DFC583CE-A700-4700-9E8D-B2777472ED22}"/>
                </a:ext>
              </a:extLst>
            </p:cNvPr>
            <p:cNvSpPr/>
            <p:nvPr/>
          </p:nvSpPr>
          <p:spPr>
            <a:xfrm>
              <a:off x="6096000" y="611736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A3E4BDB5-856C-4F27-A4FB-B6AC87C2F27A}"/>
                </a:ext>
              </a:extLst>
            </p:cNvPr>
            <p:cNvSpPr/>
            <p:nvPr/>
          </p:nvSpPr>
          <p:spPr>
            <a:xfrm>
              <a:off x="6342851" y="297648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0E6C909A-65B5-4E33-B540-1893078A22DF}"/>
                </a:ext>
              </a:extLst>
            </p:cNvPr>
            <p:cNvSpPr/>
            <p:nvPr/>
          </p:nvSpPr>
          <p:spPr>
            <a:xfrm>
              <a:off x="5761143" y="143921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16C5D121-AC84-49FF-AA1B-7B4AD1227DD1}"/>
                </a:ext>
              </a:extLst>
            </p:cNvPr>
            <p:cNvSpPr/>
            <p:nvPr/>
          </p:nvSpPr>
          <p:spPr>
            <a:xfrm>
              <a:off x="6452321" y="1522922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21804A12-ED95-4EBB-981F-E19FFE07214E}"/>
                </a:ext>
              </a:extLst>
            </p:cNvPr>
            <p:cNvSpPr/>
            <p:nvPr/>
          </p:nvSpPr>
          <p:spPr>
            <a:xfrm>
              <a:off x="6811268" y="1912508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3637634D-A6DD-44CB-8F65-678CAB3AC3A0}"/>
                </a:ext>
              </a:extLst>
            </p:cNvPr>
            <p:cNvSpPr/>
            <p:nvPr/>
          </p:nvSpPr>
          <p:spPr>
            <a:xfrm>
              <a:off x="6966388" y="2433029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1780C57B-F7DA-4495-86F4-A0D553222FBD}"/>
                </a:ext>
              </a:extLst>
            </p:cNvPr>
            <p:cNvSpPr/>
            <p:nvPr/>
          </p:nvSpPr>
          <p:spPr>
            <a:xfrm>
              <a:off x="7185328" y="3480021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3E3DD612-57B5-46EA-A5DF-45EAF5776910}"/>
                </a:ext>
              </a:extLst>
            </p:cNvPr>
            <p:cNvSpPr/>
            <p:nvPr/>
          </p:nvSpPr>
          <p:spPr>
            <a:xfrm>
              <a:off x="6669108" y="4282040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FBC84989-B5F4-4121-A449-3059EC8D5860}"/>
                </a:ext>
              </a:extLst>
            </p:cNvPr>
            <p:cNvSpPr/>
            <p:nvPr/>
          </p:nvSpPr>
          <p:spPr>
            <a:xfrm>
              <a:off x="6452321" y="509574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7C1094E3-654F-4093-AF3D-E7C9DFE9A11F}"/>
                </a:ext>
              </a:extLst>
            </p:cNvPr>
            <p:cNvSpPr/>
            <p:nvPr/>
          </p:nvSpPr>
          <p:spPr>
            <a:xfrm>
              <a:off x="6031058" y="5492839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63E6CF90-1F72-42D5-BD82-7A93FA89C388}"/>
                </a:ext>
              </a:extLst>
            </p:cNvPr>
            <p:cNvSpPr/>
            <p:nvPr/>
          </p:nvSpPr>
          <p:spPr>
            <a:xfrm>
              <a:off x="5411268" y="580515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5C34CDA6-DE2A-4421-9E3D-A342F741EE4B}"/>
                </a:ext>
              </a:extLst>
            </p:cNvPr>
            <p:cNvSpPr/>
            <p:nvPr/>
          </p:nvSpPr>
          <p:spPr>
            <a:xfrm>
              <a:off x="5086073" y="5731102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DA8200E4-652F-4A71-A1EB-BA3655EF5231}"/>
                </a:ext>
              </a:extLst>
            </p:cNvPr>
            <p:cNvSpPr/>
            <p:nvPr/>
          </p:nvSpPr>
          <p:spPr>
            <a:xfrm>
              <a:off x="5939305" y="2514600"/>
              <a:ext cx="566670" cy="450760"/>
            </a:xfrm>
            <a:custGeom>
              <a:avLst/>
              <a:gdLst>
                <a:gd name="connsiteX0" fmla="*/ 0 w 566670"/>
                <a:gd name="connsiteY0" fmla="*/ 128788 h 450760"/>
                <a:gd name="connsiteX1" fmla="*/ 128788 w 566670"/>
                <a:gd name="connsiteY1" fmla="*/ 450760 h 450760"/>
                <a:gd name="connsiteX2" fmla="*/ 540912 w 566670"/>
                <a:gd name="connsiteY2" fmla="*/ 347729 h 450760"/>
                <a:gd name="connsiteX3" fmla="*/ 566670 w 566670"/>
                <a:gd name="connsiteY3" fmla="*/ 180304 h 450760"/>
                <a:gd name="connsiteX4" fmla="*/ 399245 w 566670"/>
                <a:gd name="connsiteY4" fmla="*/ 0 h 450760"/>
                <a:gd name="connsiteX5" fmla="*/ 0 w 566670"/>
                <a:gd name="connsiteY5" fmla="*/ 128788 h 450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6670" h="450760">
                  <a:moveTo>
                    <a:pt x="0" y="128788"/>
                  </a:moveTo>
                  <a:lnTo>
                    <a:pt x="128788" y="450760"/>
                  </a:lnTo>
                  <a:lnTo>
                    <a:pt x="540912" y="347729"/>
                  </a:lnTo>
                  <a:lnTo>
                    <a:pt x="566670" y="180304"/>
                  </a:lnTo>
                  <a:lnTo>
                    <a:pt x="399245" y="0"/>
                  </a:lnTo>
                  <a:lnTo>
                    <a:pt x="0" y="12878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CF435BBB-DB94-4340-96F6-4294F4C70B4A}"/>
                </a:ext>
              </a:extLst>
            </p:cNvPr>
            <p:cNvSpPr/>
            <p:nvPr/>
          </p:nvSpPr>
          <p:spPr>
            <a:xfrm>
              <a:off x="5087155" y="3400023"/>
              <a:ext cx="1184856" cy="1815921"/>
            </a:xfrm>
            <a:custGeom>
              <a:avLst/>
              <a:gdLst>
                <a:gd name="connsiteX0" fmla="*/ 1081825 w 1184856"/>
                <a:gd name="connsiteY0" fmla="*/ 0 h 1815921"/>
                <a:gd name="connsiteX1" fmla="*/ 1184856 w 1184856"/>
                <a:gd name="connsiteY1" fmla="*/ 231819 h 1815921"/>
                <a:gd name="connsiteX2" fmla="*/ 1120462 w 1184856"/>
                <a:gd name="connsiteY2" fmla="*/ 489397 h 1815921"/>
                <a:gd name="connsiteX3" fmla="*/ 1107583 w 1184856"/>
                <a:gd name="connsiteY3" fmla="*/ 785611 h 1815921"/>
                <a:gd name="connsiteX4" fmla="*/ 978794 w 1184856"/>
                <a:gd name="connsiteY4" fmla="*/ 1184856 h 1815921"/>
                <a:gd name="connsiteX5" fmla="*/ 682580 w 1184856"/>
                <a:gd name="connsiteY5" fmla="*/ 1712890 h 1815921"/>
                <a:gd name="connsiteX6" fmla="*/ 283335 w 1184856"/>
                <a:gd name="connsiteY6" fmla="*/ 1815921 h 1815921"/>
                <a:gd name="connsiteX7" fmla="*/ 0 w 1184856"/>
                <a:gd name="connsiteY7" fmla="*/ 1738647 h 1815921"/>
                <a:gd name="connsiteX8" fmla="*/ 154546 w 1184856"/>
                <a:gd name="connsiteY8" fmla="*/ 1429554 h 1815921"/>
                <a:gd name="connsiteX9" fmla="*/ 360608 w 1184856"/>
                <a:gd name="connsiteY9" fmla="*/ 1365160 h 1815921"/>
                <a:gd name="connsiteX10" fmla="*/ 528034 w 1184856"/>
                <a:gd name="connsiteY10" fmla="*/ 1416676 h 1815921"/>
                <a:gd name="connsiteX11" fmla="*/ 695459 w 1184856"/>
                <a:gd name="connsiteY11" fmla="*/ 1068946 h 1815921"/>
                <a:gd name="connsiteX12" fmla="*/ 824248 w 1184856"/>
                <a:gd name="connsiteY12" fmla="*/ 553791 h 1815921"/>
                <a:gd name="connsiteX13" fmla="*/ 1043189 w 1184856"/>
                <a:gd name="connsiteY13" fmla="*/ 38636 h 1815921"/>
                <a:gd name="connsiteX14" fmla="*/ 1081825 w 1184856"/>
                <a:gd name="connsiteY14" fmla="*/ 0 h 181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84856" h="1815921">
                  <a:moveTo>
                    <a:pt x="1081825" y="0"/>
                  </a:moveTo>
                  <a:lnTo>
                    <a:pt x="1184856" y="231819"/>
                  </a:lnTo>
                  <a:lnTo>
                    <a:pt x="1120462" y="489397"/>
                  </a:lnTo>
                  <a:lnTo>
                    <a:pt x="1107583" y="785611"/>
                  </a:lnTo>
                  <a:lnTo>
                    <a:pt x="978794" y="1184856"/>
                  </a:lnTo>
                  <a:lnTo>
                    <a:pt x="682580" y="1712890"/>
                  </a:lnTo>
                  <a:lnTo>
                    <a:pt x="283335" y="1815921"/>
                  </a:lnTo>
                  <a:lnTo>
                    <a:pt x="0" y="1738647"/>
                  </a:lnTo>
                  <a:lnTo>
                    <a:pt x="154546" y="1429554"/>
                  </a:lnTo>
                  <a:lnTo>
                    <a:pt x="360608" y="1365160"/>
                  </a:lnTo>
                  <a:lnTo>
                    <a:pt x="528034" y="1416676"/>
                  </a:lnTo>
                  <a:lnTo>
                    <a:pt x="695459" y="1068946"/>
                  </a:lnTo>
                  <a:lnTo>
                    <a:pt x="824248" y="553791"/>
                  </a:lnTo>
                  <a:lnTo>
                    <a:pt x="1043189" y="38636"/>
                  </a:lnTo>
                  <a:lnTo>
                    <a:pt x="1081825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499A5617-26A6-43F4-9CAB-C85B3EAD1FCF}"/>
              </a:ext>
            </a:extLst>
          </p:cNvPr>
          <p:cNvSpPr/>
          <p:nvPr/>
        </p:nvSpPr>
        <p:spPr>
          <a:xfrm>
            <a:off x="4626770" y="2996248"/>
            <a:ext cx="154219" cy="14213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B5D18D7B-D729-4918-A46A-5632F90E63BE}"/>
              </a:ext>
            </a:extLst>
          </p:cNvPr>
          <p:cNvSpPr/>
          <p:nvPr/>
        </p:nvSpPr>
        <p:spPr>
          <a:xfrm>
            <a:off x="6302348" y="3222561"/>
            <a:ext cx="154219" cy="14213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920A215D-6FC2-46C1-B79D-487C1D2247D9}"/>
              </a:ext>
            </a:extLst>
          </p:cNvPr>
          <p:cNvSpPr/>
          <p:nvPr/>
        </p:nvSpPr>
        <p:spPr>
          <a:xfrm>
            <a:off x="5010134" y="3940715"/>
            <a:ext cx="154219" cy="14213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2FD7FEAA-B54C-4BD4-A17A-986C6F5603B9}"/>
              </a:ext>
            </a:extLst>
          </p:cNvPr>
          <p:cNvSpPr/>
          <p:nvPr/>
        </p:nvSpPr>
        <p:spPr>
          <a:xfrm>
            <a:off x="5716474" y="3968042"/>
            <a:ext cx="154219" cy="14213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AEEB3122-C5DD-4BB8-97B2-4A896BD6E47D}"/>
              </a:ext>
            </a:extLst>
          </p:cNvPr>
          <p:cNvSpPr/>
          <p:nvPr/>
        </p:nvSpPr>
        <p:spPr>
          <a:xfrm>
            <a:off x="5271785" y="4973923"/>
            <a:ext cx="154219" cy="14213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4C75C51-613C-400E-901E-ACDC93A55F42}"/>
              </a:ext>
            </a:extLst>
          </p:cNvPr>
          <p:cNvSpPr/>
          <p:nvPr/>
        </p:nvSpPr>
        <p:spPr>
          <a:xfrm>
            <a:off x="4748628" y="4680285"/>
            <a:ext cx="154219" cy="14213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7AEC1983-2DE7-4FF9-8ECF-C8202027A641}"/>
              </a:ext>
            </a:extLst>
          </p:cNvPr>
          <p:cNvSpPr/>
          <p:nvPr/>
        </p:nvSpPr>
        <p:spPr>
          <a:xfrm>
            <a:off x="5309280" y="3339921"/>
            <a:ext cx="154219" cy="14213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4C35CAEE-1FAB-4329-BA8F-8129B7332B74}"/>
              </a:ext>
            </a:extLst>
          </p:cNvPr>
          <p:cNvSpPr/>
          <p:nvPr/>
        </p:nvSpPr>
        <p:spPr>
          <a:xfrm>
            <a:off x="4345218" y="5377812"/>
            <a:ext cx="154219" cy="14213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75EEA6C-B51C-4017-BBAE-E95FF5E7ACDB}"/>
              </a:ext>
            </a:extLst>
          </p:cNvPr>
          <p:cNvSpPr/>
          <p:nvPr/>
        </p:nvSpPr>
        <p:spPr>
          <a:xfrm>
            <a:off x="5422593" y="2532871"/>
            <a:ext cx="154219" cy="14213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431B705-1647-4E81-82CB-B0DE28BD7094}"/>
              </a:ext>
            </a:extLst>
          </p:cNvPr>
          <p:cNvSpPr/>
          <p:nvPr/>
        </p:nvSpPr>
        <p:spPr>
          <a:xfrm>
            <a:off x="4960109" y="3371525"/>
            <a:ext cx="154218" cy="142130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5FD609C0-5824-45DB-A210-342EECB4643F}"/>
              </a:ext>
            </a:extLst>
          </p:cNvPr>
          <p:cNvSpPr/>
          <p:nvPr/>
        </p:nvSpPr>
        <p:spPr>
          <a:xfrm>
            <a:off x="4867390" y="2621806"/>
            <a:ext cx="154218" cy="142130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772B21E8-81F2-419D-9F64-A83E5FD04123}"/>
              </a:ext>
            </a:extLst>
          </p:cNvPr>
          <p:cNvSpPr/>
          <p:nvPr/>
        </p:nvSpPr>
        <p:spPr>
          <a:xfrm>
            <a:off x="6234173" y="3670229"/>
            <a:ext cx="154218" cy="142130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5DF61ACB-E674-4399-A888-FEE05136E0F0}"/>
              </a:ext>
            </a:extLst>
          </p:cNvPr>
          <p:cNvSpPr/>
          <p:nvPr/>
        </p:nvSpPr>
        <p:spPr>
          <a:xfrm>
            <a:off x="5436525" y="4273028"/>
            <a:ext cx="154218" cy="142130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D3EF8461-E8CE-4E0C-84A9-71CCC6024A29}"/>
              </a:ext>
            </a:extLst>
          </p:cNvPr>
          <p:cNvSpPr/>
          <p:nvPr/>
        </p:nvSpPr>
        <p:spPr>
          <a:xfrm>
            <a:off x="4943889" y="5286414"/>
            <a:ext cx="154218" cy="142130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2049F8AF-E892-4815-83D6-4A72753D7FC4}"/>
              </a:ext>
            </a:extLst>
          </p:cNvPr>
          <p:cNvSpPr/>
          <p:nvPr/>
        </p:nvSpPr>
        <p:spPr>
          <a:xfrm>
            <a:off x="4893134" y="4401378"/>
            <a:ext cx="154218" cy="142130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A021EC2E-9752-42B8-B87F-C44D3BF367CF}"/>
              </a:ext>
            </a:extLst>
          </p:cNvPr>
          <p:cNvSpPr/>
          <p:nvPr/>
        </p:nvSpPr>
        <p:spPr>
          <a:xfrm>
            <a:off x="4443013" y="4984969"/>
            <a:ext cx="154218" cy="142130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52112EDC-3D21-4FD2-9528-AA3E5C05D493}"/>
              </a:ext>
            </a:extLst>
          </p:cNvPr>
          <p:cNvSpPr/>
          <p:nvPr/>
        </p:nvSpPr>
        <p:spPr>
          <a:xfrm>
            <a:off x="6031726" y="2786398"/>
            <a:ext cx="154218" cy="142130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506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DF6CEA7-2988-463D-844A-D676B085B2ED}"/>
              </a:ext>
            </a:extLst>
          </p:cNvPr>
          <p:cNvSpPr/>
          <p:nvPr/>
        </p:nvSpPr>
        <p:spPr>
          <a:xfrm>
            <a:off x="1111672" y="915347"/>
            <a:ext cx="1954258" cy="5355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A37B61-340D-421A-A240-BE86CA426054}"/>
              </a:ext>
            </a:extLst>
          </p:cNvPr>
          <p:cNvSpPr txBox="1"/>
          <p:nvPr/>
        </p:nvSpPr>
        <p:spPr>
          <a:xfrm>
            <a:off x="749095" y="1779182"/>
            <a:ext cx="1562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연구소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8E9E09-B58B-4F46-9759-2B1DCEBF6976}"/>
              </a:ext>
            </a:extLst>
          </p:cNvPr>
          <p:cNvSpPr txBox="1"/>
          <p:nvPr/>
        </p:nvSpPr>
        <p:spPr>
          <a:xfrm>
            <a:off x="9246114" y="1992675"/>
            <a:ext cx="19379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배터리 </a:t>
            </a:r>
            <a:r>
              <a:rPr lang="ko-KR" altLang="en-US" dirty="0"/>
              <a:t>스폰지점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01942B-6E44-4C89-AF7A-E7B77A3A4DA2}"/>
              </a:ext>
            </a:extLst>
          </p:cNvPr>
          <p:cNvSpPr txBox="1"/>
          <p:nvPr/>
        </p:nvSpPr>
        <p:spPr>
          <a:xfrm>
            <a:off x="9086850" y="1246892"/>
            <a:ext cx="22765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플라스틱 스폰지점  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F41171F-C0D1-4587-BE0D-6B3153869B1C}"/>
              </a:ext>
            </a:extLst>
          </p:cNvPr>
          <p:cNvSpPr/>
          <p:nvPr/>
        </p:nvSpPr>
        <p:spPr>
          <a:xfrm>
            <a:off x="11184047" y="1271326"/>
            <a:ext cx="358775" cy="330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0FDAA7A-13B9-450E-AA96-CB4C6AD95DA3}"/>
              </a:ext>
            </a:extLst>
          </p:cNvPr>
          <p:cNvSpPr/>
          <p:nvPr/>
        </p:nvSpPr>
        <p:spPr>
          <a:xfrm>
            <a:off x="11184046" y="2000385"/>
            <a:ext cx="358775" cy="33065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7EFADD-C4F4-4435-93EC-57C573F61390}"/>
              </a:ext>
            </a:extLst>
          </p:cNvPr>
          <p:cNvSpPr txBox="1"/>
          <p:nvPr/>
        </p:nvSpPr>
        <p:spPr>
          <a:xfrm>
            <a:off x="9415979" y="3543435"/>
            <a:ext cx="19379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유리 </a:t>
            </a:r>
            <a:r>
              <a:rPr lang="ko-KR" altLang="en-US" dirty="0"/>
              <a:t>스폰지점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CAB20FF-A708-49CA-AF76-D6A56500AC47}"/>
              </a:ext>
            </a:extLst>
          </p:cNvPr>
          <p:cNvSpPr txBox="1"/>
          <p:nvPr/>
        </p:nvSpPr>
        <p:spPr>
          <a:xfrm>
            <a:off x="9477485" y="2800588"/>
            <a:ext cx="181492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모터 </a:t>
            </a:r>
            <a:r>
              <a:rPr lang="ko-KR" altLang="en-US" dirty="0"/>
              <a:t>스폰지점  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E092F3B-7F8E-42E7-ADF8-9EC9D3893BD0}"/>
              </a:ext>
            </a:extLst>
          </p:cNvPr>
          <p:cNvSpPr/>
          <p:nvPr/>
        </p:nvSpPr>
        <p:spPr>
          <a:xfrm>
            <a:off x="11184157" y="2814376"/>
            <a:ext cx="358775" cy="33065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9316028-AC25-406D-8013-8AF9185E6887}"/>
              </a:ext>
            </a:extLst>
          </p:cNvPr>
          <p:cNvSpPr/>
          <p:nvPr/>
        </p:nvSpPr>
        <p:spPr>
          <a:xfrm>
            <a:off x="11184156" y="3543435"/>
            <a:ext cx="358775" cy="3306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8CCFF2-5FCC-48A9-AC60-3E1A13D735A6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F7FD66-D361-493B-9ECB-EB1D5F279DAD}"/>
              </a:ext>
            </a:extLst>
          </p:cNvPr>
          <p:cNvSpPr txBox="1"/>
          <p:nvPr/>
        </p:nvSpPr>
        <p:spPr>
          <a:xfrm>
            <a:off x="3154539" y="1081603"/>
            <a:ext cx="1098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 err="1"/>
              <a:t>콜라이더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E5ECF6-C0BA-4484-B194-10E41CE0D4F7}"/>
              </a:ext>
            </a:extLst>
          </p:cNvPr>
          <p:cNvSpPr txBox="1"/>
          <p:nvPr/>
        </p:nvSpPr>
        <p:spPr>
          <a:xfrm>
            <a:off x="109817" y="1062623"/>
            <a:ext cx="983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맵 설명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524E6C-79C6-40D0-B9AE-78B29CC0CF52}"/>
              </a:ext>
            </a:extLst>
          </p:cNvPr>
          <p:cNvSpPr txBox="1"/>
          <p:nvPr/>
        </p:nvSpPr>
        <p:spPr>
          <a:xfrm>
            <a:off x="1111624" y="1074288"/>
            <a:ext cx="1954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아이템 </a:t>
            </a:r>
            <a:r>
              <a:rPr lang="ko-KR" altLang="en-US" sz="1800" b="1" dirty="0" err="1"/>
              <a:t>스폰</a:t>
            </a:r>
            <a:r>
              <a:rPr lang="ko-KR" altLang="en-US" sz="1800" b="1" dirty="0"/>
              <a:t> 지점 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804E69-D167-4840-8332-31B3EE450F80}"/>
              </a:ext>
            </a:extLst>
          </p:cNvPr>
          <p:cNvSpPr/>
          <p:nvPr/>
        </p:nvSpPr>
        <p:spPr>
          <a:xfrm>
            <a:off x="1066800" y="1027813"/>
            <a:ext cx="45719" cy="4091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85ECF88-7DB5-4598-868B-A7B6AE7A472A}"/>
              </a:ext>
            </a:extLst>
          </p:cNvPr>
          <p:cNvSpPr/>
          <p:nvPr/>
        </p:nvSpPr>
        <p:spPr>
          <a:xfrm>
            <a:off x="3065930" y="1027812"/>
            <a:ext cx="45719" cy="4091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65E12D-34F0-42D0-AA53-142ADC03ACB4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아이템 </a:t>
            </a:r>
            <a:r>
              <a:rPr lang="ko-KR" altLang="en-US" sz="2800" b="1" dirty="0" err="1"/>
              <a:t>스폰</a:t>
            </a:r>
            <a:r>
              <a:rPr lang="ko-KR" altLang="en-US" sz="2800" b="1" dirty="0"/>
              <a:t> 지점</a:t>
            </a:r>
            <a:endParaRPr lang="en-US" altLang="ko-KR" sz="28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2AA7F8F-2B39-433C-9B46-57475662DC03}"/>
              </a:ext>
            </a:extLst>
          </p:cNvPr>
          <p:cNvGrpSpPr/>
          <p:nvPr/>
        </p:nvGrpSpPr>
        <p:grpSpPr>
          <a:xfrm>
            <a:off x="2088777" y="2308157"/>
            <a:ext cx="5872599" cy="4124271"/>
            <a:chOff x="103470" y="3234530"/>
            <a:chExt cx="3856129" cy="2708123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42E833A-DBD1-44C1-B4AC-E2569AD0733C}"/>
                </a:ext>
              </a:extLst>
            </p:cNvPr>
            <p:cNvGrpSpPr/>
            <p:nvPr/>
          </p:nvGrpSpPr>
          <p:grpSpPr>
            <a:xfrm>
              <a:off x="103470" y="3234530"/>
              <a:ext cx="3856129" cy="2708123"/>
              <a:chOff x="103471" y="3234530"/>
              <a:chExt cx="1687132" cy="1184857"/>
            </a:xfrm>
          </p:grpSpPr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0C060B68-52C7-45AC-90A6-426D3851B061}"/>
                  </a:ext>
                </a:extLst>
              </p:cNvPr>
              <p:cNvSpPr/>
              <p:nvPr/>
            </p:nvSpPr>
            <p:spPr>
              <a:xfrm>
                <a:off x="103471" y="3234530"/>
                <a:ext cx="1687132" cy="1184857"/>
              </a:xfrm>
              <a:custGeom>
                <a:avLst/>
                <a:gdLst>
                  <a:gd name="connsiteX0" fmla="*/ 283335 w 1687132"/>
                  <a:gd name="connsiteY0" fmla="*/ 154547 h 1184857"/>
                  <a:gd name="connsiteX1" fmla="*/ 0 w 1687132"/>
                  <a:gd name="connsiteY1" fmla="*/ 579549 h 1184857"/>
                  <a:gd name="connsiteX2" fmla="*/ 77273 w 1687132"/>
                  <a:gd name="connsiteY2" fmla="*/ 940158 h 1184857"/>
                  <a:gd name="connsiteX3" fmla="*/ 643944 w 1687132"/>
                  <a:gd name="connsiteY3" fmla="*/ 1184857 h 1184857"/>
                  <a:gd name="connsiteX4" fmla="*/ 1493949 w 1687132"/>
                  <a:gd name="connsiteY4" fmla="*/ 1146220 h 1184857"/>
                  <a:gd name="connsiteX5" fmla="*/ 1687132 w 1687132"/>
                  <a:gd name="connsiteY5" fmla="*/ 270457 h 1184857"/>
                  <a:gd name="connsiteX6" fmla="*/ 1275008 w 1687132"/>
                  <a:gd name="connsiteY6" fmla="*/ 0 h 1184857"/>
                  <a:gd name="connsiteX7" fmla="*/ 334851 w 1687132"/>
                  <a:gd name="connsiteY7" fmla="*/ 103031 h 1184857"/>
                  <a:gd name="connsiteX8" fmla="*/ 283335 w 1687132"/>
                  <a:gd name="connsiteY8" fmla="*/ 154547 h 1184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132" h="1184857">
                    <a:moveTo>
                      <a:pt x="283335" y="154547"/>
                    </a:moveTo>
                    <a:lnTo>
                      <a:pt x="0" y="579549"/>
                    </a:lnTo>
                    <a:lnTo>
                      <a:pt x="77273" y="940158"/>
                    </a:lnTo>
                    <a:lnTo>
                      <a:pt x="643944" y="1184857"/>
                    </a:lnTo>
                    <a:lnTo>
                      <a:pt x="1493949" y="1146220"/>
                    </a:lnTo>
                    <a:lnTo>
                      <a:pt x="1687132" y="270457"/>
                    </a:lnTo>
                    <a:lnTo>
                      <a:pt x="1275008" y="0"/>
                    </a:lnTo>
                    <a:lnTo>
                      <a:pt x="334851" y="103031"/>
                    </a:lnTo>
                    <a:lnTo>
                      <a:pt x="283335" y="154547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050ADE84-6C32-465A-A5C5-45C59C132BAD}"/>
                  </a:ext>
                </a:extLst>
              </p:cNvPr>
              <p:cNvSpPr/>
              <p:nvPr/>
            </p:nvSpPr>
            <p:spPr>
              <a:xfrm flipV="1">
                <a:off x="499194" y="3540658"/>
                <a:ext cx="189257" cy="10548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E702C17F-23EF-4F17-AD9B-AD5FEDFB8935}"/>
                  </a:ext>
                </a:extLst>
              </p:cNvPr>
              <p:cNvSpPr/>
              <p:nvPr/>
            </p:nvSpPr>
            <p:spPr>
              <a:xfrm flipV="1">
                <a:off x="1151812" y="3974192"/>
                <a:ext cx="212885" cy="11865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93116F5-9DC0-4013-B878-9CADBAE6A6B2}"/>
                </a:ext>
              </a:extLst>
            </p:cNvPr>
            <p:cNvSpPr/>
            <p:nvPr/>
          </p:nvSpPr>
          <p:spPr>
            <a:xfrm>
              <a:off x="2705565" y="3693985"/>
              <a:ext cx="179388" cy="1653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FA8868A-232C-422D-B735-82F28F55599B}"/>
                </a:ext>
              </a:extLst>
            </p:cNvPr>
            <p:cNvSpPr/>
            <p:nvPr/>
          </p:nvSpPr>
          <p:spPr>
            <a:xfrm>
              <a:off x="481770" y="4520360"/>
              <a:ext cx="179388" cy="16532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011C8F5-C82D-48E2-AE97-13326A276852}"/>
                </a:ext>
              </a:extLst>
            </p:cNvPr>
            <p:cNvSpPr/>
            <p:nvPr/>
          </p:nvSpPr>
          <p:spPr>
            <a:xfrm>
              <a:off x="1440506" y="4949734"/>
              <a:ext cx="179388" cy="16532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A760881-0DB4-48B4-842F-BF2CDF4833B3}"/>
                </a:ext>
              </a:extLst>
            </p:cNvPr>
            <p:cNvSpPr/>
            <p:nvPr/>
          </p:nvSpPr>
          <p:spPr>
            <a:xfrm>
              <a:off x="2683280" y="5532542"/>
              <a:ext cx="179388" cy="16532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6267C21-2C9F-4ED6-A021-ECA6F96FA474}"/>
                </a:ext>
              </a:extLst>
            </p:cNvPr>
            <p:cNvSpPr/>
            <p:nvPr/>
          </p:nvSpPr>
          <p:spPr>
            <a:xfrm>
              <a:off x="2766383" y="4465929"/>
              <a:ext cx="179388" cy="16532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464E5F1-9F3B-4FD1-A85C-43EA3F8B7938}"/>
                </a:ext>
              </a:extLst>
            </p:cNvPr>
            <p:cNvSpPr/>
            <p:nvPr/>
          </p:nvSpPr>
          <p:spPr>
            <a:xfrm>
              <a:off x="2001223" y="3989136"/>
              <a:ext cx="179389" cy="1653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352432A-0BEF-4A01-A9D3-A654874EB742}"/>
                </a:ext>
              </a:extLst>
            </p:cNvPr>
            <p:cNvSpPr/>
            <p:nvPr/>
          </p:nvSpPr>
          <p:spPr>
            <a:xfrm>
              <a:off x="3126259" y="5453285"/>
              <a:ext cx="179389" cy="1653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DB9302F-7549-4B7F-A789-C18469E585D4}"/>
                </a:ext>
              </a:extLst>
            </p:cNvPr>
            <p:cNvSpPr/>
            <p:nvPr/>
          </p:nvSpPr>
          <p:spPr>
            <a:xfrm>
              <a:off x="1107418" y="5384656"/>
              <a:ext cx="193413" cy="17825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4732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A3E0802-9B1A-49AC-9AF4-393C26F99D98}"/>
              </a:ext>
            </a:extLst>
          </p:cNvPr>
          <p:cNvSpPr/>
          <p:nvPr/>
        </p:nvSpPr>
        <p:spPr>
          <a:xfrm>
            <a:off x="1111672" y="915347"/>
            <a:ext cx="1954258" cy="5355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아이템 </a:t>
            </a:r>
            <a:r>
              <a:rPr lang="ko-KR" altLang="en-US" sz="2800" b="1" dirty="0" err="1"/>
              <a:t>스폰</a:t>
            </a:r>
            <a:r>
              <a:rPr lang="ko-KR" altLang="en-US" sz="2800" b="1" dirty="0"/>
              <a:t> 지점 </a:t>
            </a:r>
            <a:r>
              <a:rPr lang="en-US" altLang="ko-KR" sz="2800" b="1" dirty="0"/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A37B61-340D-421A-A240-BE86CA426054}"/>
              </a:ext>
            </a:extLst>
          </p:cNvPr>
          <p:cNvSpPr txBox="1"/>
          <p:nvPr/>
        </p:nvSpPr>
        <p:spPr>
          <a:xfrm>
            <a:off x="749095" y="1779182"/>
            <a:ext cx="1562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동굴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8E9E09-B58B-4F46-9759-2B1DCEBF6976}"/>
              </a:ext>
            </a:extLst>
          </p:cNvPr>
          <p:cNvSpPr txBox="1"/>
          <p:nvPr/>
        </p:nvSpPr>
        <p:spPr>
          <a:xfrm>
            <a:off x="9246114" y="1992675"/>
            <a:ext cx="19379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철광석 스폰지점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01942B-6E44-4C89-AF7A-E7B77A3A4DA2}"/>
              </a:ext>
            </a:extLst>
          </p:cNvPr>
          <p:cNvSpPr txBox="1"/>
          <p:nvPr/>
        </p:nvSpPr>
        <p:spPr>
          <a:xfrm>
            <a:off x="9086850" y="1246892"/>
            <a:ext cx="22765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구리광석</a:t>
            </a:r>
            <a:r>
              <a:rPr lang="ko-KR" altLang="en-US" dirty="0"/>
              <a:t> 스폰지점  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F41171F-C0D1-4587-BE0D-6B3153869B1C}"/>
              </a:ext>
            </a:extLst>
          </p:cNvPr>
          <p:cNvSpPr/>
          <p:nvPr/>
        </p:nvSpPr>
        <p:spPr>
          <a:xfrm>
            <a:off x="11184047" y="1271326"/>
            <a:ext cx="358775" cy="3306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0FDAA7A-13B9-450E-AA96-CB4C6AD95DA3}"/>
              </a:ext>
            </a:extLst>
          </p:cNvPr>
          <p:cNvSpPr/>
          <p:nvPr/>
        </p:nvSpPr>
        <p:spPr>
          <a:xfrm>
            <a:off x="11184046" y="2000385"/>
            <a:ext cx="358775" cy="3306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5E9696-7732-497C-8EAF-7C6FDF326F80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7C1D0C-A49E-4506-9F3A-E5BB32545FC8}"/>
              </a:ext>
            </a:extLst>
          </p:cNvPr>
          <p:cNvSpPr txBox="1"/>
          <p:nvPr/>
        </p:nvSpPr>
        <p:spPr>
          <a:xfrm>
            <a:off x="3154539" y="1081603"/>
            <a:ext cx="1098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 err="1"/>
              <a:t>콜라이더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91D00D-5257-4D46-A368-B04A8B252FD9}"/>
              </a:ext>
            </a:extLst>
          </p:cNvPr>
          <p:cNvSpPr txBox="1"/>
          <p:nvPr/>
        </p:nvSpPr>
        <p:spPr>
          <a:xfrm>
            <a:off x="109817" y="1062623"/>
            <a:ext cx="983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맵 설명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0093FE-2F1A-4A5B-B792-3DC4097B2EE8}"/>
              </a:ext>
            </a:extLst>
          </p:cNvPr>
          <p:cNvSpPr txBox="1"/>
          <p:nvPr/>
        </p:nvSpPr>
        <p:spPr>
          <a:xfrm>
            <a:off x="1111624" y="1074288"/>
            <a:ext cx="1954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아이템 </a:t>
            </a:r>
            <a:r>
              <a:rPr lang="ko-KR" altLang="en-US" sz="1800" b="1" dirty="0" err="1"/>
              <a:t>스폰</a:t>
            </a:r>
            <a:r>
              <a:rPr lang="ko-KR" altLang="en-US" sz="1800" b="1" dirty="0"/>
              <a:t> 지점 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D895084-E3BF-45C6-BB20-60146D461437}"/>
              </a:ext>
            </a:extLst>
          </p:cNvPr>
          <p:cNvSpPr/>
          <p:nvPr/>
        </p:nvSpPr>
        <p:spPr>
          <a:xfrm>
            <a:off x="1066800" y="1027813"/>
            <a:ext cx="45719" cy="4091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BDA02A-66A4-4556-9168-6A3AD815D5AE}"/>
              </a:ext>
            </a:extLst>
          </p:cNvPr>
          <p:cNvSpPr/>
          <p:nvPr/>
        </p:nvSpPr>
        <p:spPr>
          <a:xfrm>
            <a:off x="3065930" y="1027812"/>
            <a:ext cx="45719" cy="4091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7814ADB-6C5C-487C-B402-440782B13A30}"/>
              </a:ext>
            </a:extLst>
          </p:cNvPr>
          <p:cNvGrpSpPr/>
          <p:nvPr/>
        </p:nvGrpSpPr>
        <p:grpSpPr>
          <a:xfrm>
            <a:off x="3307762" y="2362007"/>
            <a:ext cx="5262903" cy="3381594"/>
            <a:chOff x="227730" y="4511762"/>
            <a:chExt cx="2846231" cy="1828800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3D1A08B1-7E37-42A1-B09A-1707485767E6}"/>
                </a:ext>
              </a:extLst>
            </p:cNvPr>
            <p:cNvSpPr/>
            <p:nvPr/>
          </p:nvSpPr>
          <p:spPr>
            <a:xfrm>
              <a:off x="227730" y="4511762"/>
              <a:ext cx="2846231" cy="1828800"/>
            </a:xfrm>
            <a:custGeom>
              <a:avLst/>
              <a:gdLst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708338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691685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2395470 w 3400023"/>
                <a:gd name="connsiteY9" fmla="*/ 0 h 1828800"/>
                <a:gd name="connsiteX10" fmla="*/ 2176530 w 3400023"/>
                <a:gd name="connsiteY10" fmla="*/ 128789 h 1828800"/>
                <a:gd name="connsiteX11" fmla="*/ 746975 w 3400023"/>
                <a:gd name="connsiteY11" fmla="*/ 425003 h 1828800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3282192 w 3400023"/>
                <a:gd name="connsiteY9" fmla="*/ 228600 h 1828800"/>
                <a:gd name="connsiteX10" fmla="*/ 2395470 w 3400023"/>
                <a:gd name="connsiteY10" fmla="*/ 0 h 1828800"/>
                <a:gd name="connsiteX11" fmla="*/ 2176530 w 3400023"/>
                <a:gd name="connsiteY11" fmla="*/ 128789 h 1828800"/>
                <a:gd name="connsiteX12" fmla="*/ 746975 w 340002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193183 w 3168203"/>
                <a:gd name="connsiteY3" fmla="*/ 1661375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592428 w 3168203"/>
                <a:gd name="connsiteY3" fmla="*/ 1609859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193183 w 2846231"/>
                <a:gd name="connsiteY0" fmla="*/ 425003 h 1828800"/>
                <a:gd name="connsiteX1" fmla="*/ 0 w 2846231"/>
                <a:gd name="connsiteY1" fmla="*/ 798491 h 1828800"/>
                <a:gd name="connsiteX2" fmla="*/ 115909 w 2846231"/>
                <a:gd name="connsiteY2" fmla="*/ 1210614 h 1828800"/>
                <a:gd name="connsiteX3" fmla="*/ 270456 w 2846231"/>
                <a:gd name="connsiteY3" fmla="*/ 1609859 h 1828800"/>
                <a:gd name="connsiteX4" fmla="*/ 618186 w 2846231"/>
                <a:gd name="connsiteY4" fmla="*/ 1828800 h 1828800"/>
                <a:gd name="connsiteX5" fmla="*/ 2137893 w 2846231"/>
                <a:gd name="connsiteY5" fmla="*/ 1648496 h 1828800"/>
                <a:gd name="connsiteX6" fmla="*/ 2305318 w 2846231"/>
                <a:gd name="connsiteY6" fmla="*/ 1081826 h 1828800"/>
                <a:gd name="connsiteX7" fmla="*/ 2846231 w 2846231"/>
                <a:gd name="connsiteY7" fmla="*/ 656823 h 1828800"/>
                <a:gd name="connsiteX8" fmla="*/ 2794715 w 2846231"/>
                <a:gd name="connsiteY8" fmla="*/ 386367 h 1828800"/>
                <a:gd name="connsiteX9" fmla="*/ 2728400 w 2846231"/>
                <a:gd name="connsiteY9" fmla="*/ 228600 h 1828800"/>
                <a:gd name="connsiteX10" fmla="*/ 1841678 w 2846231"/>
                <a:gd name="connsiteY10" fmla="*/ 0 h 1828800"/>
                <a:gd name="connsiteX11" fmla="*/ 1622738 w 2846231"/>
                <a:gd name="connsiteY11" fmla="*/ 128789 h 1828800"/>
                <a:gd name="connsiteX12" fmla="*/ 193183 w 2846231"/>
                <a:gd name="connsiteY12" fmla="*/ 42500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46231" h="1828800">
                  <a:moveTo>
                    <a:pt x="193183" y="425003"/>
                  </a:moveTo>
                  <a:lnTo>
                    <a:pt x="0" y="798491"/>
                  </a:lnTo>
                  <a:lnTo>
                    <a:pt x="115909" y="1210614"/>
                  </a:lnTo>
                  <a:lnTo>
                    <a:pt x="270456" y="1609859"/>
                  </a:lnTo>
                  <a:lnTo>
                    <a:pt x="618186" y="1828800"/>
                  </a:lnTo>
                  <a:lnTo>
                    <a:pt x="2137893" y="1648496"/>
                  </a:lnTo>
                  <a:lnTo>
                    <a:pt x="2305318" y="1081826"/>
                  </a:lnTo>
                  <a:lnTo>
                    <a:pt x="2846231" y="656823"/>
                  </a:lnTo>
                  <a:lnTo>
                    <a:pt x="2794715" y="386367"/>
                  </a:lnTo>
                  <a:cubicBezTo>
                    <a:pt x="2639528" y="316606"/>
                    <a:pt x="2883587" y="298361"/>
                    <a:pt x="2728400" y="228600"/>
                  </a:cubicBezTo>
                  <a:lnTo>
                    <a:pt x="1841678" y="0"/>
                  </a:lnTo>
                  <a:lnTo>
                    <a:pt x="1622738" y="128789"/>
                  </a:lnTo>
                  <a:lnTo>
                    <a:pt x="193183" y="425003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8C92CA61-C233-483B-B239-33154D7FD8FB}"/>
                </a:ext>
              </a:extLst>
            </p:cNvPr>
            <p:cNvSpPr/>
            <p:nvPr/>
          </p:nvSpPr>
          <p:spPr>
            <a:xfrm>
              <a:off x="1566931" y="5086582"/>
              <a:ext cx="780355" cy="557396"/>
            </a:xfrm>
            <a:custGeom>
              <a:avLst/>
              <a:gdLst>
                <a:gd name="connsiteX0" fmla="*/ 373487 w 901521"/>
                <a:gd name="connsiteY0" fmla="*/ 115910 h 643943"/>
                <a:gd name="connsiteX1" fmla="*/ 373487 w 901521"/>
                <a:gd name="connsiteY1" fmla="*/ 115910 h 643943"/>
                <a:gd name="connsiteX2" fmla="*/ 0 w 901521"/>
                <a:gd name="connsiteY2" fmla="*/ 373487 h 643943"/>
                <a:gd name="connsiteX3" fmla="*/ 128788 w 901521"/>
                <a:gd name="connsiteY3" fmla="*/ 631065 h 643943"/>
                <a:gd name="connsiteX4" fmla="*/ 618186 w 901521"/>
                <a:gd name="connsiteY4" fmla="*/ 643943 h 643943"/>
                <a:gd name="connsiteX5" fmla="*/ 901521 w 901521"/>
                <a:gd name="connsiteY5" fmla="*/ 283335 h 643943"/>
                <a:gd name="connsiteX6" fmla="*/ 798490 w 901521"/>
                <a:gd name="connsiteY6" fmla="*/ 0 h 643943"/>
                <a:gd name="connsiteX7" fmla="*/ 373487 w 901521"/>
                <a:gd name="connsiteY7" fmla="*/ 115910 h 643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1521" h="643943">
                  <a:moveTo>
                    <a:pt x="373487" y="115910"/>
                  </a:moveTo>
                  <a:lnTo>
                    <a:pt x="373487" y="115910"/>
                  </a:lnTo>
                  <a:lnTo>
                    <a:pt x="0" y="373487"/>
                  </a:lnTo>
                  <a:lnTo>
                    <a:pt x="128788" y="631065"/>
                  </a:lnTo>
                  <a:lnTo>
                    <a:pt x="618186" y="643943"/>
                  </a:lnTo>
                  <a:lnTo>
                    <a:pt x="901521" y="283335"/>
                  </a:lnTo>
                  <a:lnTo>
                    <a:pt x="798490" y="0"/>
                  </a:lnTo>
                  <a:lnTo>
                    <a:pt x="373487" y="11591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육각형 46">
              <a:extLst>
                <a:ext uri="{FF2B5EF4-FFF2-40B4-BE49-F238E27FC236}">
                  <a16:creationId xmlns:a16="http://schemas.microsoft.com/office/drawing/2014/main" id="{B29AE734-F7CF-4F1A-ACD9-0FD368C2585A}"/>
                </a:ext>
              </a:extLst>
            </p:cNvPr>
            <p:cNvSpPr/>
            <p:nvPr/>
          </p:nvSpPr>
          <p:spPr>
            <a:xfrm>
              <a:off x="861242" y="5447142"/>
              <a:ext cx="203974" cy="175840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>
              <a:extLst>
                <a:ext uri="{FF2B5EF4-FFF2-40B4-BE49-F238E27FC236}">
                  <a16:creationId xmlns:a16="http://schemas.microsoft.com/office/drawing/2014/main" id="{F0C04494-A4EB-48F8-98BB-EDE95E3A777C}"/>
                </a:ext>
              </a:extLst>
            </p:cNvPr>
            <p:cNvSpPr/>
            <p:nvPr/>
          </p:nvSpPr>
          <p:spPr>
            <a:xfrm>
              <a:off x="482548" y="5365280"/>
              <a:ext cx="203974" cy="175840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86E4A2F-9E2C-432A-AF53-AAEB03098924}"/>
                </a:ext>
              </a:extLst>
            </p:cNvPr>
            <p:cNvSpPr/>
            <p:nvPr/>
          </p:nvSpPr>
          <p:spPr>
            <a:xfrm>
              <a:off x="1275719" y="5856506"/>
              <a:ext cx="186948" cy="1722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8E16027-2EB5-420E-8646-6E71648E8A39}"/>
                </a:ext>
              </a:extLst>
            </p:cNvPr>
            <p:cNvSpPr/>
            <p:nvPr/>
          </p:nvSpPr>
          <p:spPr>
            <a:xfrm>
              <a:off x="1957108" y="5893283"/>
              <a:ext cx="186948" cy="1722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F231FDA-4F5D-4A39-A2DF-0260C8398B2B}"/>
                </a:ext>
              </a:extLst>
            </p:cNvPr>
            <p:cNvSpPr/>
            <p:nvPr/>
          </p:nvSpPr>
          <p:spPr>
            <a:xfrm>
              <a:off x="1863634" y="4874076"/>
              <a:ext cx="186948" cy="1722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13A0D4B-6D1B-431C-85C4-52181405E9F9}"/>
                </a:ext>
              </a:extLst>
            </p:cNvPr>
            <p:cNvSpPr/>
            <p:nvPr/>
          </p:nvSpPr>
          <p:spPr>
            <a:xfrm>
              <a:off x="2568984" y="5046370"/>
              <a:ext cx="156996" cy="1446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7960066-7222-43D4-82F0-E77DAE96879B}"/>
                </a:ext>
              </a:extLst>
            </p:cNvPr>
            <p:cNvSpPr/>
            <p:nvPr/>
          </p:nvSpPr>
          <p:spPr>
            <a:xfrm>
              <a:off x="1320034" y="5352439"/>
              <a:ext cx="156996" cy="1446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355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B827087-E092-4401-A1DE-7BD8F069C2D0}"/>
              </a:ext>
            </a:extLst>
          </p:cNvPr>
          <p:cNvSpPr/>
          <p:nvPr/>
        </p:nvSpPr>
        <p:spPr>
          <a:xfrm>
            <a:off x="1111672" y="915347"/>
            <a:ext cx="1954258" cy="5355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A37B61-340D-421A-A240-BE86CA426054}"/>
              </a:ext>
            </a:extLst>
          </p:cNvPr>
          <p:cNvSpPr txBox="1"/>
          <p:nvPr/>
        </p:nvSpPr>
        <p:spPr>
          <a:xfrm>
            <a:off x="749094" y="1779182"/>
            <a:ext cx="1937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모래사장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8E9E09-B58B-4F46-9759-2B1DCEBF6976}"/>
              </a:ext>
            </a:extLst>
          </p:cNvPr>
          <p:cNvSpPr txBox="1"/>
          <p:nvPr/>
        </p:nvSpPr>
        <p:spPr>
          <a:xfrm>
            <a:off x="9077325" y="1992675"/>
            <a:ext cx="21067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나뭇가지 </a:t>
            </a:r>
            <a:r>
              <a:rPr lang="ko-KR" altLang="en-US" dirty="0"/>
              <a:t>스폰지점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01942B-6E44-4C89-AF7A-E7B77A3A4DA2}"/>
              </a:ext>
            </a:extLst>
          </p:cNvPr>
          <p:cNvSpPr txBox="1"/>
          <p:nvPr/>
        </p:nvSpPr>
        <p:spPr>
          <a:xfrm>
            <a:off x="9477485" y="1238400"/>
            <a:ext cx="18149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모래 </a:t>
            </a:r>
            <a:r>
              <a:rPr lang="ko-KR" altLang="en-US" dirty="0"/>
              <a:t>스폰지점  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F41171F-C0D1-4587-BE0D-6B3153869B1C}"/>
              </a:ext>
            </a:extLst>
          </p:cNvPr>
          <p:cNvSpPr/>
          <p:nvPr/>
        </p:nvSpPr>
        <p:spPr>
          <a:xfrm>
            <a:off x="11184047" y="1271326"/>
            <a:ext cx="358775" cy="33065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7EFADD-C4F4-4435-93EC-57C573F61390}"/>
              </a:ext>
            </a:extLst>
          </p:cNvPr>
          <p:cNvSpPr txBox="1"/>
          <p:nvPr/>
        </p:nvSpPr>
        <p:spPr>
          <a:xfrm>
            <a:off x="9300453" y="2984704"/>
            <a:ext cx="19379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코코넛 </a:t>
            </a:r>
            <a:r>
              <a:rPr lang="ko-KR" altLang="en-US" dirty="0"/>
              <a:t>스폰지점 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9316028-AC25-406D-8013-8AF9185E6887}"/>
              </a:ext>
            </a:extLst>
          </p:cNvPr>
          <p:cNvSpPr/>
          <p:nvPr/>
        </p:nvSpPr>
        <p:spPr>
          <a:xfrm>
            <a:off x="11184046" y="2984704"/>
            <a:ext cx="358775" cy="33065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08F51F9-4826-4D7C-A019-9A0EAE276DD1}"/>
              </a:ext>
            </a:extLst>
          </p:cNvPr>
          <p:cNvSpPr/>
          <p:nvPr/>
        </p:nvSpPr>
        <p:spPr>
          <a:xfrm>
            <a:off x="11184046" y="2041025"/>
            <a:ext cx="358775" cy="33065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5FAD43-973F-4373-B07F-BE6A2A819DA0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2FB972-97A1-4CA7-9AE8-8EA52065F97C}"/>
              </a:ext>
            </a:extLst>
          </p:cNvPr>
          <p:cNvSpPr txBox="1"/>
          <p:nvPr/>
        </p:nvSpPr>
        <p:spPr>
          <a:xfrm>
            <a:off x="3154539" y="1081603"/>
            <a:ext cx="1098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 err="1"/>
              <a:t>콜라이더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431D52-C8CC-44D5-9184-69DD56856CC5}"/>
              </a:ext>
            </a:extLst>
          </p:cNvPr>
          <p:cNvSpPr txBox="1"/>
          <p:nvPr/>
        </p:nvSpPr>
        <p:spPr>
          <a:xfrm>
            <a:off x="109817" y="1062623"/>
            <a:ext cx="983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맵 설명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C3B3A3-C5F8-42DE-B7E0-6C6997A310C7}"/>
              </a:ext>
            </a:extLst>
          </p:cNvPr>
          <p:cNvSpPr txBox="1"/>
          <p:nvPr/>
        </p:nvSpPr>
        <p:spPr>
          <a:xfrm>
            <a:off x="1111624" y="1074288"/>
            <a:ext cx="1954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아이템 </a:t>
            </a:r>
            <a:r>
              <a:rPr lang="ko-KR" altLang="en-US" sz="1800" b="1" dirty="0" err="1"/>
              <a:t>스폰</a:t>
            </a:r>
            <a:r>
              <a:rPr lang="ko-KR" altLang="en-US" sz="1800" b="1" dirty="0"/>
              <a:t> 지점 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EB0423E-5659-4C01-A8EB-BC9617D217AF}"/>
              </a:ext>
            </a:extLst>
          </p:cNvPr>
          <p:cNvSpPr/>
          <p:nvPr/>
        </p:nvSpPr>
        <p:spPr>
          <a:xfrm>
            <a:off x="1066800" y="1027813"/>
            <a:ext cx="45719" cy="4091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0370073-C709-4098-B7F3-952724BDB783}"/>
              </a:ext>
            </a:extLst>
          </p:cNvPr>
          <p:cNvSpPr/>
          <p:nvPr/>
        </p:nvSpPr>
        <p:spPr>
          <a:xfrm>
            <a:off x="3065930" y="1027812"/>
            <a:ext cx="45719" cy="4091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1C57410-66FE-4167-95EA-C6B0FE31A5CD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아이템 </a:t>
            </a:r>
            <a:r>
              <a:rPr lang="ko-KR" altLang="en-US" sz="2800" b="1" dirty="0" err="1"/>
              <a:t>스폰</a:t>
            </a:r>
            <a:r>
              <a:rPr lang="ko-KR" altLang="en-US" sz="2800" b="1" dirty="0"/>
              <a:t> 지점</a:t>
            </a:r>
            <a:endParaRPr lang="en-US" altLang="ko-KR" sz="28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0FC60E3-D05C-4775-BEF8-02E2E59EBFB8}"/>
              </a:ext>
            </a:extLst>
          </p:cNvPr>
          <p:cNvGrpSpPr/>
          <p:nvPr/>
        </p:nvGrpSpPr>
        <p:grpSpPr>
          <a:xfrm>
            <a:off x="3535969" y="1874740"/>
            <a:ext cx="3302979" cy="4415223"/>
            <a:chOff x="528034" y="3058934"/>
            <a:chExt cx="2577089" cy="3444897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2EA9CDB3-0838-4DE2-A12F-2DCF108E387B}"/>
                </a:ext>
              </a:extLst>
            </p:cNvPr>
            <p:cNvGrpSpPr/>
            <p:nvPr/>
          </p:nvGrpSpPr>
          <p:grpSpPr>
            <a:xfrm>
              <a:off x="528034" y="3058934"/>
              <a:ext cx="2577089" cy="3444897"/>
              <a:chOff x="528034" y="3058934"/>
              <a:chExt cx="2577089" cy="3444897"/>
            </a:xfrm>
          </p:grpSpPr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0DCF0D5F-0EFB-4A64-AB79-B7D0B85FB4A0}"/>
                  </a:ext>
                </a:extLst>
              </p:cNvPr>
              <p:cNvSpPr/>
              <p:nvPr/>
            </p:nvSpPr>
            <p:spPr>
              <a:xfrm>
                <a:off x="542228" y="3058934"/>
                <a:ext cx="2562895" cy="3425781"/>
              </a:xfrm>
              <a:custGeom>
                <a:avLst/>
                <a:gdLst>
                  <a:gd name="connsiteX0" fmla="*/ 489397 w 2562895"/>
                  <a:gd name="connsiteY0" fmla="*/ 1777285 h 3425781"/>
                  <a:gd name="connsiteX1" fmla="*/ 1249250 w 2562895"/>
                  <a:gd name="connsiteY1" fmla="*/ 3412902 h 3425781"/>
                  <a:gd name="connsiteX2" fmla="*/ 1455312 w 2562895"/>
                  <a:gd name="connsiteY2" fmla="*/ 3425781 h 3425781"/>
                  <a:gd name="connsiteX3" fmla="*/ 1609859 w 2562895"/>
                  <a:gd name="connsiteY3" fmla="*/ 3193961 h 3425781"/>
                  <a:gd name="connsiteX4" fmla="*/ 1803042 w 2562895"/>
                  <a:gd name="connsiteY4" fmla="*/ 3361386 h 3425781"/>
                  <a:gd name="connsiteX5" fmla="*/ 2343955 w 2562895"/>
                  <a:gd name="connsiteY5" fmla="*/ 2910626 h 3425781"/>
                  <a:gd name="connsiteX6" fmla="*/ 2562895 w 2562895"/>
                  <a:gd name="connsiteY6" fmla="*/ 1622738 h 3425781"/>
                  <a:gd name="connsiteX7" fmla="*/ 2472743 w 2562895"/>
                  <a:gd name="connsiteY7" fmla="*/ 296214 h 3425781"/>
                  <a:gd name="connsiteX8" fmla="*/ 1468191 w 2562895"/>
                  <a:gd name="connsiteY8" fmla="*/ 0 h 3425781"/>
                  <a:gd name="connsiteX9" fmla="*/ 631064 w 2562895"/>
                  <a:gd name="connsiteY9" fmla="*/ 180305 h 3425781"/>
                  <a:gd name="connsiteX10" fmla="*/ 154546 w 2562895"/>
                  <a:gd name="connsiteY10" fmla="*/ 502276 h 3425781"/>
                  <a:gd name="connsiteX11" fmla="*/ 51515 w 2562895"/>
                  <a:gd name="connsiteY11" fmla="*/ 682581 h 3425781"/>
                  <a:gd name="connsiteX12" fmla="*/ 0 w 2562895"/>
                  <a:gd name="connsiteY12" fmla="*/ 1275009 h 3425781"/>
                  <a:gd name="connsiteX13" fmla="*/ 321972 w 2562895"/>
                  <a:gd name="connsiteY13" fmla="*/ 1854558 h 3425781"/>
                  <a:gd name="connsiteX14" fmla="*/ 489397 w 2562895"/>
                  <a:gd name="connsiteY14" fmla="*/ 1777285 h 3425781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55312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90163 w 2562895"/>
                  <a:gd name="connsiteY3" fmla="*/ 3026536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596980 h 3271233"/>
                  <a:gd name="connsiteX1" fmla="*/ 1068946 w 2562895"/>
                  <a:gd name="connsiteY1" fmla="*/ 3271233 h 3271233"/>
                  <a:gd name="connsiteX2" fmla="*/ 1532585 w 2562895"/>
                  <a:gd name="connsiteY2" fmla="*/ 3168203 h 3271233"/>
                  <a:gd name="connsiteX3" fmla="*/ 1790163 w 2562895"/>
                  <a:gd name="connsiteY3" fmla="*/ 2846231 h 3271233"/>
                  <a:gd name="connsiteX4" fmla="*/ 2021983 w 2562895"/>
                  <a:gd name="connsiteY4" fmla="*/ 2833352 h 3271233"/>
                  <a:gd name="connsiteX5" fmla="*/ 2343955 w 2562895"/>
                  <a:gd name="connsiteY5" fmla="*/ 2730321 h 3271233"/>
                  <a:gd name="connsiteX6" fmla="*/ 2562895 w 2562895"/>
                  <a:gd name="connsiteY6" fmla="*/ 1442433 h 3271233"/>
                  <a:gd name="connsiteX7" fmla="*/ 2472743 w 2562895"/>
                  <a:gd name="connsiteY7" fmla="*/ 115909 h 3271233"/>
                  <a:gd name="connsiteX8" fmla="*/ 1481070 w 2562895"/>
                  <a:gd name="connsiteY8" fmla="*/ 489396 h 3271233"/>
                  <a:gd name="connsiteX9" fmla="*/ 631064 w 2562895"/>
                  <a:gd name="connsiteY9" fmla="*/ 0 h 3271233"/>
                  <a:gd name="connsiteX10" fmla="*/ 154546 w 2562895"/>
                  <a:gd name="connsiteY10" fmla="*/ 321971 h 3271233"/>
                  <a:gd name="connsiteX11" fmla="*/ 51515 w 2562895"/>
                  <a:gd name="connsiteY11" fmla="*/ 502276 h 3271233"/>
                  <a:gd name="connsiteX12" fmla="*/ 0 w 2562895"/>
                  <a:gd name="connsiteY12" fmla="*/ 1094704 h 3271233"/>
                  <a:gd name="connsiteX13" fmla="*/ 321972 w 2562895"/>
                  <a:gd name="connsiteY13" fmla="*/ 1674253 h 3271233"/>
                  <a:gd name="connsiteX14" fmla="*/ 489397 w 2562895"/>
                  <a:gd name="connsiteY14" fmla="*/ 1596980 h 3271233"/>
                  <a:gd name="connsiteX0" fmla="*/ 489397 w 2562895"/>
                  <a:gd name="connsiteY0" fmla="*/ 1751528 h 3425781"/>
                  <a:gd name="connsiteX1" fmla="*/ 1068946 w 2562895"/>
                  <a:gd name="connsiteY1" fmla="*/ 3425781 h 3425781"/>
                  <a:gd name="connsiteX2" fmla="*/ 1532585 w 2562895"/>
                  <a:gd name="connsiteY2" fmla="*/ 3322751 h 3425781"/>
                  <a:gd name="connsiteX3" fmla="*/ 1790163 w 2562895"/>
                  <a:gd name="connsiteY3" fmla="*/ 3000779 h 3425781"/>
                  <a:gd name="connsiteX4" fmla="*/ 2021983 w 2562895"/>
                  <a:gd name="connsiteY4" fmla="*/ 2987900 h 3425781"/>
                  <a:gd name="connsiteX5" fmla="*/ 2343955 w 2562895"/>
                  <a:gd name="connsiteY5" fmla="*/ 2884869 h 3425781"/>
                  <a:gd name="connsiteX6" fmla="*/ 2562895 w 2562895"/>
                  <a:gd name="connsiteY6" fmla="*/ 1596981 h 3425781"/>
                  <a:gd name="connsiteX7" fmla="*/ 2472743 w 2562895"/>
                  <a:gd name="connsiteY7" fmla="*/ 270457 h 3425781"/>
                  <a:gd name="connsiteX8" fmla="*/ 1468191 w 2562895"/>
                  <a:gd name="connsiteY8" fmla="*/ 0 h 3425781"/>
                  <a:gd name="connsiteX9" fmla="*/ 631064 w 2562895"/>
                  <a:gd name="connsiteY9" fmla="*/ 154548 h 3425781"/>
                  <a:gd name="connsiteX10" fmla="*/ 154546 w 2562895"/>
                  <a:gd name="connsiteY10" fmla="*/ 476519 h 3425781"/>
                  <a:gd name="connsiteX11" fmla="*/ 51515 w 2562895"/>
                  <a:gd name="connsiteY11" fmla="*/ 656824 h 3425781"/>
                  <a:gd name="connsiteX12" fmla="*/ 0 w 2562895"/>
                  <a:gd name="connsiteY12" fmla="*/ 1249252 h 3425781"/>
                  <a:gd name="connsiteX13" fmla="*/ 321972 w 2562895"/>
                  <a:gd name="connsiteY13" fmla="*/ 1828801 h 3425781"/>
                  <a:gd name="connsiteX14" fmla="*/ 489397 w 2562895"/>
                  <a:gd name="connsiteY14" fmla="*/ 1751528 h 342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62895" h="3425781">
                    <a:moveTo>
                      <a:pt x="489397" y="1751528"/>
                    </a:moveTo>
                    <a:lnTo>
                      <a:pt x="1068946" y="3425781"/>
                    </a:lnTo>
                    <a:lnTo>
                      <a:pt x="1532585" y="3322751"/>
                    </a:lnTo>
                    <a:lnTo>
                      <a:pt x="1790163" y="3000779"/>
                    </a:lnTo>
                    <a:lnTo>
                      <a:pt x="2021983" y="2987900"/>
                    </a:lnTo>
                    <a:lnTo>
                      <a:pt x="2343955" y="2884869"/>
                    </a:lnTo>
                    <a:lnTo>
                      <a:pt x="2562895" y="1596981"/>
                    </a:lnTo>
                    <a:lnTo>
                      <a:pt x="2472743" y="270457"/>
                    </a:lnTo>
                    <a:lnTo>
                      <a:pt x="1468191" y="0"/>
                    </a:lnTo>
                    <a:lnTo>
                      <a:pt x="631064" y="154548"/>
                    </a:lnTo>
                    <a:lnTo>
                      <a:pt x="154546" y="476519"/>
                    </a:lnTo>
                    <a:lnTo>
                      <a:pt x="51515" y="656824"/>
                    </a:lnTo>
                    <a:lnTo>
                      <a:pt x="0" y="1249252"/>
                    </a:lnTo>
                    <a:lnTo>
                      <a:pt x="321972" y="1828801"/>
                    </a:lnTo>
                    <a:lnTo>
                      <a:pt x="489397" y="1751528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2EF36C31-7331-4BFC-942E-0FFCBF19543F}"/>
                  </a:ext>
                </a:extLst>
              </p:cNvPr>
              <p:cNvSpPr/>
              <p:nvPr/>
            </p:nvSpPr>
            <p:spPr>
              <a:xfrm>
                <a:off x="528034" y="3554569"/>
                <a:ext cx="1584101" cy="2949262"/>
              </a:xfrm>
              <a:custGeom>
                <a:avLst/>
                <a:gdLst>
                  <a:gd name="connsiteX0" fmla="*/ 141667 w 1584101"/>
                  <a:gd name="connsiteY0" fmla="*/ 0 h 2949262"/>
                  <a:gd name="connsiteX1" fmla="*/ 1171977 w 1584101"/>
                  <a:gd name="connsiteY1" fmla="*/ 914400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236372 w 1584101"/>
                  <a:gd name="connsiteY2" fmla="*/ 1365161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579549 w 1584101"/>
                  <a:gd name="connsiteY1" fmla="*/ 270456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352281 w 1584101"/>
                  <a:gd name="connsiteY3" fmla="*/ 1828801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84101" h="2949262">
                    <a:moveTo>
                      <a:pt x="141667" y="0"/>
                    </a:moveTo>
                    <a:lnTo>
                      <a:pt x="437882" y="425002"/>
                    </a:lnTo>
                    <a:lnTo>
                      <a:pt x="1043188" y="528034"/>
                    </a:lnTo>
                    <a:cubicBezTo>
                      <a:pt x="1189149" y="880057"/>
                      <a:pt x="575255" y="1605567"/>
                      <a:pt x="1352281" y="1828801"/>
                    </a:cubicBezTo>
                    <a:cubicBezTo>
                      <a:pt x="1116169" y="2477037"/>
                      <a:pt x="1549757" y="2391178"/>
                      <a:pt x="1584101" y="2794716"/>
                    </a:cubicBezTo>
                    <a:lnTo>
                      <a:pt x="1068946" y="2949262"/>
                    </a:lnTo>
                    <a:lnTo>
                      <a:pt x="489397" y="1262130"/>
                    </a:lnTo>
                    <a:lnTo>
                      <a:pt x="334851" y="1326524"/>
                    </a:lnTo>
                    <a:lnTo>
                      <a:pt x="0" y="746975"/>
                    </a:lnTo>
                    <a:lnTo>
                      <a:pt x="77273" y="128789"/>
                    </a:lnTo>
                    <a:lnTo>
                      <a:pt x="141667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183F38CE-6693-468B-9892-4E93DAB86ECD}"/>
                  </a:ext>
                </a:extLst>
              </p:cNvPr>
              <p:cNvSpPr/>
              <p:nvPr/>
            </p:nvSpPr>
            <p:spPr>
              <a:xfrm>
                <a:off x="1969811" y="3503426"/>
                <a:ext cx="811369" cy="1815921"/>
              </a:xfrm>
              <a:custGeom>
                <a:avLst/>
                <a:gdLst>
                  <a:gd name="connsiteX0" fmla="*/ 0 w 811369"/>
                  <a:gd name="connsiteY0" fmla="*/ 0 h 1815921"/>
                  <a:gd name="connsiteX1" fmla="*/ 90152 w 811369"/>
                  <a:gd name="connsiteY1" fmla="*/ 1210614 h 1815921"/>
                  <a:gd name="connsiteX2" fmla="*/ 450761 w 811369"/>
                  <a:gd name="connsiteY2" fmla="*/ 1815921 h 1815921"/>
                  <a:gd name="connsiteX3" fmla="*/ 811369 w 811369"/>
                  <a:gd name="connsiteY3" fmla="*/ 1107583 h 1815921"/>
                  <a:gd name="connsiteX4" fmla="*/ 476518 w 811369"/>
                  <a:gd name="connsiteY4" fmla="*/ 90152 h 1815921"/>
                  <a:gd name="connsiteX5" fmla="*/ 0 w 811369"/>
                  <a:gd name="connsiteY5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11369" h="1815921">
                    <a:moveTo>
                      <a:pt x="0" y="0"/>
                    </a:moveTo>
                    <a:lnTo>
                      <a:pt x="90152" y="1210614"/>
                    </a:lnTo>
                    <a:lnTo>
                      <a:pt x="450761" y="1815921"/>
                    </a:lnTo>
                    <a:lnTo>
                      <a:pt x="811369" y="1107583"/>
                    </a:lnTo>
                    <a:lnTo>
                      <a:pt x="476518" y="90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DF39EEEE-9CFE-4824-9853-DC5C089C0EA6}"/>
                  </a:ext>
                </a:extLst>
              </p:cNvPr>
              <p:cNvSpPr/>
              <p:nvPr/>
            </p:nvSpPr>
            <p:spPr>
              <a:xfrm>
                <a:off x="2111868" y="3650351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C8986876-24DC-4A13-8B09-35CA5513D956}"/>
                  </a:ext>
                </a:extLst>
              </p:cNvPr>
              <p:cNvSpPr/>
              <p:nvPr/>
            </p:nvSpPr>
            <p:spPr>
              <a:xfrm>
                <a:off x="2129096" y="4161920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834CB756-BF7D-46BE-B899-A14357A4705E}"/>
                  </a:ext>
                </a:extLst>
              </p:cNvPr>
              <p:cNvSpPr/>
              <p:nvPr/>
            </p:nvSpPr>
            <p:spPr>
              <a:xfrm>
                <a:off x="2307647" y="4621339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223F091-3809-486F-99CE-41A0C65DF139}"/>
                </a:ext>
              </a:extLst>
            </p:cNvPr>
            <p:cNvSpPr/>
            <p:nvPr/>
          </p:nvSpPr>
          <p:spPr>
            <a:xfrm>
              <a:off x="2202722" y="4462902"/>
              <a:ext cx="239274" cy="22051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98E6AF83-E78D-4A78-91AD-55E1F225DD4B}"/>
                </a:ext>
              </a:extLst>
            </p:cNvPr>
            <p:cNvSpPr/>
            <p:nvPr/>
          </p:nvSpPr>
          <p:spPr>
            <a:xfrm>
              <a:off x="1939617" y="3751438"/>
              <a:ext cx="239274" cy="22051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1DDCEB0-DA38-4C8F-B502-FB904BD276B8}"/>
                </a:ext>
              </a:extLst>
            </p:cNvPr>
            <p:cNvSpPr/>
            <p:nvPr/>
          </p:nvSpPr>
          <p:spPr>
            <a:xfrm>
              <a:off x="2386792" y="4056627"/>
              <a:ext cx="239274" cy="22051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F727198-2980-4948-8596-E1F213A4241A}"/>
                </a:ext>
              </a:extLst>
            </p:cNvPr>
            <p:cNvSpPr/>
            <p:nvPr/>
          </p:nvSpPr>
          <p:spPr>
            <a:xfrm>
              <a:off x="1137860" y="3510306"/>
              <a:ext cx="236319" cy="21779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198413C-D36C-4870-A2EA-DD067BA6C1B6}"/>
                </a:ext>
              </a:extLst>
            </p:cNvPr>
            <p:cNvSpPr/>
            <p:nvPr/>
          </p:nvSpPr>
          <p:spPr>
            <a:xfrm>
              <a:off x="1656139" y="4797241"/>
              <a:ext cx="236319" cy="21779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5213E9C-4DF7-4906-A6C0-C3963BA72C1A}"/>
                </a:ext>
              </a:extLst>
            </p:cNvPr>
            <p:cNvSpPr/>
            <p:nvPr/>
          </p:nvSpPr>
          <p:spPr>
            <a:xfrm>
              <a:off x="2026040" y="5814982"/>
              <a:ext cx="236319" cy="21779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8480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942201D4-4DB6-4AD0-BD86-6DFDEC3FB23A}"/>
              </a:ext>
            </a:extLst>
          </p:cNvPr>
          <p:cNvSpPr/>
          <p:nvPr/>
        </p:nvSpPr>
        <p:spPr>
          <a:xfrm>
            <a:off x="3110803" y="934011"/>
            <a:ext cx="412840" cy="5355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배</a:t>
            </a:r>
            <a:endParaRPr lang="en-US" altLang="ko-KR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B03FD3-3837-4E4E-9C34-AD1184568D7E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6EE518-A250-407B-B606-B0D9F4DC05D9}"/>
              </a:ext>
            </a:extLst>
          </p:cNvPr>
          <p:cNvSpPr txBox="1"/>
          <p:nvPr/>
        </p:nvSpPr>
        <p:spPr>
          <a:xfrm>
            <a:off x="3105516" y="1062623"/>
            <a:ext cx="469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배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BDE30D-72CA-42EC-AA1D-A82E4285C241}"/>
              </a:ext>
            </a:extLst>
          </p:cNvPr>
          <p:cNvSpPr txBox="1"/>
          <p:nvPr/>
        </p:nvSpPr>
        <p:spPr>
          <a:xfrm>
            <a:off x="109817" y="1062623"/>
            <a:ext cx="983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맵 설명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083B59-A7D9-48AB-ABAF-851833587F59}"/>
              </a:ext>
            </a:extLst>
          </p:cNvPr>
          <p:cNvSpPr txBox="1"/>
          <p:nvPr/>
        </p:nvSpPr>
        <p:spPr>
          <a:xfrm>
            <a:off x="1111624" y="1074288"/>
            <a:ext cx="1954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아이템 </a:t>
            </a:r>
            <a:r>
              <a:rPr lang="ko-KR" altLang="en-US" sz="1800" b="1" dirty="0" err="1"/>
              <a:t>스폰</a:t>
            </a:r>
            <a:r>
              <a:rPr lang="ko-KR" altLang="en-US" sz="1800" b="1" dirty="0"/>
              <a:t> 지점 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A6BB1A2-31C0-405B-ADA7-36F37E590190}"/>
              </a:ext>
            </a:extLst>
          </p:cNvPr>
          <p:cNvSpPr/>
          <p:nvPr/>
        </p:nvSpPr>
        <p:spPr>
          <a:xfrm>
            <a:off x="1066800" y="1027813"/>
            <a:ext cx="45719" cy="4091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D5FEBB3-BB53-4D75-8CD2-3437FDC373D7}"/>
              </a:ext>
            </a:extLst>
          </p:cNvPr>
          <p:cNvSpPr/>
          <p:nvPr/>
        </p:nvSpPr>
        <p:spPr>
          <a:xfrm>
            <a:off x="3065930" y="1027812"/>
            <a:ext cx="45719" cy="4091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205E59B-847E-4926-8125-A3CF089B94ED}"/>
              </a:ext>
            </a:extLst>
          </p:cNvPr>
          <p:cNvSpPr/>
          <p:nvPr/>
        </p:nvSpPr>
        <p:spPr>
          <a:xfrm>
            <a:off x="1679509" y="2094678"/>
            <a:ext cx="3732245" cy="1343608"/>
          </a:xfrm>
          <a:custGeom>
            <a:avLst/>
            <a:gdLst>
              <a:gd name="connsiteX0" fmla="*/ 2976465 w 3732245"/>
              <a:gd name="connsiteY0" fmla="*/ 0 h 1343608"/>
              <a:gd name="connsiteX1" fmla="*/ 3685592 w 3732245"/>
              <a:gd name="connsiteY1" fmla="*/ 270588 h 1343608"/>
              <a:gd name="connsiteX2" fmla="*/ 3732245 w 3732245"/>
              <a:gd name="connsiteY2" fmla="*/ 335902 h 1343608"/>
              <a:gd name="connsiteX3" fmla="*/ 3732245 w 3732245"/>
              <a:gd name="connsiteY3" fmla="*/ 961053 h 1343608"/>
              <a:gd name="connsiteX4" fmla="*/ 3638938 w 3732245"/>
              <a:gd name="connsiteY4" fmla="*/ 1073021 h 1343608"/>
              <a:gd name="connsiteX5" fmla="*/ 2920481 w 3732245"/>
              <a:gd name="connsiteY5" fmla="*/ 1343608 h 1343608"/>
              <a:gd name="connsiteX6" fmla="*/ 1017036 w 3732245"/>
              <a:gd name="connsiteY6" fmla="*/ 1184988 h 1343608"/>
              <a:gd name="connsiteX7" fmla="*/ 289249 w 3732245"/>
              <a:gd name="connsiteY7" fmla="*/ 961053 h 1343608"/>
              <a:gd name="connsiteX8" fmla="*/ 0 w 3732245"/>
              <a:gd name="connsiteY8" fmla="*/ 821094 h 1343608"/>
              <a:gd name="connsiteX9" fmla="*/ 9330 w 3732245"/>
              <a:gd name="connsiteY9" fmla="*/ 531845 h 1343608"/>
              <a:gd name="connsiteX10" fmla="*/ 541175 w 3732245"/>
              <a:gd name="connsiteY10" fmla="*/ 261257 h 1343608"/>
              <a:gd name="connsiteX11" fmla="*/ 970383 w 3732245"/>
              <a:gd name="connsiteY11" fmla="*/ 111968 h 1343608"/>
              <a:gd name="connsiteX12" fmla="*/ 2258008 w 3732245"/>
              <a:gd name="connsiteY12" fmla="*/ 0 h 1343608"/>
              <a:gd name="connsiteX13" fmla="*/ 2976465 w 3732245"/>
              <a:gd name="connsiteY13" fmla="*/ 0 h 134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32245" h="1343608">
                <a:moveTo>
                  <a:pt x="2976465" y="0"/>
                </a:moveTo>
                <a:lnTo>
                  <a:pt x="3685592" y="270588"/>
                </a:lnTo>
                <a:lnTo>
                  <a:pt x="3732245" y="335902"/>
                </a:lnTo>
                <a:lnTo>
                  <a:pt x="3732245" y="961053"/>
                </a:lnTo>
                <a:lnTo>
                  <a:pt x="3638938" y="1073021"/>
                </a:lnTo>
                <a:lnTo>
                  <a:pt x="2920481" y="1343608"/>
                </a:lnTo>
                <a:lnTo>
                  <a:pt x="1017036" y="1184988"/>
                </a:lnTo>
                <a:lnTo>
                  <a:pt x="289249" y="961053"/>
                </a:lnTo>
                <a:lnTo>
                  <a:pt x="0" y="821094"/>
                </a:lnTo>
                <a:lnTo>
                  <a:pt x="9330" y="531845"/>
                </a:lnTo>
                <a:lnTo>
                  <a:pt x="541175" y="261257"/>
                </a:lnTo>
                <a:lnTo>
                  <a:pt x="970383" y="111968"/>
                </a:lnTo>
                <a:lnTo>
                  <a:pt x="2258008" y="0"/>
                </a:lnTo>
                <a:lnTo>
                  <a:pt x="2976465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6ED60D3-78A8-4DE5-9EE1-BA8360BA1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797" y="3517691"/>
            <a:ext cx="4460288" cy="192814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7CE8DE-1069-4319-B143-16B35597BC36}"/>
              </a:ext>
            </a:extLst>
          </p:cNvPr>
          <p:cNvSpPr/>
          <p:nvPr/>
        </p:nvSpPr>
        <p:spPr>
          <a:xfrm>
            <a:off x="3545631" y="3275048"/>
            <a:ext cx="460310" cy="601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텍스트, 인형이(가) 표시된 사진&#10;&#10;자동 생성된 설명">
            <a:extLst>
              <a:ext uri="{FF2B5EF4-FFF2-40B4-BE49-F238E27FC236}">
                <a16:creationId xmlns:a16="http://schemas.microsoft.com/office/drawing/2014/main" id="{72BE1624-F270-4808-852E-30816D001C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072" y="3741823"/>
            <a:ext cx="617589" cy="6175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AE3426-FEDC-4001-B102-470797D1F845}"/>
              </a:ext>
            </a:extLst>
          </p:cNvPr>
          <p:cNvSpPr txBox="1"/>
          <p:nvPr/>
        </p:nvSpPr>
        <p:spPr>
          <a:xfrm>
            <a:off x="6377588" y="3184374"/>
            <a:ext cx="581441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배와 이어지는 넓은 판자에 가면 배에 타는 상호작용 버튼으로 바뀐다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배 위에는 나무와</a:t>
            </a:r>
            <a:r>
              <a:rPr lang="en-US" altLang="ko-KR" sz="1400" dirty="0"/>
              <a:t>, </a:t>
            </a:r>
            <a:r>
              <a:rPr lang="ko-KR" altLang="en-US" sz="1400" dirty="0"/>
              <a:t>베리</a:t>
            </a:r>
            <a:r>
              <a:rPr lang="en-US" altLang="ko-KR" sz="1400" dirty="0"/>
              <a:t>, </a:t>
            </a:r>
            <a:r>
              <a:rPr lang="ko-KR" altLang="en-US" sz="1400" dirty="0"/>
              <a:t>코코넛</a:t>
            </a:r>
            <a:r>
              <a:rPr lang="en-US" altLang="ko-KR" sz="1400" dirty="0"/>
              <a:t>, </a:t>
            </a:r>
            <a:r>
              <a:rPr lang="ko-KR" altLang="en-US" sz="1400" dirty="0"/>
              <a:t>물을 실을 수 있고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밑으로 내려가면 모터와 플라스틱 배터리</a:t>
            </a:r>
            <a:r>
              <a:rPr lang="en-US" altLang="ko-KR" sz="1400" dirty="0"/>
              <a:t>, </a:t>
            </a:r>
            <a:r>
              <a:rPr lang="ko-KR" altLang="en-US" sz="1400" dirty="0"/>
              <a:t>유리를 넣을 곳이 나온다</a:t>
            </a:r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785496-A967-421E-8B44-AA7F1814D101}"/>
              </a:ext>
            </a:extLst>
          </p:cNvPr>
          <p:cNvSpPr/>
          <p:nvPr/>
        </p:nvSpPr>
        <p:spPr>
          <a:xfrm>
            <a:off x="4323227" y="2396325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8436B19-D583-4136-9CB0-1C181C4ED80E}"/>
              </a:ext>
            </a:extLst>
          </p:cNvPr>
          <p:cNvSpPr/>
          <p:nvPr/>
        </p:nvSpPr>
        <p:spPr>
          <a:xfrm>
            <a:off x="4083785" y="2357390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BDE7E2F-5BA2-47CF-AFF4-7602C9FA317D}"/>
              </a:ext>
            </a:extLst>
          </p:cNvPr>
          <p:cNvSpPr/>
          <p:nvPr/>
        </p:nvSpPr>
        <p:spPr>
          <a:xfrm>
            <a:off x="4219479" y="2155055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DD5F8E-5954-4F42-8B1E-20719CEAC3ED}"/>
              </a:ext>
            </a:extLst>
          </p:cNvPr>
          <p:cNvSpPr/>
          <p:nvPr/>
        </p:nvSpPr>
        <p:spPr>
          <a:xfrm>
            <a:off x="2572145" y="2642746"/>
            <a:ext cx="533371" cy="2464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9943F11-D60D-4E6D-839F-CD1DF95D6871}"/>
              </a:ext>
            </a:extLst>
          </p:cNvPr>
          <p:cNvCxnSpPr>
            <a:stCxn id="8" idx="0"/>
          </p:cNvCxnSpPr>
          <p:nvPr/>
        </p:nvCxnSpPr>
        <p:spPr>
          <a:xfrm flipH="1">
            <a:off x="4569648" y="2094678"/>
            <a:ext cx="86326" cy="1423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40B7A53A-D567-413D-A7BE-DE0390AAE119}"/>
              </a:ext>
            </a:extLst>
          </p:cNvPr>
          <p:cNvSpPr/>
          <p:nvPr/>
        </p:nvSpPr>
        <p:spPr>
          <a:xfrm>
            <a:off x="5001182" y="2889167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181CC98-92DF-4439-9905-01CB74822CE6}"/>
              </a:ext>
            </a:extLst>
          </p:cNvPr>
          <p:cNvSpPr/>
          <p:nvPr/>
        </p:nvSpPr>
        <p:spPr>
          <a:xfrm>
            <a:off x="4761740" y="2850232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B113DA6-0E11-46DD-A4F0-FCE2D8D9FB54}"/>
              </a:ext>
            </a:extLst>
          </p:cNvPr>
          <p:cNvSpPr/>
          <p:nvPr/>
        </p:nvSpPr>
        <p:spPr>
          <a:xfrm>
            <a:off x="4897434" y="2647897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213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238</Words>
  <Application>Microsoft Office PowerPoint</Application>
  <PresentationFormat>와이드스크린</PresentationFormat>
  <Paragraphs>71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11</cp:revision>
  <dcterms:created xsi:type="dcterms:W3CDTF">2022-03-03T03:35:02Z</dcterms:created>
  <dcterms:modified xsi:type="dcterms:W3CDTF">2022-03-30T05:35:22Z</dcterms:modified>
</cp:coreProperties>
</file>