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8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200" d="100"/>
          <a:sy n="200" d="100"/>
        </p:scale>
        <p:origin x="156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2022-06-02(Thu)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4160" y="245567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7029" y="369227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5734" y="3858830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362" y="3335735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999" y="333169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63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654373" y="16726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201</Words>
  <Application>Microsoft Office PowerPoint</Application>
  <PresentationFormat>와이드스크린</PresentationFormat>
  <Paragraphs>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17</cp:revision>
  <dcterms:created xsi:type="dcterms:W3CDTF">2022-03-03T03:35:02Z</dcterms:created>
  <dcterms:modified xsi:type="dcterms:W3CDTF">2022-06-02T09:56:19Z</dcterms:modified>
</cp:coreProperties>
</file>