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0" r:id="rId3"/>
    <p:sldId id="263" r:id="rId4"/>
    <p:sldId id="264" r:id="rId5"/>
    <p:sldId id="299" r:id="rId6"/>
    <p:sldId id="303" r:id="rId7"/>
    <p:sldId id="275" r:id="rId8"/>
    <p:sldId id="276" r:id="rId9"/>
    <p:sldId id="277" r:id="rId10"/>
    <p:sldId id="278" r:id="rId11"/>
    <p:sldId id="279" r:id="rId12"/>
    <p:sldId id="280" r:id="rId13"/>
    <p:sldId id="301" r:id="rId14"/>
    <p:sldId id="302" r:id="rId15"/>
    <p:sldId id="291" r:id="rId16"/>
    <p:sldId id="293" r:id="rId17"/>
    <p:sldId id="304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1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495543" y="2860556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080773" y="409979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791056" y="3726545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344248" y="3519994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296163" y="331895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254485" y="3316904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613680" y="432790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944724" y="3301949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569005" y="364085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5123210" y="3860093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582102" y="4063793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6061227" y="4693584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476502" y="4687652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489723" y="4167603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492836" y="4506108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FFA82-3E98-720C-42AD-2E02C304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0" y="2062519"/>
            <a:ext cx="7702052" cy="41229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831B2-1342-2223-DEEA-D7D8DBBC5E04}"/>
              </a:ext>
            </a:extLst>
          </p:cNvPr>
          <p:cNvSpPr/>
          <p:nvPr/>
        </p:nvSpPr>
        <p:spPr>
          <a:xfrm>
            <a:off x="2789122" y="2222768"/>
            <a:ext cx="1263480" cy="519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8E6E7C9-0EE0-D4EF-4B4C-B1039BC5675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577788" y="2482745"/>
            <a:ext cx="1211334" cy="2599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799AAA-7794-713B-F2B5-DD722AD60C1B}"/>
              </a:ext>
            </a:extLst>
          </p:cNvPr>
          <p:cNvSpPr txBox="1"/>
          <p:nvPr/>
        </p:nvSpPr>
        <p:spPr>
          <a:xfrm>
            <a:off x="70939" y="261273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무슨 시간인지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2F3679-37ED-7618-130D-53CD6E8A35A7}"/>
              </a:ext>
            </a:extLst>
          </p:cNvPr>
          <p:cNvSpPr/>
          <p:nvPr/>
        </p:nvSpPr>
        <p:spPr>
          <a:xfrm>
            <a:off x="2420471" y="2062519"/>
            <a:ext cx="7700682" cy="4105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03FFECF-12B3-B998-FBAA-294F2BAF12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15486" y="2222768"/>
            <a:ext cx="1211334" cy="259976"/>
          </a:xfrm>
          <a:prstGeom prst="bentConnector3">
            <a:avLst>
              <a:gd name="adj1" fmla="val 292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430B72F-3DF4-27DA-1103-62725F2D0511}"/>
              </a:ext>
            </a:extLst>
          </p:cNvPr>
          <p:cNvSpPr txBox="1"/>
          <p:nvPr/>
        </p:nvSpPr>
        <p:spPr>
          <a:xfrm>
            <a:off x="10726820" y="208426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채팅 버튼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6E02D3-B46C-55AE-8547-92F6AC99FB1A}"/>
              </a:ext>
            </a:extLst>
          </p:cNvPr>
          <p:cNvSpPr/>
          <p:nvPr/>
        </p:nvSpPr>
        <p:spPr>
          <a:xfrm>
            <a:off x="9250478" y="214673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6CBEC13-AFAD-1D25-1796-72DAD0582B5C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9402878" y="1425818"/>
            <a:ext cx="1211334" cy="7209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068CCD-1519-BD9F-A87F-7C17EE891D0E}"/>
              </a:ext>
            </a:extLst>
          </p:cNvPr>
          <p:cNvSpPr txBox="1"/>
          <p:nvPr/>
        </p:nvSpPr>
        <p:spPr>
          <a:xfrm>
            <a:off x="10633984" y="12964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새로운 채팅이 있을 때</a:t>
            </a:r>
            <a:endParaRPr lang="en-US" altLang="ko-KR" sz="1200" dirty="0"/>
          </a:p>
          <a:p>
            <a:pPr algn="ctr"/>
            <a:r>
              <a:rPr lang="en-US" altLang="ko-KR" sz="1200" dirty="0"/>
              <a:t>“ ! ” </a:t>
            </a:r>
            <a:r>
              <a:rPr lang="ko-KR" altLang="en-US" sz="1200" dirty="0"/>
              <a:t>표시 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881907"/>
            <a:ext cx="3566015" cy="2937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21928" y="489215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9062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2302A4-B1D5-87A3-E103-B3F304D3D487}"/>
              </a:ext>
            </a:extLst>
          </p:cNvPr>
          <p:cNvGrpSpPr/>
          <p:nvPr/>
        </p:nvGrpSpPr>
        <p:grpSpPr>
          <a:xfrm>
            <a:off x="555112" y="2260687"/>
            <a:ext cx="3980399" cy="1998645"/>
            <a:chOff x="1006045" y="3321026"/>
            <a:chExt cx="3980399" cy="199864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22F3F47-814D-F5E5-41A4-4CB2B1143EEE}"/>
                </a:ext>
              </a:extLst>
            </p:cNvPr>
            <p:cNvSpPr/>
            <p:nvPr/>
          </p:nvSpPr>
          <p:spPr>
            <a:xfrm rot="5400000">
              <a:off x="1996922" y="2330149"/>
              <a:ext cx="1998645" cy="398039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림 58" descr="텍스트, 인형이(가) 표시된 사진&#10;&#10;자동 생성된 설명">
              <a:extLst>
                <a:ext uri="{FF2B5EF4-FFF2-40B4-BE49-F238E27FC236}">
                  <a16:creationId xmlns:a16="http://schemas.microsoft.com/office/drawing/2014/main" id="{E6833584-45B2-6AEF-15F2-EA24BAD71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41" y="4074765"/>
              <a:ext cx="887506" cy="88750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7512A4-327F-271E-9B04-6784F4713E4F}"/>
                </a:ext>
              </a:extLst>
            </p:cNvPr>
            <p:cNvSpPr/>
            <p:nvPr/>
          </p:nvSpPr>
          <p:spPr>
            <a:xfrm>
              <a:off x="1027528" y="3625189"/>
              <a:ext cx="3933826" cy="44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섬 곳곳을 누비며 생존을 하던 </a:t>
              </a: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  <a:r>
                <a:rPr lang="ko-KR" altLang="en-US" sz="800" dirty="0">
                  <a:solidFill>
                    <a:schemeClr val="tx1"/>
                  </a:solidFill>
                </a:rPr>
                <a:t>은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는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4424F1-B742-E54B-4D45-B0157E3E3C14}"/>
              </a:ext>
            </a:extLst>
          </p:cNvPr>
          <p:cNvGrpSpPr/>
          <p:nvPr/>
        </p:nvGrpSpPr>
        <p:grpSpPr>
          <a:xfrm>
            <a:off x="5846097" y="2286606"/>
            <a:ext cx="3980399" cy="1998645"/>
            <a:chOff x="6864900" y="2062519"/>
            <a:chExt cx="3980399" cy="1998645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AD51C71-1257-2931-0347-6C6FD8E2C7CF}"/>
                </a:ext>
              </a:extLst>
            </p:cNvPr>
            <p:cNvSpPr/>
            <p:nvPr/>
          </p:nvSpPr>
          <p:spPr>
            <a:xfrm rot="5400000">
              <a:off x="7855777" y="1071642"/>
              <a:ext cx="1998645" cy="398039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림 60" descr="텍스트, 인형이(가) 표시된 사진&#10;&#10;자동 생성된 설명">
              <a:extLst>
                <a:ext uri="{FF2B5EF4-FFF2-40B4-BE49-F238E27FC236}">
                  <a16:creationId xmlns:a16="http://schemas.microsoft.com/office/drawing/2014/main" id="{2955DA8A-274F-5C2D-7C45-F35F69C5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796" y="2816258"/>
              <a:ext cx="887506" cy="887506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AA750A9-9156-693A-2590-F31E5E0A0C80}"/>
                </a:ext>
              </a:extLst>
            </p:cNvPr>
            <p:cNvSpPr/>
            <p:nvPr/>
          </p:nvSpPr>
          <p:spPr>
            <a:xfrm>
              <a:off x="6886383" y="2366682"/>
              <a:ext cx="3933826" cy="44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섬 곳곳을 누비며 생존을 하던 </a:t>
              </a:r>
              <a:r>
                <a:rPr lang="en-US" altLang="ko-KR" sz="700" dirty="0">
                  <a:solidFill>
                    <a:schemeClr val="tx1"/>
                  </a:solidFill>
                </a:rPr>
                <a:t>[</a:t>
              </a:r>
              <a:r>
                <a:rPr lang="ko-KR" altLang="en-US" sz="700" dirty="0">
                  <a:solidFill>
                    <a:schemeClr val="tx1"/>
                  </a:solidFill>
                </a:rPr>
                <a:t>닉네임</a:t>
              </a:r>
              <a:r>
                <a:rPr lang="en-US" altLang="ko-KR" sz="700" dirty="0">
                  <a:solidFill>
                    <a:schemeClr val="tx1"/>
                  </a:solidFill>
                </a:rPr>
                <a:t>]</a:t>
              </a:r>
              <a:r>
                <a:rPr lang="ko-KR" altLang="en-US" sz="700" dirty="0">
                  <a:solidFill>
                    <a:schemeClr val="tx1"/>
                  </a:solidFill>
                </a:rPr>
                <a:t>은</a:t>
              </a:r>
              <a:r>
                <a:rPr lang="en-US" altLang="ko-KR" sz="700" dirty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</a:rPr>
                <a:t>는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납치자</a:t>
              </a:r>
              <a:r>
                <a:rPr lang="ko-KR" altLang="en-US" sz="700" dirty="0">
                  <a:solidFill>
                    <a:schemeClr val="tx1"/>
                  </a:solidFill>
                </a:rPr>
                <a:t> 였습니다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br>
                <a:rPr lang="en-US" altLang="ko-KR" sz="7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모두 그</a:t>
              </a:r>
              <a:r>
                <a:rPr lang="en-US" altLang="ko-KR" sz="700" dirty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</a:rPr>
                <a:t>그녀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>
                  <a:solidFill>
                    <a:schemeClr val="tx1"/>
                  </a:solidFill>
                </a:rPr>
                <a:t>를 향해 돌을 던져주세요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DE2938E-240A-7AEE-0088-2899F9EA6B96}"/>
              </a:ext>
            </a:extLst>
          </p:cNvPr>
          <p:cNvSpPr/>
          <p:nvPr/>
        </p:nvSpPr>
        <p:spPr>
          <a:xfrm>
            <a:off x="4889849" y="3014426"/>
            <a:ext cx="601909" cy="3872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2644F-C3CF-50B1-96E2-10467E5BAD1D}"/>
              </a:ext>
            </a:extLst>
          </p:cNvPr>
          <p:cNvSpPr/>
          <p:nvPr/>
        </p:nvSpPr>
        <p:spPr>
          <a:xfrm>
            <a:off x="539180" y="1667729"/>
            <a:ext cx="91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납치자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B5889-A32C-1F59-B71B-B90FE54303B1}"/>
              </a:ext>
            </a:extLst>
          </p:cNvPr>
          <p:cNvSpPr/>
          <p:nvPr/>
        </p:nvSpPr>
        <p:spPr>
          <a:xfrm>
            <a:off x="10062992" y="2037061"/>
            <a:ext cx="2021432" cy="224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초간 화면이 유지되며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화면을 터지하면 좌우에서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돌이 날아갑니다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sz="1000" dirty="0">
                <a:solidFill>
                  <a:schemeClr val="tx1"/>
                </a:solidFill>
              </a:rPr>
            </a:b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초 동안 돌이 날아갑니다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3</a:t>
            </a:r>
            <a:r>
              <a:rPr lang="ko-KR" altLang="en-US" sz="900" dirty="0">
                <a:solidFill>
                  <a:schemeClr val="tx1"/>
                </a:solidFill>
              </a:rPr>
              <a:t>초가 지나면 캐릭터가 쓰러집니다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8" y="2257855"/>
            <a:ext cx="6855825" cy="383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92304F-282B-339E-EF9A-83507B8830F7}"/>
              </a:ext>
            </a:extLst>
          </p:cNvPr>
          <p:cNvCxnSpPr/>
          <p:nvPr/>
        </p:nvCxnSpPr>
        <p:spPr>
          <a:xfrm flipV="1">
            <a:off x="7081935" y="5337110"/>
            <a:ext cx="1474236" cy="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5E3736-4005-49EA-4B19-B9DCA87B04F2}"/>
              </a:ext>
            </a:extLst>
          </p:cNvPr>
          <p:cNvSpPr txBox="1"/>
          <p:nvPr/>
        </p:nvSpPr>
        <p:spPr>
          <a:xfrm>
            <a:off x="8630817" y="5240598"/>
            <a:ext cx="374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방장이 아닌 유저들은 </a:t>
            </a:r>
            <a:r>
              <a:rPr lang="en-US" altLang="ko-KR" sz="1200" dirty="0"/>
              <a:t>READY </a:t>
            </a:r>
            <a:r>
              <a:rPr lang="ko-KR" altLang="en-US" sz="1200" dirty="0"/>
              <a:t>버튼 배치</a:t>
            </a:r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881</Words>
  <Application>Microsoft Office PowerPoint</Application>
  <PresentationFormat>와이드스크린</PresentationFormat>
  <Paragraphs>328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14</cp:revision>
  <dcterms:created xsi:type="dcterms:W3CDTF">2022-03-03T03:25:58Z</dcterms:created>
  <dcterms:modified xsi:type="dcterms:W3CDTF">2022-06-02T09:56:25Z</dcterms:modified>
</cp:coreProperties>
</file>