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57" r:id="rId10"/>
    <p:sldId id="25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ADF4-59AD-424C-99C1-DF812E79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8C849-18D4-4F60-A00C-7F083D28B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441DB-1F34-4856-B908-2DF9FC0B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24D09-7370-4D84-94A4-E46B114F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A38A5-C80D-4B7C-AE3B-6450FE1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5A1C5-C954-491E-BF40-1BFA2F9D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8E469-68B0-45C6-997E-CB29D580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42101-14A6-418C-95D2-CD09DB4E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82B03-0D0B-4AF6-9175-CAC456E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4DE25-7869-4FE2-88E3-9F1F17F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8E083-E90D-4297-80A4-CA5893930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52FC5-0B23-46DB-BCBB-B89ED08F8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3E57-3F8E-41E3-9974-A4C34E32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AA817-9BAC-456C-B99B-9882AFCF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C788C-ADE2-47EC-86F8-C7A6D287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46C8-832D-4B6F-AC9A-2F83470C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19CDA-C6A6-4845-B2D6-164A3DE5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A6DA-3596-45ED-A08A-1391383D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A61E1-3AA9-44AC-94A5-65F73D2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17587-188C-4428-BFDC-9144FFF0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EA328-4E43-49E5-9675-1E562DA9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02EFD-07DB-4B19-9E06-348E934A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9A6DA-33C7-402F-9AD3-3F24E5CA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FFA38-C081-46C2-8E79-4FFD30B0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879E2-00CB-44E4-8B1E-8D3AC4F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8CA6-14B5-4FAF-B651-A390A7C8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9102-C29A-4342-9016-F07549AD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5AE43-DCCA-481E-8263-F82F719E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7BF8D-1595-4812-9EF5-9005A8DF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CFC8-1C4D-43D9-81EE-85B088EF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757B8-FA6C-43E3-8DFC-FF9435E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2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468C-476A-46E3-978C-EC7E9C09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E77DE-3085-4C27-8226-ADADF6A1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66004-0F64-4C2D-94F0-92E83B59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B64302-AB9E-4C5A-9FC3-CB926E1C3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18EFD-DEB8-46B2-A54E-377565F4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48F22-585B-4930-8782-EB58318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20764B-513B-41BA-8294-BF816E2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840D0-8D21-4EEE-A7CD-585FE941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EB1B0-7697-4B7E-9068-3386CF30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750E0F-56B1-41A3-BEB2-38EC5112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66B10-3BA8-49CC-ADEF-960C5DC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9C707-41D8-4620-B198-BDD973C5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0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4F8327-802F-4E5C-876E-069D431B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800800-B245-4169-A582-0A747ABD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173B2-854F-464B-9794-3F96D29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361FA-72E1-44AE-9B31-C0E5882B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D5BFB-39DA-4941-BEE3-7B7A3A72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E8FD7-656A-48AB-B14B-E209CA23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A7965-D1A6-44AB-B5BD-DEEFDB99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23841-3E1C-4D28-BB8E-5CA9DC57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2DFA7-C28F-4988-B0B6-E42CAE2E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C082-B24D-41F2-9F28-433F94F7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6EA499-FDF9-4B4E-8A53-1E876B8E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5827C-52B5-4C15-815A-0BE04038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9D0C7-C5BC-415D-A2A4-3395E2B3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D369B-FB49-4FF0-82C3-B989BC5F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14D74-C11D-40C9-88A6-ABA60F2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6FAAA7-9E04-457C-A045-8B0D0FED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82711-FC6B-4DD0-BD2B-F1911B06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D4480-33E7-4036-9C03-900511035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EAE9-6785-46ED-9E59-6F29CA1D8302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394A7-150A-442E-98AB-CCAC85AF6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67FB-273F-467F-BC8F-FBFEB21F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6178-904A-48C6-A823-BBC15E9A0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D2FC4-24BA-4774-B733-214402479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게임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A7FE6-E149-49E8-8A19-E00150075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1914182" y="5509448"/>
            <a:ext cx="86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회의를 하는 도중에 다른 </a:t>
            </a:r>
            <a:r>
              <a:rPr lang="ko-KR" altLang="en-US" b="1" dirty="0" err="1"/>
              <a:t>유저들과의</a:t>
            </a:r>
            <a:r>
              <a:rPr lang="ko-KR" altLang="en-US" b="1" dirty="0"/>
              <a:t> 채팅을 이용해 자신이 본 것을 표현해주세요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9A9A0-6A19-40E7-BD9D-176DEC6F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8" y="914034"/>
            <a:ext cx="7490503" cy="40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919531" y="5509448"/>
            <a:ext cx="10608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모든 납치자를 회의에서 찾아내거나 모든 재료들을 모아 배를 고쳐서 탈출하면 게임에서 승리합니다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납치자가 일반 시민의 수보다 많을 경우에는 납치자가 승리합니다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793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3391348" y="5509448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원하는 방의 조건을 찾아 그에 맞는 방에 참여하세요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2C5A8-AE7C-4829-9462-F11A4534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418" y="852682"/>
            <a:ext cx="6975163" cy="39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2960149" y="550944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원하는 조건의 방이 없다면 원하는 조건의 방을 만들어보세요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98050-4396-451B-8231-B2A49C68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54" y="882066"/>
            <a:ext cx="8031691" cy="42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2832135" y="5297635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게임 시작 전 </a:t>
            </a:r>
            <a:r>
              <a:rPr lang="ko-KR" altLang="en-US" b="1" dirty="0" err="1"/>
              <a:t>메인로비에서</a:t>
            </a:r>
            <a:r>
              <a:rPr lang="ko-KR" altLang="en-US" b="1" dirty="0"/>
              <a:t> 참여자들이 </a:t>
            </a:r>
            <a:r>
              <a:rPr lang="ko-KR" altLang="en-US" b="1" dirty="0" err="1"/>
              <a:t>스폰됩니다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게임이 시작되기 전까지 섬을 자유롭게 돌아다닐 수 있습니다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3F1908-7001-4AFB-8AFE-2858634F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51" y="603821"/>
            <a:ext cx="7814960" cy="44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2027436" y="5297635"/>
            <a:ext cx="813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게임이 시작되면 게임이 시작한지 몇 일째 되었는지가 중앙 상단에 표시되고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아이템을 얼마나 모았는지가 좌측 상단에 표시됩니다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A6015-1B7E-46A0-92CE-7E0396B3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89" y="1031423"/>
            <a:ext cx="7195012" cy="39629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7D1A17-D19A-468B-8E56-1E4F64EC9DAD}"/>
              </a:ext>
            </a:extLst>
          </p:cNvPr>
          <p:cNvSpPr/>
          <p:nvPr/>
        </p:nvSpPr>
        <p:spPr>
          <a:xfrm>
            <a:off x="5368643" y="1031423"/>
            <a:ext cx="1365504" cy="590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476A05-82E8-4C02-9146-AB19B5C83595}"/>
              </a:ext>
            </a:extLst>
          </p:cNvPr>
          <p:cNvSpPr/>
          <p:nvPr/>
        </p:nvSpPr>
        <p:spPr>
          <a:xfrm>
            <a:off x="2545762" y="1208207"/>
            <a:ext cx="816230" cy="590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1810242" y="5297635"/>
            <a:ext cx="857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우측 버튼을 누르면 섬 전체가 나와있는 지도가 나타납니다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구역의 이름을 누르면 그 구역의 설명과 그 구역에 나타나는 재료가 표시됩니다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348E4-0978-4DFB-8CE7-668A6D19C4F8}"/>
              </a:ext>
            </a:extLst>
          </p:cNvPr>
          <p:cNvGrpSpPr/>
          <p:nvPr/>
        </p:nvGrpSpPr>
        <p:grpSpPr>
          <a:xfrm>
            <a:off x="1018761" y="1446374"/>
            <a:ext cx="4632960" cy="2551789"/>
            <a:chOff x="2453889" y="1031423"/>
            <a:chExt cx="7195012" cy="39629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7A6015-1B7E-46A0-92CE-7E0396B3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889" y="1031423"/>
              <a:ext cx="7195012" cy="396294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476A05-82E8-4C02-9146-AB19B5C83595}"/>
                </a:ext>
              </a:extLst>
            </p:cNvPr>
            <p:cNvSpPr/>
            <p:nvPr/>
          </p:nvSpPr>
          <p:spPr>
            <a:xfrm>
              <a:off x="8819729" y="1695887"/>
              <a:ext cx="816230" cy="590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125D2D3-8FE7-428B-BA10-AE99A30E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208" y="1443701"/>
            <a:ext cx="4514425" cy="249089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90260D5-6212-4815-BC0D-02748F8D1E89}"/>
              </a:ext>
            </a:extLst>
          </p:cNvPr>
          <p:cNvSpPr/>
          <p:nvPr/>
        </p:nvSpPr>
        <p:spPr>
          <a:xfrm rot="16200000">
            <a:off x="6082648" y="2430968"/>
            <a:ext cx="484632" cy="582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2214167" y="5382979"/>
            <a:ext cx="776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밤 낮에는 시야의 범위가 바뀌니 납치자에게 살해당하지 않게 조심하세요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3AEAD4-AC9F-4BC5-A4D1-564E45F4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3" y="1285872"/>
            <a:ext cx="5157680" cy="2859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A55DB9-EEEF-40BD-B104-5C62BA23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62" y="1285872"/>
            <a:ext cx="5126013" cy="2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1076848" y="5382979"/>
            <a:ext cx="100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맵 곳곳에 놓여있는 아이템들을 모아 배를 고치기 위한 재료들을 모아 놓은 박스에 넣어주세요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BC603-D7A5-4A4E-BF17-9AB60E4A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54" y="1358890"/>
            <a:ext cx="4791923" cy="25469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BFCB7A-06E6-4E61-BD51-0CF8805A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4" y="1342338"/>
            <a:ext cx="4642960" cy="258001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816EEF8-D9B5-4350-947B-FEF2D40C02F7}"/>
              </a:ext>
            </a:extLst>
          </p:cNvPr>
          <p:cNvSpPr/>
          <p:nvPr/>
        </p:nvSpPr>
        <p:spPr>
          <a:xfrm rot="16200000">
            <a:off x="5981700" y="2513660"/>
            <a:ext cx="484632" cy="582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446035-7825-4821-A0F5-6729F1AB1F94}"/>
              </a:ext>
            </a:extLst>
          </p:cNvPr>
          <p:cNvSpPr/>
          <p:nvPr/>
        </p:nvSpPr>
        <p:spPr>
          <a:xfrm>
            <a:off x="792480" y="402336"/>
            <a:ext cx="10863072" cy="6047232"/>
          </a:xfrm>
          <a:prstGeom prst="roundRect">
            <a:avLst>
              <a:gd name="adj" fmla="val 106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6E00A-0E5A-452A-AAEE-F3322492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80" y="3112608"/>
            <a:ext cx="3727239" cy="2069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8EB6-7835-4ABE-848B-26D5AF29FD0D}"/>
              </a:ext>
            </a:extLst>
          </p:cNvPr>
          <p:cNvSpPr txBox="1"/>
          <p:nvPr/>
        </p:nvSpPr>
        <p:spPr>
          <a:xfrm>
            <a:off x="2188520" y="5297635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비상소집 회의</a:t>
            </a:r>
            <a:r>
              <a:rPr lang="en-US" altLang="ko-KR" b="1" dirty="0"/>
              <a:t>,</a:t>
            </a:r>
            <a:r>
              <a:rPr lang="ko-KR" altLang="en-US" b="1" dirty="0"/>
              <a:t> 시체 발견 회의 또는 정기 회의를 진행합니다</a:t>
            </a:r>
            <a:r>
              <a:rPr lang="en-US" altLang="ko-KR" b="1" dirty="0"/>
              <a:t>. </a:t>
            </a:r>
          </a:p>
          <a:p>
            <a:pPr algn="ctr"/>
            <a:r>
              <a:rPr lang="ko-KR" altLang="en-US" b="1" dirty="0"/>
              <a:t>진행되는 회의에서 납치자로 의심되는 사람을 찾아 섬 밖으로 내보내세요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2D060-59DB-4BB8-BEF0-24F0030D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39" y="642610"/>
            <a:ext cx="3617073" cy="2082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407CDE-FA68-4F0B-A5F2-CE0FBE88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35" y="639039"/>
            <a:ext cx="3617073" cy="2118630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A90D3B5-A5FB-437A-AC07-3D597AA435CA}"/>
              </a:ext>
            </a:extLst>
          </p:cNvPr>
          <p:cNvSpPr/>
          <p:nvPr/>
        </p:nvSpPr>
        <p:spPr>
          <a:xfrm rot="18904358">
            <a:off x="3172301" y="2936746"/>
            <a:ext cx="484632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B207388-966E-43F7-AA73-843D44CA8D7E}"/>
              </a:ext>
            </a:extLst>
          </p:cNvPr>
          <p:cNvSpPr/>
          <p:nvPr/>
        </p:nvSpPr>
        <p:spPr>
          <a:xfrm rot="2867329">
            <a:off x="8364397" y="2910458"/>
            <a:ext cx="484632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6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152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게임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설명</dc:title>
  <dc:creator>유 지호</dc:creator>
  <cp:lastModifiedBy>유 지호</cp:lastModifiedBy>
  <cp:revision>1</cp:revision>
  <dcterms:created xsi:type="dcterms:W3CDTF">2022-03-15T00:18:57Z</dcterms:created>
  <dcterms:modified xsi:type="dcterms:W3CDTF">2022-03-15T02:39:35Z</dcterms:modified>
</cp:coreProperties>
</file>