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05" r:id="rId3"/>
    <p:sldId id="297" r:id="rId4"/>
    <p:sldId id="307" r:id="rId5"/>
    <p:sldId id="308" r:id="rId6"/>
    <p:sldId id="309" r:id="rId7"/>
    <p:sldId id="310" r:id="rId8"/>
    <p:sldId id="295" r:id="rId9"/>
    <p:sldId id="296" r:id="rId10"/>
    <p:sldId id="30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29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4D356-14AE-452C-85BB-F06BE8F50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62488-84CF-400A-8FB3-EC77B1A12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1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6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0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4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78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8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26E34E-5EB1-9D16-7DC1-31B5E2AA8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939C8C4-81AB-190A-EC34-81B86354D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2AD09A-04BF-94E3-B915-BA9A1E8A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8385378-BCC1-ECE6-67B3-1240BB04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EB126F-33C5-5FFE-14BF-212809B8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2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55D36C-5837-DD9B-EA19-2D9495C0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0F7F1D-9719-74E9-CEA6-B66A7980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629BD0-4270-DF92-EDD4-D1647AB7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A9ADFD8-08CD-35D2-918E-7134B14A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4193083-6FFE-AF92-679D-6E653C6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9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D54296F-C329-2289-53C3-AA7D71F7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53FBC1B-88F6-9B13-841F-E5A00BF4B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E83ED13-C838-AFF9-6633-C8193BAB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F9E4B9-B29F-0FCF-0616-2CC7BAEB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45CE36-D36F-C41D-F48C-473044B4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2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4404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3B9629-0AC1-C693-888A-F8679613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BFDBD4D-319F-33B4-E466-CCA313DB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9BF2D8-2153-0602-1E86-EDAE9FEC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2F24130-C6F5-5C7D-3497-BE9CD297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E7C67E-50AD-05F3-1A4B-1D42E3A1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9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604C9E-BFB5-A1CC-4AF7-668B7B9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E3D49C-EA5D-F7A1-C301-DC5E549A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47698EA-8DAD-D2C5-A287-38642E24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D08141-06E9-6777-B4F2-ACFFCD59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8706C4-B790-E35A-6B9E-04E7C3A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697E97-9E36-ED64-0E4F-7A7499A1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D66A55-B63A-666B-BE60-75F829CC5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C5D0588-59B5-07A9-5DE3-19F3F130C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56A005-9F6F-B9CA-7646-AA90D8F0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D98B825-9021-0E38-07B2-557EF5A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6CC2C86-8D83-4AC9-FC11-99432C55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810F44-6ED0-61E6-57DC-023258DC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A10B6F6-A2D6-93F4-7AD1-11E3B59B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033313B-CF8C-0678-5FDB-9E4CFAF18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4FE15B8-053C-6E98-9214-1C258C9F1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2DA0DB4-2C12-236C-70EC-A50E0E0D6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AAC0618-ECC3-8CA6-F91F-8FC55626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7E7D64B-4640-1670-E996-CA710A74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F44C7A3-AF56-EFBF-FB48-4412BB82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5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ACAC69-D9D6-89AD-6102-E4703D96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7084B5F-C6DB-2023-CE67-C212AA30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D17FC68-6A34-04EF-4D0E-4C2347F9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35CCED1-B48C-67EF-86B8-3DBC2B4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451B59F-5582-6AF5-4526-263D5978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74DEA4E-9920-A80E-4A0F-386EA83E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9B5F4B0-85E8-2468-B313-DE2C0107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8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391A18-A6D8-3E5F-1915-42431139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A1EF74D-2EEC-09F2-F55D-393ECE1D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6EADAC6-621C-35BA-633C-E75C5B87D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467F922-60E7-51E5-A634-AC7B755A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D1DB38-FD3F-ADE9-DF02-D96CF5B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24F0B30-2C53-7963-BF47-F1CDD3E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8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217A8-59DA-EA03-B83F-4BB38893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F7D5D03-61FF-2A40-CCC4-7A2781A52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C4515EC-109A-81FD-D8C0-190F2E6B0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BD785C8-309B-C671-8F09-B05D2310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318960D-EB5E-62E8-F193-747D2231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0E1012D-9D05-8650-52B9-9682F5E6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F3633D9-F618-569B-7086-7C4604A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1BE2CBF-918F-9207-0530-D61BF0AD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62F1B2-0534-F9E6-B7E5-72190205E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A11D-05D1-46D7-9472-A0B2D9D00638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1FF5C6-CCF9-4E7B-D149-7FA57764A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A82CCB-4A6D-94C7-0ABF-EC050E298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시작 </a:t>
            </a:r>
            <a:r>
              <a:rPr lang="en-US" altLang="ko-KR" sz="2800" b="1" dirty="0"/>
              <a:t>)</a:t>
            </a:r>
          </a:p>
        </p:txBody>
      </p:sp>
      <p:sp>
        <p:nvSpPr>
          <p:cNvPr id="53" name="모서리가 둥근 직사각형 106">
            <a:extLst>
              <a:ext uri="{FF2B5EF4-FFF2-40B4-BE49-F238E27FC236}">
                <a16:creationId xmlns:a16="http://schemas.microsoft.com/office/drawing/2014/main" xmlns="" id="{4504E0B0-5F19-8D0B-33CE-162409B5A0BC}"/>
              </a:ext>
            </a:extLst>
          </p:cNvPr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시작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xmlns="" id="{11E32D41-A7FC-E87F-99AD-2A08ACA6DCB7}"/>
              </a:ext>
            </a:extLst>
          </p:cNvPr>
          <p:cNvSpPr/>
          <p:nvPr/>
        </p:nvSpPr>
        <p:spPr>
          <a:xfrm>
            <a:off x="5043271" y="2189024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각 팀의 배에서 출발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7AF9FF-E0DB-65CF-4619-18F0B923D8A3}"/>
              </a:ext>
            </a:extLst>
          </p:cNvPr>
          <p:cNvGrpSpPr/>
          <p:nvPr/>
        </p:nvGrpSpPr>
        <p:grpSpPr>
          <a:xfrm>
            <a:off x="5181924" y="2805267"/>
            <a:ext cx="1358064" cy="657256"/>
            <a:chOff x="4539202" y="2796775"/>
            <a:chExt cx="1358064" cy="657256"/>
          </a:xfrm>
        </p:grpSpPr>
        <p:sp>
          <p:nvSpPr>
            <p:cNvPr id="60" name="순서도: 판단 59">
              <a:extLst>
                <a:ext uri="{FF2B5EF4-FFF2-40B4-BE49-F238E27FC236}">
                  <a16:creationId xmlns:a16="http://schemas.microsoft.com/office/drawing/2014/main" xmlns="" id="{B4661138-9B96-7058-E465-38750035AF29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053210DB-67C6-99E8-EDDB-375C1D4C5114}"/>
                </a:ext>
              </a:extLst>
            </p:cNvPr>
            <p:cNvSpPr txBox="1"/>
            <p:nvPr/>
          </p:nvSpPr>
          <p:spPr>
            <a:xfrm>
              <a:off x="4539202" y="2909959"/>
              <a:ext cx="135806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아이템을 얻기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위해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미션을 할 것인가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9892FB18-3429-55C5-6B5D-C844EA61D45C}"/>
              </a:ext>
            </a:extLst>
          </p:cNvPr>
          <p:cNvSpPr/>
          <p:nvPr/>
        </p:nvSpPr>
        <p:spPr>
          <a:xfrm>
            <a:off x="2761673" y="3355311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아이템 획득 미션 진행</a:t>
            </a: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xmlns="" id="{2F41F3D7-658A-5C2F-BDC3-0E43755038F6}"/>
              </a:ext>
            </a:extLst>
          </p:cNvPr>
          <p:cNvSpPr/>
          <p:nvPr/>
        </p:nvSpPr>
        <p:spPr>
          <a:xfrm>
            <a:off x="7291040" y="33181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미션 방해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CF83719E-1089-1C99-48C2-1A55007C49EB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5860956" y="1824025"/>
            <a:ext cx="1" cy="36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7386CD15-D5FA-F0C4-722F-8514B01E3EE6}"/>
              </a:ext>
            </a:extLst>
          </p:cNvPr>
          <p:cNvCxnSpPr>
            <a:stCxn id="55" idx="2"/>
            <a:endCxn id="60" idx="0"/>
          </p:cNvCxnSpPr>
          <p:nvPr/>
        </p:nvCxnSpPr>
        <p:spPr>
          <a:xfrm flipH="1">
            <a:off x="5860955" y="2477692"/>
            <a:ext cx="1" cy="32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xmlns="" id="{11395CC8-5217-E6D6-BAEF-0854A6E92C4E}"/>
              </a:ext>
            </a:extLst>
          </p:cNvPr>
          <p:cNvCxnSpPr>
            <a:stCxn id="61" idx="1"/>
            <a:endCxn id="66" idx="0"/>
          </p:cNvCxnSpPr>
          <p:nvPr/>
        </p:nvCxnSpPr>
        <p:spPr>
          <a:xfrm rot="10800000" flipV="1">
            <a:off x="3579358" y="3126199"/>
            <a:ext cx="1602566" cy="229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52A9D4E3-8318-89CC-B71E-43AC94EE8530}"/>
              </a:ext>
            </a:extLst>
          </p:cNvPr>
          <p:cNvCxnSpPr>
            <a:stCxn id="61" idx="3"/>
            <a:endCxn id="67" idx="0"/>
          </p:cNvCxnSpPr>
          <p:nvPr/>
        </p:nvCxnSpPr>
        <p:spPr>
          <a:xfrm>
            <a:off x="6539988" y="3126200"/>
            <a:ext cx="1568737" cy="191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70347AB-4FB7-9DE7-A141-E7A8CF6AE6EA}"/>
              </a:ext>
            </a:extLst>
          </p:cNvPr>
          <p:cNvSpPr/>
          <p:nvPr/>
        </p:nvSpPr>
        <p:spPr>
          <a:xfrm>
            <a:off x="2847651" y="3961608"/>
            <a:ext cx="1463414" cy="42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아이템 획득 미션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C4F5E5A2-C128-CA43-AA92-499694335007}"/>
              </a:ext>
            </a:extLst>
          </p:cNvPr>
          <p:cNvCxnSpPr>
            <a:stCxn id="66" idx="2"/>
            <a:endCxn id="20" idx="0"/>
          </p:cNvCxnSpPr>
          <p:nvPr/>
        </p:nvCxnSpPr>
        <p:spPr>
          <a:xfrm>
            <a:off x="3579358" y="3643979"/>
            <a:ext cx="0" cy="3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F1587C1-F669-4FCD-05DC-0DEB45958CBC}"/>
              </a:ext>
            </a:extLst>
          </p:cNvPr>
          <p:cNvSpPr/>
          <p:nvPr/>
        </p:nvSpPr>
        <p:spPr>
          <a:xfrm>
            <a:off x="9487786" y="5896033"/>
            <a:ext cx="1463414" cy="42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스킬 사용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FD65722B-CFBE-C234-398E-993FE3656D05}"/>
              </a:ext>
            </a:extLst>
          </p:cNvPr>
          <p:cNvCxnSpPr>
            <a:cxnSpLocks/>
            <a:stCxn id="67" idx="2"/>
            <a:endCxn id="87" idx="0"/>
          </p:cNvCxnSpPr>
          <p:nvPr/>
        </p:nvCxnSpPr>
        <p:spPr>
          <a:xfrm>
            <a:off x="8108725" y="3606857"/>
            <a:ext cx="0" cy="41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C24FA84B-C96B-CCA2-BFFF-203D3F8AF56E}"/>
              </a:ext>
            </a:extLst>
          </p:cNvPr>
          <p:cNvGrpSpPr/>
          <p:nvPr/>
        </p:nvGrpSpPr>
        <p:grpSpPr>
          <a:xfrm>
            <a:off x="7449301" y="4944648"/>
            <a:ext cx="1318847" cy="657256"/>
            <a:chOff x="4558809" y="2796775"/>
            <a:chExt cx="1318847" cy="657256"/>
          </a:xfrm>
        </p:grpSpPr>
        <p:sp>
          <p:nvSpPr>
            <p:cNvPr id="84" name="순서도: 판단 83">
              <a:extLst>
                <a:ext uri="{FF2B5EF4-FFF2-40B4-BE49-F238E27FC236}">
                  <a16:creationId xmlns:a16="http://schemas.microsoft.com/office/drawing/2014/main" xmlns="" id="{634B76CF-971F-3679-1A0C-6F6E0DDEAA4D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252F84CA-8BA9-7CFD-82DB-25DCE4991239}"/>
                </a:ext>
              </a:extLst>
            </p:cNvPr>
            <p:cNvSpPr txBox="1"/>
            <p:nvPr/>
          </p:nvSpPr>
          <p:spPr>
            <a:xfrm>
              <a:off x="4673852" y="2917654"/>
              <a:ext cx="108876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미션 쿨 타임이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있는가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3F07034D-1C75-500F-B000-653CC22F6120}"/>
              </a:ext>
            </a:extLst>
          </p:cNvPr>
          <p:cNvGrpSpPr/>
          <p:nvPr/>
        </p:nvGrpSpPr>
        <p:grpSpPr>
          <a:xfrm>
            <a:off x="7449301" y="4021190"/>
            <a:ext cx="1318847" cy="657256"/>
            <a:chOff x="4558809" y="2796775"/>
            <a:chExt cx="1318847" cy="657256"/>
          </a:xfrm>
        </p:grpSpPr>
        <p:sp>
          <p:nvSpPr>
            <p:cNvPr id="87" name="순서도: 판단 86">
              <a:extLst>
                <a:ext uri="{FF2B5EF4-FFF2-40B4-BE49-F238E27FC236}">
                  <a16:creationId xmlns:a16="http://schemas.microsoft.com/office/drawing/2014/main" xmlns="" id="{C14AC316-4922-D2E1-6D63-CE2AFFAC2681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BF80CB75-BB77-1098-9818-7E412097AC6B}"/>
                </a:ext>
              </a:extLst>
            </p:cNvPr>
            <p:cNvSpPr txBox="1"/>
            <p:nvPr/>
          </p:nvSpPr>
          <p:spPr>
            <a:xfrm>
              <a:off x="4600113" y="2998445"/>
              <a:ext cx="123623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패시브 스킬인가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xmlns="" id="{4FE702C6-107F-47A3-A41F-C5DF0D4959FA}"/>
              </a:ext>
            </a:extLst>
          </p:cNvPr>
          <p:cNvCxnSpPr>
            <a:stCxn id="87" idx="3"/>
            <a:endCxn id="78" idx="0"/>
          </p:cNvCxnSpPr>
          <p:nvPr/>
        </p:nvCxnSpPr>
        <p:spPr>
          <a:xfrm>
            <a:off x="8768148" y="4349818"/>
            <a:ext cx="1451345" cy="1546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xmlns="" id="{FF705105-920C-446B-28CF-39EE277EDF12}"/>
              </a:ext>
            </a:extLst>
          </p:cNvPr>
          <p:cNvCxnSpPr>
            <a:cxnSpLocks/>
            <a:stCxn id="84" idx="3"/>
            <a:endCxn id="78" idx="0"/>
          </p:cNvCxnSpPr>
          <p:nvPr/>
        </p:nvCxnSpPr>
        <p:spPr>
          <a:xfrm>
            <a:off x="8768148" y="5273276"/>
            <a:ext cx="1451345" cy="622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78ABC9EA-4A61-B07C-9A2E-ECB28CE88799}"/>
              </a:ext>
            </a:extLst>
          </p:cNvPr>
          <p:cNvCxnSpPr>
            <a:stCxn id="87" idx="2"/>
            <a:endCxn id="84" idx="0"/>
          </p:cNvCxnSpPr>
          <p:nvPr/>
        </p:nvCxnSpPr>
        <p:spPr>
          <a:xfrm>
            <a:off x="8108725" y="4678446"/>
            <a:ext cx="0" cy="26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5F003DC-A535-A7E3-5CEE-356BA1908074}"/>
              </a:ext>
            </a:extLst>
          </p:cNvPr>
          <p:cNvSpPr txBox="1"/>
          <p:nvPr/>
        </p:nvSpPr>
        <p:spPr>
          <a:xfrm>
            <a:off x="4239362" y="2820087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191A6605-CC86-CEAC-C7B1-B6933982E322}"/>
              </a:ext>
            </a:extLst>
          </p:cNvPr>
          <p:cNvSpPr txBox="1"/>
          <p:nvPr/>
        </p:nvSpPr>
        <p:spPr>
          <a:xfrm>
            <a:off x="9292483" y="4054699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4FD6317B-DFF7-C68F-8B32-1D3A946BE736}"/>
              </a:ext>
            </a:extLst>
          </p:cNvPr>
          <p:cNvSpPr txBox="1"/>
          <p:nvPr/>
        </p:nvSpPr>
        <p:spPr>
          <a:xfrm>
            <a:off x="8160109" y="5503529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0732B68C-3886-292D-6490-AEBAFA3F11E9}"/>
              </a:ext>
            </a:extLst>
          </p:cNvPr>
          <p:cNvGrpSpPr/>
          <p:nvPr/>
        </p:nvGrpSpPr>
        <p:grpSpPr>
          <a:xfrm>
            <a:off x="7441245" y="5779681"/>
            <a:ext cx="1318847" cy="657256"/>
            <a:chOff x="4558809" y="2796775"/>
            <a:chExt cx="1318847" cy="657256"/>
          </a:xfrm>
        </p:grpSpPr>
        <p:sp>
          <p:nvSpPr>
            <p:cNvPr id="113" name="순서도: 판단 112">
              <a:extLst>
                <a:ext uri="{FF2B5EF4-FFF2-40B4-BE49-F238E27FC236}">
                  <a16:creationId xmlns:a16="http://schemas.microsoft.com/office/drawing/2014/main" xmlns="" id="{F448878C-6E86-3179-B37C-DEBF5044A4E3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605435AC-7787-AD89-EE20-547709CEA183}"/>
                </a:ext>
              </a:extLst>
            </p:cNvPr>
            <p:cNvSpPr txBox="1"/>
            <p:nvPr/>
          </p:nvSpPr>
          <p:spPr>
            <a:xfrm>
              <a:off x="4673852" y="2917654"/>
              <a:ext cx="108876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미션 쿨 타임이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다 돌았는가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A8B0BC0-3728-F25D-5198-F4E666D71A26}"/>
              </a:ext>
            </a:extLst>
          </p:cNvPr>
          <p:cNvCxnSpPr>
            <a:stCxn id="84" idx="2"/>
            <a:endCxn id="113" idx="0"/>
          </p:cNvCxnSpPr>
          <p:nvPr/>
        </p:nvCxnSpPr>
        <p:spPr>
          <a:xfrm flipH="1">
            <a:off x="8100669" y="5601904"/>
            <a:ext cx="8056" cy="17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7D504B93-163F-CC9E-175A-77E1DFBD52D5}"/>
              </a:ext>
            </a:extLst>
          </p:cNvPr>
          <p:cNvCxnSpPr>
            <a:cxnSpLocks/>
            <a:stCxn id="113" idx="3"/>
            <a:endCxn id="78" idx="1"/>
          </p:cNvCxnSpPr>
          <p:nvPr/>
        </p:nvCxnSpPr>
        <p:spPr>
          <a:xfrm>
            <a:off x="8760092" y="6108309"/>
            <a:ext cx="72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E2C71E75-EB9D-69A5-1C44-9C91C202422E}"/>
              </a:ext>
            </a:extLst>
          </p:cNvPr>
          <p:cNvSpPr txBox="1"/>
          <p:nvPr/>
        </p:nvSpPr>
        <p:spPr>
          <a:xfrm>
            <a:off x="7038571" y="2857319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C2750C21-BDD2-61BE-6FA8-51A0D9053ABE}"/>
              </a:ext>
            </a:extLst>
          </p:cNvPr>
          <p:cNvSpPr txBox="1"/>
          <p:nvPr/>
        </p:nvSpPr>
        <p:spPr>
          <a:xfrm>
            <a:off x="8150032" y="4643667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CE4681DF-7B9C-EC71-273F-DF0C04213F13}"/>
              </a:ext>
            </a:extLst>
          </p:cNvPr>
          <p:cNvSpPr txBox="1"/>
          <p:nvPr/>
        </p:nvSpPr>
        <p:spPr>
          <a:xfrm>
            <a:off x="9312526" y="4992120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6A4D8A80-43A8-1AF4-93D2-A9816F8A65E8}"/>
              </a:ext>
            </a:extLst>
          </p:cNvPr>
          <p:cNvGrpSpPr/>
          <p:nvPr/>
        </p:nvGrpSpPr>
        <p:grpSpPr>
          <a:xfrm>
            <a:off x="2919934" y="4576649"/>
            <a:ext cx="1318847" cy="657256"/>
            <a:chOff x="4558809" y="2796775"/>
            <a:chExt cx="1318847" cy="657256"/>
          </a:xfrm>
        </p:grpSpPr>
        <p:sp>
          <p:nvSpPr>
            <p:cNvPr id="126" name="순서도: 판단 125">
              <a:extLst>
                <a:ext uri="{FF2B5EF4-FFF2-40B4-BE49-F238E27FC236}">
                  <a16:creationId xmlns:a16="http://schemas.microsoft.com/office/drawing/2014/main" xmlns="" id="{ADCBF88F-F032-9EA5-286B-00BBD961BAA6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E10EFD63-2DE1-2953-1ABE-C6E1B430AEE6}"/>
                </a:ext>
              </a:extLst>
            </p:cNvPr>
            <p:cNvSpPr txBox="1"/>
            <p:nvPr/>
          </p:nvSpPr>
          <p:spPr>
            <a:xfrm>
              <a:off x="4697897" y="2917654"/>
              <a:ext cx="104067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아이템을 모두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모았는가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sp>
        <p:nvSpPr>
          <p:cNvPr id="129" name="모서리가 둥근 직사각형 106">
            <a:extLst>
              <a:ext uri="{FF2B5EF4-FFF2-40B4-BE49-F238E27FC236}">
                <a16:creationId xmlns:a16="http://schemas.microsoft.com/office/drawing/2014/main" xmlns="" id="{4CC6301F-F856-DE45-47D5-0FECF97182F5}"/>
              </a:ext>
            </a:extLst>
          </p:cNvPr>
          <p:cNvSpPr/>
          <p:nvPr/>
        </p:nvSpPr>
        <p:spPr>
          <a:xfrm>
            <a:off x="2968291" y="5752540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승리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6E41B9BD-3BEF-92A1-47B8-7A960E734152}"/>
              </a:ext>
            </a:extLst>
          </p:cNvPr>
          <p:cNvCxnSpPr>
            <a:stCxn id="126" idx="2"/>
            <a:endCxn id="129" idx="0"/>
          </p:cNvCxnSpPr>
          <p:nvPr/>
        </p:nvCxnSpPr>
        <p:spPr>
          <a:xfrm flipH="1">
            <a:off x="3579357" y="5233905"/>
            <a:ext cx="1" cy="51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5EB24881-3AD6-C6EB-6F5D-B41FDA792FB1}"/>
              </a:ext>
            </a:extLst>
          </p:cNvPr>
          <p:cNvCxnSpPr>
            <a:stCxn id="20" idx="2"/>
            <a:endCxn id="126" idx="0"/>
          </p:cNvCxnSpPr>
          <p:nvPr/>
        </p:nvCxnSpPr>
        <p:spPr>
          <a:xfrm>
            <a:off x="3579358" y="4386160"/>
            <a:ext cx="0" cy="19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24006" y="236966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스킬 사용</a:t>
            </a:r>
            <a:endParaRPr lang="en-US" altLang="ko-KR" sz="280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2A913A35-07B2-6B4C-827B-A33566E62AC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18245" y="1304694"/>
            <a:ext cx="77755" cy="54043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A4EDAC7-2E3F-35DA-873A-F4F9B796ED95}"/>
              </a:ext>
            </a:extLst>
          </p:cNvPr>
          <p:cNvGrpSpPr/>
          <p:nvPr/>
        </p:nvGrpSpPr>
        <p:grpSpPr>
          <a:xfrm>
            <a:off x="288841" y="2603845"/>
            <a:ext cx="5241758" cy="2684784"/>
            <a:chOff x="782637" y="2460602"/>
            <a:chExt cx="5241758" cy="268478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012FB69B-82C7-7900-A675-867ECA86ABE8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xmlns="" id="{512CCD0C-F228-C03E-7B18-4268B4B82DF2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xmlns="" id="{CDF47BAD-E51D-20E1-B97B-265C721FA397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xmlns="" id="{1948FD49-6EB6-E428-A45A-8B1F969B4872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xmlns="" id="{5A327DCC-C5A6-3A71-8CC9-C5B0F277810F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xmlns="" id="{1EB60385-CCA0-22BE-BEBB-76834049F595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xmlns="" id="{3107CBC9-DA87-FBE4-10C2-F7FD9ED56B4D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xmlns="" id="{3BEA629E-1908-69F3-F0FF-921E5A41BF4C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xmlns="" id="{1D320E2B-E638-8109-BABD-267C0F39AB36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D402700B-EA41-90CB-DC5C-F4FF3D39E831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xmlns="" id="{E24231E5-50E9-D7C3-BEB3-417AC36157B9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EDA28622-67D1-F83B-DB89-E09994A31711}"/>
                  </a:ext>
                </a:extLst>
              </p:cNvPr>
              <p:cNvSpPr txBox="1"/>
              <p:nvPr/>
            </p:nvSpPr>
            <p:spPr>
              <a:xfrm>
                <a:off x="571223" y="2632549"/>
                <a:ext cx="38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0%</a:t>
                </a:r>
                <a:endParaRPr lang="ko-KR" altLang="en-US" sz="1200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xmlns="" id="{F3FE4F5B-22E6-9592-BA5B-B08E48CC319C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DB6B2810-3D22-5AEB-F4AA-94A8C1F6A0D3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E719E7F3-04C8-BC41-1D8A-37EACD55412E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D42CCB9B-C353-B3AA-90EB-71D9DD17130B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xmlns="" id="{A7D4D0A5-5537-54CD-46DE-7258034C3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281598" y="2690497"/>
            <a:ext cx="474708" cy="474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5C1DA5F-88F9-25C4-9089-02105756C8B4}"/>
              </a:ext>
            </a:extLst>
          </p:cNvPr>
          <p:cNvSpPr txBox="1"/>
          <p:nvPr/>
        </p:nvSpPr>
        <p:spPr>
          <a:xfrm>
            <a:off x="6415008" y="1693965"/>
            <a:ext cx="5678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캐릭터마다 스킬 사용 </a:t>
            </a:r>
            <a:r>
              <a:rPr lang="en-US" altLang="ko-KR" sz="1600" b="1" dirty="0"/>
              <a:t>UI</a:t>
            </a:r>
            <a:r>
              <a:rPr lang="ko-KR" altLang="en-US" sz="1600" b="1" dirty="0"/>
              <a:t>는 다른 아이콘을 가지고 있습니다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pPr algn="ctr"/>
            <a:r>
              <a:rPr lang="ko-KR" altLang="en-US" sz="1200" b="1" dirty="0"/>
              <a:t>캐릭터는 직업에 맞는 스킬을 가지고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CC96DAAA-4DC0-77AF-57B2-26DC841C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39761"/>
              </p:ext>
            </p:extLst>
          </p:nvPr>
        </p:nvGraphicFramePr>
        <p:xfrm>
          <a:off x="7567732" y="2690497"/>
          <a:ext cx="3372711" cy="3390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1760">
                  <a:extLst>
                    <a:ext uri="{9D8B030D-6E8A-4147-A177-3AD203B41FA5}">
                      <a16:colId xmlns:a16="http://schemas.microsoft.com/office/drawing/2014/main" xmlns="" val="492624464"/>
                    </a:ext>
                  </a:extLst>
                </a:gridCol>
                <a:gridCol w="1063095">
                  <a:extLst>
                    <a:ext uri="{9D8B030D-6E8A-4147-A177-3AD203B41FA5}">
                      <a16:colId xmlns:a16="http://schemas.microsoft.com/office/drawing/2014/main" xmlns="" val="2200505381"/>
                    </a:ext>
                  </a:extLst>
                </a:gridCol>
                <a:gridCol w="1197856">
                  <a:extLst>
                    <a:ext uri="{9D8B030D-6E8A-4147-A177-3AD203B41FA5}">
                      <a16:colId xmlns:a16="http://schemas.microsoft.com/office/drawing/2014/main" xmlns="" val="2818849166"/>
                    </a:ext>
                  </a:extLst>
                </a:gridCol>
              </a:tblGrid>
              <a:tr h="244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캐릭터 이름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직업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스킬이름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6948048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엠버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학생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이속 증가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3806419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체리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기타리스트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825083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사수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양궁선수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7964081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원송이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사육사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원숭이 펫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0076448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레이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검도선수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머리 깨기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5716085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이안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의사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디퍼프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해제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9846289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조슈아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경찰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심문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8269254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랜디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래퍼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23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1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DA77785-D063-44D1-8E37-0FBA8703B670}"/>
              </a:ext>
            </a:extLst>
          </p:cNvPr>
          <p:cNvSpPr/>
          <p:nvPr/>
        </p:nvSpPr>
        <p:spPr>
          <a:xfrm>
            <a:off x="297524" y="3033854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레드팀</a:t>
            </a:r>
            <a:r>
              <a:rPr lang="ko-KR" altLang="en-US" dirty="0">
                <a:solidFill>
                  <a:schemeClr val="tx1"/>
                </a:solidFill>
              </a:rPr>
              <a:t> 승리</a:t>
            </a:r>
          </a:p>
        </p:txBody>
      </p:sp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xmlns="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0" y="4412556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xmlns="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52" y="4630765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xmlns="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24" y="4412556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xmlns="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44" y="4172721"/>
            <a:ext cx="914400" cy="914400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xmlns="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5" y="4172721"/>
            <a:ext cx="914400" cy="914400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F325BD2-130C-42A7-8AFE-C4A797F420D6}"/>
              </a:ext>
            </a:extLst>
          </p:cNvPr>
          <p:cNvSpPr/>
          <p:nvPr/>
        </p:nvSpPr>
        <p:spPr>
          <a:xfrm>
            <a:off x="6308940" y="3068736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블루팀</a:t>
            </a:r>
            <a:r>
              <a:rPr lang="ko-KR" altLang="en-US" dirty="0">
                <a:solidFill>
                  <a:schemeClr val="tx1"/>
                </a:solidFill>
              </a:rPr>
              <a:t> 승리</a:t>
            </a:r>
          </a:p>
        </p:txBody>
      </p:sp>
      <p:pic>
        <p:nvPicPr>
          <p:cNvPr id="54" name="그림 53" descr="클립아트이(가) 표시된 사진&#10;&#10;자동 생성된 설명">
            <a:extLst>
              <a:ext uri="{FF2B5EF4-FFF2-40B4-BE49-F238E27FC236}">
                <a16:creationId xmlns:a16="http://schemas.microsoft.com/office/drawing/2014/main" xmlns="" id="{CBD025C3-5858-E4BC-DAF5-66A03CFCA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884" y="4329704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5" name="그림 54" descr="클립아트이(가) 표시된 사진&#10;&#10;자동 생성된 설명">
            <a:extLst>
              <a:ext uri="{FF2B5EF4-FFF2-40B4-BE49-F238E27FC236}">
                <a16:creationId xmlns:a16="http://schemas.microsoft.com/office/drawing/2014/main" xmlns="" id="{B3D466AB-BE94-2BA0-9E2B-694793CEC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46" y="4547913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7" name="그림 56" descr="클립아트이(가) 표시된 사진&#10;&#10;자동 생성된 설명">
            <a:extLst>
              <a:ext uri="{FF2B5EF4-FFF2-40B4-BE49-F238E27FC236}">
                <a16:creationId xmlns:a16="http://schemas.microsoft.com/office/drawing/2014/main" xmlns="" id="{84FA1166-19D2-BD7E-AF4E-D2417A05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18" y="4329704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9" name="그림 58" descr="벡터그래픽이(가) 표시된 사진&#10;&#10;자동 생성된 설명">
            <a:extLst>
              <a:ext uri="{FF2B5EF4-FFF2-40B4-BE49-F238E27FC236}">
                <a16:creationId xmlns:a16="http://schemas.microsoft.com/office/drawing/2014/main" xmlns="" id="{C0440434-7A19-E2D7-529C-8B7894E289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38" y="4089869"/>
            <a:ext cx="914400" cy="914400"/>
          </a:xfrm>
          <a:prstGeom prst="rect">
            <a:avLst/>
          </a:prstGeom>
        </p:spPr>
      </p:pic>
      <p:pic>
        <p:nvPicPr>
          <p:cNvPr id="60" name="그림 59" descr="벡터그래픽이(가) 표시된 사진&#10;&#10;자동 생성된 설명">
            <a:extLst>
              <a:ext uri="{FF2B5EF4-FFF2-40B4-BE49-F238E27FC236}">
                <a16:creationId xmlns:a16="http://schemas.microsoft.com/office/drawing/2014/main" xmlns="" id="{2CB200FB-B5DF-879F-4E96-AB8C74B1BF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9" y="4089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진행</a:t>
            </a:r>
            <a:endParaRPr lang="en-US" altLang="ko-KR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B2AAB93-E131-3CF6-05EF-321E837C8FB2}"/>
              </a:ext>
            </a:extLst>
          </p:cNvPr>
          <p:cNvGrpSpPr/>
          <p:nvPr/>
        </p:nvGrpSpPr>
        <p:grpSpPr>
          <a:xfrm>
            <a:off x="5618938" y="3112822"/>
            <a:ext cx="1638066" cy="1638066"/>
            <a:chOff x="3386916" y="1844984"/>
            <a:chExt cx="914400" cy="914400"/>
          </a:xfrm>
        </p:grpSpPr>
        <p:sp>
          <p:nvSpPr>
            <p:cNvPr id="56" name="팔각형 55">
              <a:extLst>
                <a:ext uri="{FF2B5EF4-FFF2-40B4-BE49-F238E27FC236}">
                  <a16:creationId xmlns:a16="http://schemas.microsoft.com/office/drawing/2014/main" xmlns="" id="{1C697813-152B-585A-072C-37AC6139BBED}"/>
                </a:ext>
              </a:extLst>
            </p:cNvPr>
            <p:cNvSpPr/>
            <p:nvPr/>
          </p:nvSpPr>
          <p:spPr>
            <a:xfrm>
              <a:off x="3386916" y="1844984"/>
              <a:ext cx="914400" cy="914400"/>
            </a:xfrm>
            <a:prstGeom prst="octagon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xmlns="" id="{CC5E9010-469B-00E4-83BD-F8F1D6484372}"/>
                </a:ext>
              </a:extLst>
            </p:cNvPr>
            <p:cNvSpPr/>
            <p:nvPr/>
          </p:nvSpPr>
          <p:spPr>
            <a:xfrm>
              <a:off x="3747695" y="2198774"/>
              <a:ext cx="214975" cy="185324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육각형 7">
            <a:extLst>
              <a:ext uri="{FF2B5EF4-FFF2-40B4-BE49-F238E27FC236}">
                <a16:creationId xmlns:a16="http://schemas.microsoft.com/office/drawing/2014/main" xmlns="" id="{9D3AC8C0-4D4B-6D96-1665-10379F0F4776}"/>
              </a:ext>
            </a:extLst>
          </p:cNvPr>
          <p:cNvSpPr/>
          <p:nvPr/>
        </p:nvSpPr>
        <p:spPr>
          <a:xfrm>
            <a:off x="1104622" y="3577295"/>
            <a:ext cx="1694109" cy="777216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 </a:t>
            </a:r>
          </a:p>
        </p:txBody>
      </p:sp>
      <p:sp>
        <p:nvSpPr>
          <p:cNvPr id="9" name="팔각형 8">
            <a:extLst>
              <a:ext uri="{FF2B5EF4-FFF2-40B4-BE49-F238E27FC236}">
                <a16:creationId xmlns:a16="http://schemas.microsoft.com/office/drawing/2014/main" xmlns="" id="{D15E7FA5-D9AA-8280-2A44-53EDB33B11C6}"/>
              </a:ext>
            </a:extLst>
          </p:cNvPr>
          <p:cNvSpPr/>
          <p:nvPr/>
        </p:nvSpPr>
        <p:spPr>
          <a:xfrm>
            <a:off x="5599396" y="1490042"/>
            <a:ext cx="1638066" cy="1638066"/>
          </a:xfrm>
          <a:prstGeom prst="octagon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팔각형 9">
            <a:extLst>
              <a:ext uri="{FF2B5EF4-FFF2-40B4-BE49-F238E27FC236}">
                <a16:creationId xmlns:a16="http://schemas.microsoft.com/office/drawing/2014/main" xmlns="" id="{240AADF2-E500-30EB-4E0E-F551F67E63F3}"/>
              </a:ext>
            </a:extLst>
          </p:cNvPr>
          <p:cNvSpPr/>
          <p:nvPr/>
        </p:nvSpPr>
        <p:spPr>
          <a:xfrm>
            <a:off x="7230747" y="3146871"/>
            <a:ext cx="1638066" cy="1638066"/>
          </a:xfrm>
          <a:prstGeom prst="octagon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팔각형 10">
            <a:extLst>
              <a:ext uri="{FF2B5EF4-FFF2-40B4-BE49-F238E27FC236}">
                <a16:creationId xmlns:a16="http://schemas.microsoft.com/office/drawing/2014/main" xmlns="" id="{9C689C17-9188-B500-3AEB-B17B97621DDF}"/>
              </a:ext>
            </a:extLst>
          </p:cNvPr>
          <p:cNvSpPr/>
          <p:nvPr/>
        </p:nvSpPr>
        <p:spPr>
          <a:xfrm>
            <a:off x="3988706" y="3129719"/>
            <a:ext cx="1638066" cy="1638066"/>
          </a:xfrm>
          <a:prstGeom prst="octagon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팔각형 11">
            <a:extLst>
              <a:ext uri="{FF2B5EF4-FFF2-40B4-BE49-F238E27FC236}">
                <a16:creationId xmlns:a16="http://schemas.microsoft.com/office/drawing/2014/main" xmlns="" id="{F4EFCB84-FB23-CD54-4E61-E454A61B051F}"/>
              </a:ext>
            </a:extLst>
          </p:cNvPr>
          <p:cNvSpPr/>
          <p:nvPr/>
        </p:nvSpPr>
        <p:spPr>
          <a:xfrm>
            <a:off x="5599396" y="4738350"/>
            <a:ext cx="1638066" cy="1638066"/>
          </a:xfrm>
          <a:prstGeom prst="octagon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C3E936C-B215-18F0-D432-807CE351DDE3}"/>
              </a:ext>
            </a:extLst>
          </p:cNvPr>
          <p:cNvSpPr/>
          <p:nvPr/>
        </p:nvSpPr>
        <p:spPr>
          <a:xfrm rot="2679586">
            <a:off x="5277354" y="2772099"/>
            <a:ext cx="687864" cy="6914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6728074-3AD8-CDFD-D9F4-BAEB513E71C7}"/>
              </a:ext>
            </a:extLst>
          </p:cNvPr>
          <p:cNvSpPr/>
          <p:nvPr/>
        </p:nvSpPr>
        <p:spPr>
          <a:xfrm rot="2679586">
            <a:off x="5292615" y="4409823"/>
            <a:ext cx="687864" cy="6914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F2B56C2-6D99-FE5F-1529-10B41DB96751}"/>
              </a:ext>
            </a:extLst>
          </p:cNvPr>
          <p:cNvSpPr/>
          <p:nvPr/>
        </p:nvSpPr>
        <p:spPr>
          <a:xfrm rot="2679586">
            <a:off x="6902077" y="4418628"/>
            <a:ext cx="687864" cy="6914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A03DA3-F4DC-4A0E-8347-5C6F32A7324D}"/>
              </a:ext>
            </a:extLst>
          </p:cNvPr>
          <p:cNvSpPr/>
          <p:nvPr/>
        </p:nvSpPr>
        <p:spPr>
          <a:xfrm rot="2679586">
            <a:off x="6883785" y="2806587"/>
            <a:ext cx="704490" cy="6466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xmlns="" id="{E005E460-9E02-DEB6-D40D-DB9EA32F6D4D}"/>
              </a:ext>
            </a:extLst>
          </p:cNvPr>
          <p:cNvSpPr/>
          <p:nvPr/>
        </p:nvSpPr>
        <p:spPr>
          <a:xfrm>
            <a:off x="8859145" y="3207881"/>
            <a:ext cx="1403447" cy="1539952"/>
          </a:xfrm>
          <a:custGeom>
            <a:avLst/>
            <a:gdLst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00075 w 776287"/>
              <a:gd name="connsiteY5" fmla="*/ 407194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76275 w 776287"/>
              <a:gd name="connsiteY5" fmla="*/ 390525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83431"/>
              <a:gd name="connsiteY0" fmla="*/ 230981 h 859631"/>
              <a:gd name="connsiteX1" fmla="*/ 0 w 783431"/>
              <a:gd name="connsiteY1" fmla="*/ 614362 h 859631"/>
              <a:gd name="connsiteX2" fmla="*/ 242887 w 783431"/>
              <a:gd name="connsiteY2" fmla="*/ 859631 h 859631"/>
              <a:gd name="connsiteX3" fmla="*/ 590550 w 783431"/>
              <a:gd name="connsiteY3" fmla="*/ 859631 h 859631"/>
              <a:gd name="connsiteX4" fmla="*/ 776287 w 783431"/>
              <a:gd name="connsiteY4" fmla="*/ 607219 h 859631"/>
              <a:gd name="connsiteX5" fmla="*/ 676275 w 783431"/>
              <a:gd name="connsiteY5" fmla="*/ 390525 h 859631"/>
              <a:gd name="connsiteX6" fmla="*/ 783431 w 783431"/>
              <a:gd name="connsiteY6" fmla="*/ 183356 h 859631"/>
              <a:gd name="connsiteX7" fmla="*/ 561975 w 783431"/>
              <a:gd name="connsiteY7" fmla="*/ 0 h 859631"/>
              <a:gd name="connsiteX8" fmla="*/ 180975 w 783431"/>
              <a:gd name="connsiteY8" fmla="*/ 2381 h 859631"/>
              <a:gd name="connsiteX9" fmla="*/ 2381 w 783431"/>
              <a:gd name="connsiteY9" fmla="*/ 23098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431" h="859631">
                <a:moveTo>
                  <a:pt x="2381" y="230981"/>
                </a:moveTo>
                <a:cubicBezTo>
                  <a:pt x="1587" y="358775"/>
                  <a:pt x="794" y="486568"/>
                  <a:pt x="0" y="614362"/>
                </a:cubicBezTo>
                <a:lnTo>
                  <a:pt x="242887" y="859631"/>
                </a:lnTo>
                <a:lnTo>
                  <a:pt x="590550" y="859631"/>
                </a:lnTo>
                <a:lnTo>
                  <a:pt x="776287" y="607219"/>
                </a:lnTo>
                <a:lnTo>
                  <a:pt x="676275" y="390525"/>
                </a:lnTo>
                <a:lnTo>
                  <a:pt x="783431" y="183356"/>
                </a:lnTo>
                <a:lnTo>
                  <a:pt x="561975" y="0"/>
                </a:lnTo>
                <a:lnTo>
                  <a:pt x="180975" y="2381"/>
                </a:lnTo>
                <a:lnTo>
                  <a:pt x="2381" y="23098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xmlns="" id="{D848069F-076D-5F72-0A69-F88395ABAFD7}"/>
              </a:ext>
            </a:extLst>
          </p:cNvPr>
          <p:cNvSpPr/>
          <p:nvPr/>
        </p:nvSpPr>
        <p:spPr>
          <a:xfrm>
            <a:off x="10042863" y="3533535"/>
            <a:ext cx="1708637" cy="777216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CA9077DC-373E-781D-E641-29B2488D5531}"/>
              </a:ext>
            </a:extLst>
          </p:cNvPr>
          <p:cNvSpPr/>
          <p:nvPr/>
        </p:nvSpPr>
        <p:spPr>
          <a:xfrm rot="10800000">
            <a:off x="2590501" y="3130596"/>
            <a:ext cx="1403447" cy="1539952"/>
          </a:xfrm>
          <a:custGeom>
            <a:avLst/>
            <a:gdLst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00075 w 776287"/>
              <a:gd name="connsiteY5" fmla="*/ 407194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76275 w 776287"/>
              <a:gd name="connsiteY5" fmla="*/ 390525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83431"/>
              <a:gd name="connsiteY0" fmla="*/ 230981 h 859631"/>
              <a:gd name="connsiteX1" fmla="*/ 0 w 783431"/>
              <a:gd name="connsiteY1" fmla="*/ 614362 h 859631"/>
              <a:gd name="connsiteX2" fmla="*/ 242887 w 783431"/>
              <a:gd name="connsiteY2" fmla="*/ 859631 h 859631"/>
              <a:gd name="connsiteX3" fmla="*/ 590550 w 783431"/>
              <a:gd name="connsiteY3" fmla="*/ 859631 h 859631"/>
              <a:gd name="connsiteX4" fmla="*/ 776287 w 783431"/>
              <a:gd name="connsiteY4" fmla="*/ 607219 h 859631"/>
              <a:gd name="connsiteX5" fmla="*/ 676275 w 783431"/>
              <a:gd name="connsiteY5" fmla="*/ 390525 h 859631"/>
              <a:gd name="connsiteX6" fmla="*/ 783431 w 783431"/>
              <a:gd name="connsiteY6" fmla="*/ 183356 h 859631"/>
              <a:gd name="connsiteX7" fmla="*/ 561975 w 783431"/>
              <a:gd name="connsiteY7" fmla="*/ 0 h 859631"/>
              <a:gd name="connsiteX8" fmla="*/ 180975 w 783431"/>
              <a:gd name="connsiteY8" fmla="*/ 2381 h 859631"/>
              <a:gd name="connsiteX9" fmla="*/ 2381 w 783431"/>
              <a:gd name="connsiteY9" fmla="*/ 23098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431" h="859631">
                <a:moveTo>
                  <a:pt x="2381" y="230981"/>
                </a:moveTo>
                <a:cubicBezTo>
                  <a:pt x="1587" y="358775"/>
                  <a:pt x="794" y="486568"/>
                  <a:pt x="0" y="614362"/>
                </a:cubicBezTo>
                <a:lnTo>
                  <a:pt x="242887" y="859631"/>
                </a:lnTo>
                <a:lnTo>
                  <a:pt x="590550" y="859631"/>
                </a:lnTo>
                <a:lnTo>
                  <a:pt x="776287" y="607219"/>
                </a:lnTo>
                <a:lnTo>
                  <a:pt x="676275" y="390525"/>
                </a:lnTo>
                <a:lnTo>
                  <a:pt x="783431" y="183356"/>
                </a:lnTo>
                <a:lnTo>
                  <a:pt x="561975" y="0"/>
                </a:lnTo>
                <a:lnTo>
                  <a:pt x="180975" y="2381"/>
                </a:lnTo>
                <a:lnTo>
                  <a:pt x="2381" y="23098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6D737B42-E060-0CAD-2E78-0083343AE3E5}"/>
              </a:ext>
            </a:extLst>
          </p:cNvPr>
          <p:cNvSpPr/>
          <p:nvPr/>
        </p:nvSpPr>
        <p:spPr>
          <a:xfrm>
            <a:off x="7690640" y="4270242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A73202E4-E26D-848B-2184-0E0B184EDD7C}"/>
              </a:ext>
            </a:extLst>
          </p:cNvPr>
          <p:cNvSpPr/>
          <p:nvPr/>
        </p:nvSpPr>
        <p:spPr>
          <a:xfrm>
            <a:off x="7521517" y="3830810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E662F268-6534-055B-5E5A-5A1BC1C58468}"/>
              </a:ext>
            </a:extLst>
          </p:cNvPr>
          <p:cNvSpPr/>
          <p:nvPr/>
        </p:nvSpPr>
        <p:spPr>
          <a:xfrm>
            <a:off x="7729856" y="3494740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05880454-8FF2-6EA1-E8E8-7A4F59C68219}"/>
              </a:ext>
            </a:extLst>
          </p:cNvPr>
          <p:cNvSpPr/>
          <p:nvPr/>
        </p:nvSpPr>
        <p:spPr>
          <a:xfrm>
            <a:off x="6104328" y="5209754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377C3757-9F48-0EA0-195E-7E3376F98818}"/>
              </a:ext>
            </a:extLst>
          </p:cNvPr>
          <p:cNvSpPr/>
          <p:nvPr/>
        </p:nvSpPr>
        <p:spPr>
          <a:xfrm>
            <a:off x="6377339" y="5482765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FBF745F-326F-367F-12EE-9973E0932DEA}"/>
              </a:ext>
            </a:extLst>
          </p:cNvPr>
          <p:cNvSpPr/>
          <p:nvPr/>
        </p:nvSpPr>
        <p:spPr>
          <a:xfrm>
            <a:off x="6650350" y="5755776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D6AD6E1A-8C18-C2BB-FB56-66BAC1330B1E}"/>
              </a:ext>
            </a:extLst>
          </p:cNvPr>
          <p:cNvSpPr/>
          <p:nvPr/>
        </p:nvSpPr>
        <p:spPr>
          <a:xfrm>
            <a:off x="6650350" y="5197229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6EBD5B61-C717-4E15-1409-FFE8126FA06A}"/>
              </a:ext>
            </a:extLst>
          </p:cNvPr>
          <p:cNvSpPr/>
          <p:nvPr/>
        </p:nvSpPr>
        <p:spPr>
          <a:xfrm>
            <a:off x="6128890" y="5755776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5E1C169-631C-BE54-2DA5-1F09853B00E7}"/>
              </a:ext>
            </a:extLst>
          </p:cNvPr>
          <p:cNvSpPr/>
          <p:nvPr/>
        </p:nvSpPr>
        <p:spPr>
          <a:xfrm>
            <a:off x="9343611" y="3199116"/>
            <a:ext cx="376839" cy="217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CE9BB17-D0ED-F62B-B988-FD7BCC85DD59}"/>
              </a:ext>
            </a:extLst>
          </p:cNvPr>
          <p:cNvSpPr/>
          <p:nvPr/>
        </p:nvSpPr>
        <p:spPr>
          <a:xfrm>
            <a:off x="3068736" y="3120423"/>
            <a:ext cx="376839" cy="217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26F5939-4062-2B5B-0183-48F7B6429505}"/>
              </a:ext>
            </a:extLst>
          </p:cNvPr>
          <p:cNvSpPr/>
          <p:nvPr/>
        </p:nvSpPr>
        <p:spPr>
          <a:xfrm>
            <a:off x="9412254" y="4539537"/>
            <a:ext cx="376839" cy="217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3BA8D415-736E-1C2F-2165-AEB66917D862}"/>
              </a:ext>
            </a:extLst>
          </p:cNvPr>
          <p:cNvSpPr/>
          <p:nvPr/>
        </p:nvSpPr>
        <p:spPr>
          <a:xfrm>
            <a:off x="5175084" y="3531897"/>
            <a:ext cx="214142" cy="21414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08D260B-CCD6-5B72-74E0-49935715E92E}"/>
              </a:ext>
            </a:extLst>
          </p:cNvPr>
          <p:cNvSpPr/>
          <p:nvPr/>
        </p:nvSpPr>
        <p:spPr>
          <a:xfrm>
            <a:off x="5179070" y="4130390"/>
            <a:ext cx="214142" cy="21414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33C3AF1B-FB06-2DB9-573E-A2535EAE8002}"/>
              </a:ext>
            </a:extLst>
          </p:cNvPr>
          <p:cNvSpPr/>
          <p:nvPr/>
        </p:nvSpPr>
        <p:spPr>
          <a:xfrm>
            <a:off x="4270962" y="3399285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C4836C06-68B4-5A2E-BF78-390B13D9BC2F}"/>
              </a:ext>
            </a:extLst>
          </p:cNvPr>
          <p:cNvSpPr/>
          <p:nvPr/>
        </p:nvSpPr>
        <p:spPr>
          <a:xfrm>
            <a:off x="4234598" y="4301728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BC620276-A953-B26D-26A4-7A4DA381377A}"/>
              </a:ext>
            </a:extLst>
          </p:cNvPr>
          <p:cNvSpPr/>
          <p:nvPr/>
        </p:nvSpPr>
        <p:spPr>
          <a:xfrm>
            <a:off x="4741014" y="3249696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B28ED5D9-4F4E-7C81-F635-1D7A22A028A8}"/>
              </a:ext>
            </a:extLst>
          </p:cNvPr>
          <p:cNvSpPr/>
          <p:nvPr/>
        </p:nvSpPr>
        <p:spPr>
          <a:xfrm>
            <a:off x="4725948" y="4542056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71A9816-FFEB-11B0-AC9D-8BE770C8991F}"/>
              </a:ext>
            </a:extLst>
          </p:cNvPr>
          <p:cNvSpPr/>
          <p:nvPr/>
        </p:nvSpPr>
        <p:spPr>
          <a:xfrm>
            <a:off x="3092087" y="4440281"/>
            <a:ext cx="376839" cy="217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10D32A1-5326-0683-01CB-DC04E3D13F8C}"/>
              </a:ext>
            </a:extLst>
          </p:cNvPr>
          <p:cNvSpPr/>
          <p:nvPr/>
        </p:nvSpPr>
        <p:spPr>
          <a:xfrm rot="18793458">
            <a:off x="5219968" y="2861670"/>
            <a:ext cx="483778" cy="235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xmlns="" id="{80D45502-8F7A-193D-19F8-C3501B08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7259" y="3511010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xmlns="" id="{D9CAE861-0D72-9D5B-C72A-562D23930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0319" y="4453854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xmlns="" id="{D1D78328-3F84-7F83-40C8-92643763F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82850" y="4078874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xmlns="" id="{C60D1306-DE21-875D-1410-7D5682BA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76297" y="3065015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192996E-961F-B81D-D332-42717FBB9751}"/>
              </a:ext>
            </a:extLst>
          </p:cNvPr>
          <p:cNvSpPr/>
          <p:nvPr/>
        </p:nvSpPr>
        <p:spPr>
          <a:xfrm rot="19192136">
            <a:off x="7275757" y="4823026"/>
            <a:ext cx="277438" cy="186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DFCA238-157C-6202-006E-6DEA63E6A6DC}"/>
              </a:ext>
            </a:extLst>
          </p:cNvPr>
          <p:cNvSpPr/>
          <p:nvPr/>
        </p:nvSpPr>
        <p:spPr>
          <a:xfrm rot="2577581">
            <a:off x="5298411" y="4834611"/>
            <a:ext cx="376839" cy="217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순서도: 자기 디스크 44">
            <a:extLst>
              <a:ext uri="{FF2B5EF4-FFF2-40B4-BE49-F238E27FC236}">
                <a16:creationId xmlns:a16="http://schemas.microsoft.com/office/drawing/2014/main" xmlns="" id="{4ACD90B5-1B92-CB45-3F18-A8D0CB2CA0B3}"/>
              </a:ext>
            </a:extLst>
          </p:cNvPr>
          <p:cNvSpPr/>
          <p:nvPr/>
        </p:nvSpPr>
        <p:spPr>
          <a:xfrm>
            <a:off x="7294694" y="2733335"/>
            <a:ext cx="180963" cy="3000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D7709C7-0B91-261B-B659-CE95FA24A5CA}"/>
              </a:ext>
            </a:extLst>
          </p:cNvPr>
          <p:cNvSpPr txBox="1"/>
          <p:nvPr/>
        </p:nvSpPr>
        <p:spPr>
          <a:xfrm>
            <a:off x="2759262" y="373976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블루팀</a:t>
            </a:r>
            <a:r>
              <a:rPr lang="ko-KR" altLang="en-US" sz="1400" b="1" dirty="0"/>
              <a:t> 로비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9F4FFAA-2A74-DA1F-B7C0-43844BA0FB0F}"/>
              </a:ext>
            </a:extLst>
          </p:cNvPr>
          <p:cNvSpPr txBox="1"/>
          <p:nvPr/>
        </p:nvSpPr>
        <p:spPr>
          <a:xfrm>
            <a:off x="8935877" y="379710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레드팀</a:t>
            </a:r>
            <a:r>
              <a:rPr lang="ko-KR" altLang="en-US" sz="1400" b="1" dirty="0"/>
              <a:t> 로비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3D6C89F-CA42-9354-EEE3-A67B3724897D}"/>
              </a:ext>
            </a:extLst>
          </p:cNvPr>
          <p:cNvSpPr txBox="1"/>
          <p:nvPr/>
        </p:nvSpPr>
        <p:spPr>
          <a:xfrm>
            <a:off x="4284066" y="379794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모래사장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12CAEA4-093A-23FC-ED01-80A0BB2CF200}"/>
              </a:ext>
            </a:extLst>
          </p:cNvPr>
          <p:cNvSpPr txBox="1"/>
          <p:nvPr/>
        </p:nvSpPr>
        <p:spPr>
          <a:xfrm>
            <a:off x="7879883" y="379971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A366C87-78A0-C8D0-376B-B8E748D4B42A}"/>
              </a:ext>
            </a:extLst>
          </p:cNvPr>
          <p:cNvSpPr txBox="1"/>
          <p:nvPr/>
        </p:nvSpPr>
        <p:spPr>
          <a:xfrm>
            <a:off x="6210679" y="536901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밭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54AB64B-6398-B562-A34A-9CF0EB296573}"/>
              </a:ext>
            </a:extLst>
          </p:cNvPr>
          <p:cNvSpPr txBox="1"/>
          <p:nvPr/>
        </p:nvSpPr>
        <p:spPr>
          <a:xfrm>
            <a:off x="6796830" y="296121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충전실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2302169-7786-FB86-94E2-15F3DAAEFCBD}"/>
              </a:ext>
            </a:extLst>
          </p:cNvPr>
          <p:cNvSpPr txBox="1"/>
          <p:nvPr/>
        </p:nvSpPr>
        <p:spPr>
          <a:xfrm>
            <a:off x="5261514" y="29497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엔진실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E4D2EE8-2BCF-CE8B-F28B-50A05D2D22DD}"/>
              </a:ext>
            </a:extLst>
          </p:cNvPr>
          <p:cNvSpPr txBox="1"/>
          <p:nvPr/>
        </p:nvSpPr>
        <p:spPr>
          <a:xfrm>
            <a:off x="5212315" y="45430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물통창고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BB11C6A-E7C9-B3FB-CEE4-FC5071E53D85}"/>
              </a:ext>
            </a:extLst>
          </p:cNvPr>
          <p:cNvSpPr txBox="1"/>
          <p:nvPr/>
        </p:nvSpPr>
        <p:spPr>
          <a:xfrm>
            <a:off x="6956355" y="448838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/>
              <a:t>배터리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창고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A96EAED-C55B-B908-B0F3-DC38E7846980}"/>
              </a:ext>
            </a:extLst>
          </p:cNvPr>
          <p:cNvSpPr txBox="1"/>
          <p:nvPr/>
        </p:nvSpPr>
        <p:spPr>
          <a:xfrm>
            <a:off x="6111753" y="2112072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동굴      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9CC34761-FE8E-8A6D-AD56-3EEE4BDFC85C}"/>
              </a:ext>
            </a:extLst>
          </p:cNvPr>
          <p:cNvCxnSpPr>
            <a:cxnSpLocks/>
          </p:cNvCxnSpPr>
          <p:nvPr/>
        </p:nvCxnSpPr>
        <p:spPr>
          <a:xfrm>
            <a:off x="5614386" y="2632823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BD24DB9B-1700-B369-FFD9-52DB2C5401ED}"/>
              </a:ext>
            </a:extLst>
          </p:cNvPr>
          <p:cNvCxnSpPr>
            <a:cxnSpLocks/>
          </p:cNvCxnSpPr>
          <p:nvPr/>
        </p:nvCxnSpPr>
        <p:spPr>
          <a:xfrm>
            <a:off x="5946209" y="2953850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F0DABFD2-993B-C0B3-F4E8-146FAD6780B5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5146999" y="2632823"/>
            <a:ext cx="489548" cy="4968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8655AB17-AC46-37D5-5E09-570C038B8532}"/>
              </a:ext>
            </a:extLst>
          </p:cNvPr>
          <p:cNvCxnSpPr>
            <a:cxnSpLocks/>
          </p:cNvCxnSpPr>
          <p:nvPr/>
        </p:nvCxnSpPr>
        <p:spPr>
          <a:xfrm>
            <a:off x="5164581" y="3144693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C51CF1A7-146E-7BFC-3207-3E001EA8EAD9}"/>
              </a:ext>
            </a:extLst>
          </p:cNvPr>
          <p:cNvCxnSpPr>
            <a:cxnSpLocks/>
          </p:cNvCxnSpPr>
          <p:nvPr/>
        </p:nvCxnSpPr>
        <p:spPr>
          <a:xfrm>
            <a:off x="5454934" y="3446318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E33C4611-ADE1-B22C-68E9-E1B29D61C9CB}"/>
              </a:ext>
            </a:extLst>
          </p:cNvPr>
          <p:cNvCxnSpPr>
            <a:cxnSpLocks/>
          </p:cNvCxnSpPr>
          <p:nvPr/>
        </p:nvCxnSpPr>
        <p:spPr>
          <a:xfrm flipV="1">
            <a:off x="5612915" y="3452837"/>
            <a:ext cx="138234" cy="1393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476A8F88-2033-DEE0-96AE-BA47F6025A1B}"/>
              </a:ext>
            </a:extLst>
          </p:cNvPr>
          <p:cNvCxnSpPr>
            <a:cxnSpLocks/>
          </p:cNvCxnSpPr>
          <p:nvPr/>
        </p:nvCxnSpPr>
        <p:spPr>
          <a:xfrm flipV="1">
            <a:off x="5963070" y="3119488"/>
            <a:ext cx="138808" cy="14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05672E4B-1EA8-4A80-CB6F-D74F28658765}"/>
              </a:ext>
            </a:extLst>
          </p:cNvPr>
          <p:cNvGrpSpPr/>
          <p:nvPr/>
        </p:nvGrpSpPr>
        <p:grpSpPr>
          <a:xfrm rot="5400000">
            <a:off x="6755473" y="2652728"/>
            <a:ext cx="969927" cy="964634"/>
            <a:chOff x="5880129" y="2871040"/>
            <a:chExt cx="969927" cy="964634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67D0300D-B9B4-1487-99A3-24EB74AC3787}"/>
                </a:ext>
              </a:extLst>
            </p:cNvPr>
            <p:cNvCxnSpPr>
              <a:cxnSpLocks/>
            </p:cNvCxnSpPr>
            <p:nvPr/>
          </p:nvCxnSpPr>
          <p:spPr>
            <a:xfrm>
              <a:off x="6347516" y="2871040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4ED1BB60-C684-27F3-2AB2-7F7CBE675250}"/>
                </a:ext>
              </a:extLst>
            </p:cNvPr>
            <p:cNvCxnSpPr>
              <a:cxnSpLocks/>
            </p:cNvCxnSpPr>
            <p:nvPr/>
          </p:nvCxnSpPr>
          <p:spPr>
            <a:xfrm>
              <a:off x="6679339" y="3192067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DBFF92F8-05F7-5C70-B121-A43DB7FF8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0129" y="2871040"/>
              <a:ext cx="489548" cy="4968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xmlns="" id="{75CDC7FF-3BC1-2606-816D-78510C2FCC49}"/>
                </a:ext>
              </a:extLst>
            </p:cNvPr>
            <p:cNvCxnSpPr>
              <a:cxnSpLocks/>
            </p:cNvCxnSpPr>
            <p:nvPr/>
          </p:nvCxnSpPr>
          <p:spPr>
            <a:xfrm>
              <a:off x="5897711" y="3382910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7ACA64D9-1915-3D17-7433-393EC6295FA4}"/>
                </a:ext>
              </a:extLst>
            </p:cNvPr>
            <p:cNvCxnSpPr>
              <a:cxnSpLocks/>
            </p:cNvCxnSpPr>
            <p:nvPr/>
          </p:nvCxnSpPr>
          <p:spPr>
            <a:xfrm>
              <a:off x="6188064" y="3684535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45AF3ED7-5A4A-F205-DC8C-262B034B7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6045" y="3691054"/>
              <a:ext cx="138234" cy="1393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7A6A050C-5A4C-866F-E105-6C441D84C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200" y="3357705"/>
              <a:ext cx="138808" cy="148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9C621BB3-24F9-04CF-B1CD-4C5AB18678CB}"/>
              </a:ext>
            </a:extLst>
          </p:cNvPr>
          <p:cNvGrpSpPr/>
          <p:nvPr/>
        </p:nvGrpSpPr>
        <p:grpSpPr>
          <a:xfrm rot="16200000">
            <a:off x="5145280" y="4261595"/>
            <a:ext cx="969927" cy="964634"/>
            <a:chOff x="5331699" y="3670631"/>
            <a:chExt cx="969927" cy="964634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8D54A68C-0B0A-DA5E-A98D-82695562C241}"/>
                </a:ext>
              </a:extLst>
            </p:cNvPr>
            <p:cNvCxnSpPr>
              <a:cxnSpLocks/>
            </p:cNvCxnSpPr>
            <p:nvPr/>
          </p:nvCxnSpPr>
          <p:spPr>
            <a:xfrm>
              <a:off x="5799086" y="3670631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7467049A-5486-37C0-91BD-875A3368BF9E}"/>
                </a:ext>
              </a:extLst>
            </p:cNvPr>
            <p:cNvCxnSpPr>
              <a:cxnSpLocks/>
            </p:cNvCxnSpPr>
            <p:nvPr/>
          </p:nvCxnSpPr>
          <p:spPr>
            <a:xfrm>
              <a:off x="6130909" y="3991658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75FC077D-2B5F-8446-3043-C4423283B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699" y="3670631"/>
              <a:ext cx="489548" cy="4968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B1A4130A-9C48-D81C-0252-0897FA0256AC}"/>
                </a:ext>
              </a:extLst>
            </p:cNvPr>
            <p:cNvCxnSpPr>
              <a:cxnSpLocks/>
            </p:cNvCxnSpPr>
            <p:nvPr/>
          </p:nvCxnSpPr>
          <p:spPr>
            <a:xfrm>
              <a:off x="5349281" y="4182501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B6596D84-7FEE-C564-A506-59EC70ADFD17}"/>
                </a:ext>
              </a:extLst>
            </p:cNvPr>
            <p:cNvCxnSpPr>
              <a:cxnSpLocks/>
            </p:cNvCxnSpPr>
            <p:nvPr/>
          </p:nvCxnSpPr>
          <p:spPr>
            <a:xfrm>
              <a:off x="5639634" y="4484126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DF607C88-CB66-CFBA-7FF0-661D81FD7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7615" y="4490645"/>
              <a:ext cx="138234" cy="1393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xmlns="" id="{D6B17951-E877-C64F-6F02-33D3D57AB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770" y="4157296"/>
              <a:ext cx="138808" cy="148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DFAB7FE8-278F-9E1C-B96F-D8A3004F14C5}"/>
              </a:ext>
            </a:extLst>
          </p:cNvPr>
          <p:cNvGrpSpPr/>
          <p:nvPr/>
        </p:nvGrpSpPr>
        <p:grpSpPr>
          <a:xfrm rot="11007760">
            <a:off x="6777854" y="4275871"/>
            <a:ext cx="969927" cy="964634"/>
            <a:chOff x="5299399" y="2785223"/>
            <a:chExt cx="969927" cy="964634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B872A552-8A81-3CFB-FBA9-E3099576FF3F}"/>
                </a:ext>
              </a:extLst>
            </p:cNvPr>
            <p:cNvCxnSpPr>
              <a:cxnSpLocks/>
            </p:cNvCxnSpPr>
            <p:nvPr/>
          </p:nvCxnSpPr>
          <p:spPr>
            <a:xfrm>
              <a:off x="5766786" y="2785223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E9C6171D-08AA-4221-7537-9AAB6D4DC0EC}"/>
                </a:ext>
              </a:extLst>
            </p:cNvPr>
            <p:cNvCxnSpPr>
              <a:cxnSpLocks/>
            </p:cNvCxnSpPr>
            <p:nvPr/>
          </p:nvCxnSpPr>
          <p:spPr>
            <a:xfrm>
              <a:off x="6098609" y="3106250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0F375DCA-79C6-969A-57AB-3D7EBEC63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399" y="2785223"/>
              <a:ext cx="489548" cy="4968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xmlns="" id="{41DBD345-7564-64AE-A4AA-7ADA9F503AA7}"/>
                </a:ext>
              </a:extLst>
            </p:cNvPr>
            <p:cNvCxnSpPr>
              <a:cxnSpLocks/>
            </p:cNvCxnSpPr>
            <p:nvPr/>
          </p:nvCxnSpPr>
          <p:spPr>
            <a:xfrm>
              <a:off x="5316981" y="3297093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xmlns="" id="{9699599A-4C9B-0EDF-598A-E30FFFB071B8}"/>
                </a:ext>
              </a:extLst>
            </p:cNvPr>
            <p:cNvCxnSpPr>
              <a:cxnSpLocks/>
            </p:cNvCxnSpPr>
            <p:nvPr/>
          </p:nvCxnSpPr>
          <p:spPr>
            <a:xfrm>
              <a:off x="5607334" y="3598718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E1E8F6A0-B293-FBD0-4D1B-E3B307976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315" y="3605237"/>
              <a:ext cx="138234" cy="1393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0E9D033B-D57B-95EC-2F22-186A39D2A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470" y="3271888"/>
              <a:ext cx="138808" cy="148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2F292F25-E97B-7EC3-52E4-86DF17027DDF}"/>
              </a:ext>
            </a:extLst>
          </p:cNvPr>
          <p:cNvGrpSpPr/>
          <p:nvPr/>
        </p:nvGrpSpPr>
        <p:grpSpPr>
          <a:xfrm>
            <a:off x="6079169" y="3124894"/>
            <a:ext cx="721435" cy="9318"/>
            <a:chOff x="6079169" y="3124894"/>
            <a:chExt cx="721435" cy="9318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xmlns="" id="{D4BFA82A-3255-5167-A86B-9D3302CA564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6B8A4531-C7A7-A0E7-9560-8302A831AABD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9F3E36BD-3EE3-8ECE-D056-EAA15044E741}"/>
              </a:ext>
            </a:extLst>
          </p:cNvPr>
          <p:cNvGrpSpPr/>
          <p:nvPr/>
        </p:nvGrpSpPr>
        <p:grpSpPr>
          <a:xfrm>
            <a:off x="6058735" y="4739950"/>
            <a:ext cx="721435" cy="9318"/>
            <a:chOff x="6079169" y="3124894"/>
            <a:chExt cx="721435" cy="9318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ECDEF451-E9E9-427D-9E09-A13AC8E7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96B89620-3E94-86CA-36E0-A1C6B07127B6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4F2AE373-038F-5586-B901-94B4AEE983E5}"/>
              </a:ext>
            </a:extLst>
          </p:cNvPr>
          <p:cNvGrpSpPr/>
          <p:nvPr/>
        </p:nvGrpSpPr>
        <p:grpSpPr>
          <a:xfrm rot="16200000">
            <a:off x="5259604" y="3915083"/>
            <a:ext cx="721435" cy="9318"/>
            <a:chOff x="6079169" y="3124894"/>
            <a:chExt cx="721435" cy="931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D4BC9061-4FD6-88D1-1E31-45E7E964B39A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058EB5EC-D317-EE76-EE3B-3A4E12F129A8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A4B60716-1E4B-B1B7-04F8-DB01FE1ECD36}"/>
              </a:ext>
            </a:extLst>
          </p:cNvPr>
          <p:cNvGrpSpPr/>
          <p:nvPr/>
        </p:nvGrpSpPr>
        <p:grpSpPr>
          <a:xfrm rot="16200000">
            <a:off x="6873303" y="3962758"/>
            <a:ext cx="721435" cy="9318"/>
            <a:chOff x="6079169" y="3124894"/>
            <a:chExt cx="721435" cy="9318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1C6D4B15-0C18-159D-EA0E-CCFEFEEA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xmlns="" id="{0505BEB2-2449-C48D-F5E0-A38C0CC69ED5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2E8DDBF6-A77A-C8FF-9B4B-29D4C50C8B86}"/>
              </a:ext>
            </a:extLst>
          </p:cNvPr>
          <p:cNvGrpSpPr/>
          <p:nvPr/>
        </p:nvGrpSpPr>
        <p:grpSpPr>
          <a:xfrm rot="16200000">
            <a:off x="8521296" y="3953411"/>
            <a:ext cx="721435" cy="9318"/>
            <a:chOff x="6079169" y="3124894"/>
            <a:chExt cx="721435" cy="9318"/>
          </a:xfrm>
        </p:grpSpPr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xmlns="" id="{17A062D1-D228-BB5D-6BF7-CEFD10C5D22C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xmlns="" id="{6B44E5F2-508E-47B5-FEE9-C959E8B86922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2A1F6855-60FC-9746-27DB-F083CD4B0118}"/>
              </a:ext>
            </a:extLst>
          </p:cNvPr>
          <p:cNvGrpSpPr/>
          <p:nvPr/>
        </p:nvGrpSpPr>
        <p:grpSpPr>
          <a:xfrm rot="16200000">
            <a:off x="3644303" y="3877945"/>
            <a:ext cx="721435" cy="9318"/>
            <a:chOff x="6079169" y="3124894"/>
            <a:chExt cx="721435" cy="9318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xmlns="" id="{084640E1-A6D0-CB55-CE21-2BEC4B2EE8CC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304E3D61-7023-CC77-3385-2EFB3B17CDEB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09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진행</a:t>
            </a:r>
            <a:endParaRPr lang="en-US" altLang="ko-KR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4B2AAB93-E131-3CF6-05EF-321E837C8FB2}"/>
              </a:ext>
            </a:extLst>
          </p:cNvPr>
          <p:cNvGrpSpPr/>
          <p:nvPr/>
        </p:nvGrpSpPr>
        <p:grpSpPr>
          <a:xfrm>
            <a:off x="5618938" y="3112822"/>
            <a:ext cx="1638066" cy="1638066"/>
            <a:chOff x="3386916" y="1844984"/>
            <a:chExt cx="914400" cy="914400"/>
          </a:xfrm>
        </p:grpSpPr>
        <p:sp>
          <p:nvSpPr>
            <p:cNvPr id="56" name="팔각형 55">
              <a:extLst>
                <a:ext uri="{FF2B5EF4-FFF2-40B4-BE49-F238E27FC236}">
                  <a16:creationId xmlns:a16="http://schemas.microsoft.com/office/drawing/2014/main" xmlns="" id="{1C697813-152B-585A-072C-37AC6139BBED}"/>
                </a:ext>
              </a:extLst>
            </p:cNvPr>
            <p:cNvSpPr/>
            <p:nvPr/>
          </p:nvSpPr>
          <p:spPr>
            <a:xfrm>
              <a:off x="3386916" y="1844984"/>
              <a:ext cx="914400" cy="914400"/>
            </a:xfrm>
            <a:prstGeom prst="octagon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xmlns="" id="{CC5E9010-469B-00E4-83BD-F8F1D6484372}"/>
                </a:ext>
              </a:extLst>
            </p:cNvPr>
            <p:cNvSpPr/>
            <p:nvPr/>
          </p:nvSpPr>
          <p:spPr>
            <a:xfrm>
              <a:off x="3747695" y="2198774"/>
              <a:ext cx="214975" cy="185324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육각형 7">
            <a:extLst>
              <a:ext uri="{FF2B5EF4-FFF2-40B4-BE49-F238E27FC236}">
                <a16:creationId xmlns:a16="http://schemas.microsoft.com/office/drawing/2014/main" xmlns="" id="{9D3AC8C0-4D4B-6D96-1665-10379F0F4776}"/>
              </a:ext>
            </a:extLst>
          </p:cNvPr>
          <p:cNvSpPr/>
          <p:nvPr/>
        </p:nvSpPr>
        <p:spPr>
          <a:xfrm>
            <a:off x="1104622" y="3577295"/>
            <a:ext cx="1694109" cy="777216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 </a:t>
            </a:r>
          </a:p>
        </p:txBody>
      </p:sp>
      <p:sp>
        <p:nvSpPr>
          <p:cNvPr id="9" name="팔각형 8">
            <a:extLst>
              <a:ext uri="{FF2B5EF4-FFF2-40B4-BE49-F238E27FC236}">
                <a16:creationId xmlns:a16="http://schemas.microsoft.com/office/drawing/2014/main" xmlns="" id="{D15E7FA5-D9AA-8280-2A44-53EDB33B11C6}"/>
              </a:ext>
            </a:extLst>
          </p:cNvPr>
          <p:cNvSpPr/>
          <p:nvPr/>
        </p:nvSpPr>
        <p:spPr>
          <a:xfrm>
            <a:off x="5599396" y="1490042"/>
            <a:ext cx="1638066" cy="1638066"/>
          </a:xfrm>
          <a:prstGeom prst="octagon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팔각형 9">
            <a:extLst>
              <a:ext uri="{FF2B5EF4-FFF2-40B4-BE49-F238E27FC236}">
                <a16:creationId xmlns:a16="http://schemas.microsoft.com/office/drawing/2014/main" xmlns="" id="{240AADF2-E500-30EB-4E0E-F551F67E63F3}"/>
              </a:ext>
            </a:extLst>
          </p:cNvPr>
          <p:cNvSpPr/>
          <p:nvPr/>
        </p:nvSpPr>
        <p:spPr>
          <a:xfrm>
            <a:off x="7230747" y="3146871"/>
            <a:ext cx="1638066" cy="1638066"/>
          </a:xfrm>
          <a:prstGeom prst="octagon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팔각형 10">
            <a:extLst>
              <a:ext uri="{FF2B5EF4-FFF2-40B4-BE49-F238E27FC236}">
                <a16:creationId xmlns:a16="http://schemas.microsoft.com/office/drawing/2014/main" xmlns="" id="{9C689C17-9188-B500-3AEB-B17B97621DDF}"/>
              </a:ext>
            </a:extLst>
          </p:cNvPr>
          <p:cNvSpPr/>
          <p:nvPr/>
        </p:nvSpPr>
        <p:spPr>
          <a:xfrm>
            <a:off x="3988706" y="3129719"/>
            <a:ext cx="1638066" cy="1638066"/>
          </a:xfrm>
          <a:prstGeom prst="octagon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팔각형 11">
            <a:extLst>
              <a:ext uri="{FF2B5EF4-FFF2-40B4-BE49-F238E27FC236}">
                <a16:creationId xmlns:a16="http://schemas.microsoft.com/office/drawing/2014/main" xmlns="" id="{F4EFCB84-FB23-CD54-4E61-E454A61B051F}"/>
              </a:ext>
            </a:extLst>
          </p:cNvPr>
          <p:cNvSpPr/>
          <p:nvPr/>
        </p:nvSpPr>
        <p:spPr>
          <a:xfrm>
            <a:off x="5599396" y="4738350"/>
            <a:ext cx="1638066" cy="1638066"/>
          </a:xfrm>
          <a:prstGeom prst="octagon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C3E936C-B215-18F0-D432-807CE351DDE3}"/>
              </a:ext>
            </a:extLst>
          </p:cNvPr>
          <p:cNvSpPr/>
          <p:nvPr/>
        </p:nvSpPr>
        <p:spPr>
          <a:xfrm rot="2679586">
            <a:off x="5277354" y="2772099"/>
            <a:ext cx="687864" cy="6914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6728074-3AD8-CDFD-D9F4-BAEB513E71C7}"/>
              </a:ext>
            </a:extLst>
          </p:cNvPr>
          <p:cNvSpPr/>
          <p:nvPr/>
        </p:nvSpPr>
        <p:spPr>
          <a:xfrm rot="2679586">
            <a:off x="5292615" y="4409823"/>
            <a:ext cx="687864" cy="6914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F2B56C2-6D99-FE5F-1529-10B41DB96751}"/>
              </a:ext>
            </a:extLst>
          </p:cNvPr>
          <p:cNvSpPr/>
          <p:nvPr/>
        </p:nvSpPr>
        <p:spPr>
          <a:xfrm rot="2679586">
            <a:off x="6902077" y="4418628"/>
            <a:ext cx="687864" cy="6914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A03DA3-F4DC-4A0E-8347-5C6F32A7324D}"/>
              </a:ext>
            </a:extLst>
          </p:cNvPr>
          <p:cNvSpPr/>
          <p:nvPr/>
        </p:nvSpPr>
        <p:spPr>
          <a:xfrm rot="2679586">
            <a:off x="6883785" y="2806587"/>
            <a:ext cx="704490" cy="6466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xmlns="" id="{E005E460-9E02-DEB6-D40D-DB9EA32F6D4D}"/>
              </a:ext>
            </a:extLst>
          </p:cNvPr>
          <p:cNvSpPr/>
          <p:nvPr/>
        </p:nvSpPr>
        <p:spPr>
          <a:xfrm>
            <a:off x="8859145" y="3207881"/>
            <a:ext cx="1403447" cy="1539952"/>
          </a:xfrm>
          <a:custGeom>
            <a:avLst/>
            <a:gdLst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00075 w 776287"/>
              <a:gd name="connsiteY5" fmla="*/ 407194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76275 w 776287"/>
              <a:gd name="connsiteY5" fmla="*/ 390525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83431"/>
              <a:gd name="connsiteY0" fmla="*/ 230981 h 859631"/>
              <a:gd name="connsiteX1" fmla="*/ 0 w 783431"/>
              <a:gd name="connsiteY1" fmla="*/ 614362 h 859631"/>
              <a:gd name="connsiteX2" fmla="*/ 242887 w 783431"/>
              <a:gd name="connsiteY2" fmla="*/ 859631 h 859631"/>
              <a:gd name="connsiteX3" fmla="*/ 590550 w 783431"/>
              <a:gd name="connsiteY3" fmla="*/ 859631 h 859631"/>
              <a:gd name="connsiteX4" fmla="*/ 776287 w 783431"/>
              <a:gd name="connsiteY4" fmla="*/ 607219 h 859631"/>
              <a:gd name="connsiteX5" fmla="*/ 676275 w 783431"/>
              <a:gd name="connsiteY5" fmla="*/ 390525 h 859631"/>
              <a:gd name="connsiteX6" fmla="*/ 783431 w 783431"/>
              <a:gd name="connsiteY6" fmla="*/ 183356 h 859631"/>
              <a:gd name="connsiteX7" fmla="*/ 561975 w 783431"/>
              <a:gd name="connsiteY7" fmla="*/ 0 h 859631"/>
              <a:gd name="connsiteX8" fmla="*/ 180975 w 783431"/>
              <a:gd name="connsiteY8" fmla="*/ 2381 h 859631"/>
              <a:gd name="connsiteX9" fmla="*/ 2381 w 783431"/>
              <a:gd name="connsiteY9" fmla="*/ 23098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431" h="859631">
                <a:moveTo>
                  <a:pt x="2381" y="230981"/>
                </a:moveTo>
                <a:cubicBezTo>
                  <a:pt x="1587" y="358775"/>
                  <a:pt x="794" y="486568"/>
                  <a:pt x="0" y="614362"/>
                </a:cubicBezTo>
                <a:lnTo>
                  <a:pt x="242887" y="859631"/>
                </a:lnTo>
                <a:lnTo>
                  <a:pt x="590550" y="859631"/>
                </a:lnTo>
                <a:lnTo>
                  <a:pt x="776287" y="607219"/>
                </a:lnTo>
                <a:lnTo>
                  <a:pt x="676275" y="390525"/>
                </a:lnTo>
                <a:lnTo>
                  <a:pt x="783431" y="183356"/>
                </a:lnTo>
                <a:lnTo>
                  <a:pt x="561975" y="0"/>
                </a:lnTo>
                <a:lnTo>
                  <a:pt x="180975" y="2381"/>
                </a:lnTo>
                <a:lnTo>
                  <a:pt x="2381" y="23098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xmlns="" id="{D848069F-076D-5F72-0A69-F88395ABAFD7}"/>
              </a:ext>
            </a:extLst>
          </p:cNvPr>
          <p:cNvSpPr/>
          <p:nvPr/>
        </p:nvSpPr>
        <p:spPr>
          <a:xfrm>
            <a:off x="10042863" y="3533535"/>
            <a:ext cx="1708637" cy="777216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CA9077DC-373E-781D-E641-29B2488D5531}"/>
              </a:ext>
            </a:extLst>
          </p:cNvPr>
          <p:cNvSpPr/>
          <p:nvPr/>
        </p:nvSpPr>
        <p:spPr>
          <a:xfrm rot="10800000">
            <a:off x="2590501" y="3130596"/>
            <a:ext cx="1403447" cy="1539952"/>
          </a:xfrm>
          <a:custGeom>
            <a:avLst/>
            <a:gdLst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00075 w 776287"/>
              <a:gd name="connsiteY5" fmla="*/ 407194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76287"/>
              <a:gd name="connsiteY0" fmla="*/ 230981 h 859631"/>
              <a:gd name="connsiteX1" fmla="*/ 0 w 776287"/>
              <a:gd name="connsiteY1" fmla="*/ 614362 h 859631"/>
              <a:gd name="connsiteX2" fmla="*/ 242887 w 776287"/>
              <a:gd name="connsiteY2" fmla="*/ 859631 h 859631"/>
              <a:gd name="connsiteX3" fmla="*/ 590550 w 776287"/>
              <a:gd name="connsiteY3" fmla="*/ 859631 h 859631"/>
              <a:gd name="connsiteX4" fmla="*/ 776287 w 776287"/>
              <a:gd name="connsiteY4" fmla="*/ 607219 h 859631"/>
              <a:gd name="connsiteX5" fmla="*/ 676275 w 776287"/>
              <a:gd name="connsiteY5" fmla="*/ 390525 h 859631"/>
              <a:gd name="connsiteX6" fmla="*/ 738187 w 776287"/>
              <a:gd name="connsiteY6" fmla="*/ 185737 h 859631"/>
              <a:gd name="connsiteX7" fmla="*/ 561975 w 776287"/>
              <a:gd name="connsiteY7" fmla="*/ 0 h 859631"/>
              <a:gd name="connsiteX8" fmla="*/ 180975 w 776287"/>
              <a:gd name="connsiteY8" fmla="*/ 2381 h 859631"/>
              <a:gd name="connsiteX9" fmla="*/ 2381 w 776287"/>
              <a:gd name="connsiteY9" fmla="*/ 230981 h 859631"/>
              <a:gd name="connsiteX0" fmla="*/ 2381 w 783431"/>
              <a:gd name="connsiteY0" fmla="*/ 230981 h 859631"/>
              <a:gd name="connsiteX1" fmla="*/ 0 w 783431"/>
              <a:gd name="connsiteY1" fmla="*/ 614362 h 859631"/>
              <a:gd name="connsiteX2" fmla="*/ 242887 w 783431"/>
              <a:gd name="connsiteY2" fmla="*/ 859631 h 859631"/>
              <a:gd name="connsiteX3" fmla="*/ 590550 w 783431"/>
              <a:gd name="connsiteY3" fmla="*/ 859631 h 859631"/>
              <a:gd name="connsiteX4" fmla="*/ 776287 w 783431"/>
              <a:gd name="connsiteY4" fmla="*/ 607219 h 859631"/>
              <a:gd name="connsiteX5" fmla="*/ 676275 w 783431"/>
              <a:gd name="connsiteY5" fmla="*/ 390525 h 859631"/>
              <a:gd name="connsiteX6" fmla="*/ 783431 w 783431"/>
              <a:gd name="connsiteY6" fmla="*/ 183356 h 859631"/>
              <a:gd name="connsiteX7" fmla="*/ 561975 w 783431"/>
              <a:gd name="connsiteY7" fmla="*/ 0 h 859631"/>
              <a:gd name="connsiteX8" fmla="*/ 180975 w 783431"/>
              <a:gd name="connsiteY8" fmla="*/ 2381 h 859631"/>
              <a:gd name="connsiteX9" fmla="*/ 2381 w 783431"/>
              <a:gd name="connsiteY9" fmla="*/ 23098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431" h="859631">
                <a:moveTo>
                  <a:pt x="2381" y="230981"/>
                </a:moveTo>
                <a:cubicBezTo>
                  <a:pt x="1587" y="358775"/>
                  <a:pt x="794" y="486568"/>
                  <a:pt x="0" y="614362"/>
                </a:cubicBezTo>
                <a:lnTo>
                  <a:pt x="242887" y="859631"/>
                </a:lnTo>
                <a:lnTo>
                  <a:pt x="590550" y="859631"/>
                </a:lnTo>
                <a:lnTo>
                  <a:pt x="776287" y="607219"/>
                </a:lnTo>
                <a:lnTo>
                  <a:pt x="676275" y="390525"/>
                </a:lnTo>
                <a:lnTo>
                  <a:pt x="783431" y="183356"/>
                </a:lnTo>
                <a:lnTo>
                  <a:pt x="561975" y="0"/>
                </a:lnTo>
                <a:lnTo>
                  <a:pt x="180975" y="2381"/>
                </a:lnTo>
                <a:lnTo>
                  <a:pt x="2381" y="23098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6D737B42-E060-0CAD-2E78-0083343AE3E5}"/>
              </a:ext>
            </a:extLst>
          </p:cNvPr>
          <p:cNvSpPr/>
          <p:nvPr/>
        </p:nvSpPr>
        <p:spPr>
          <a:xfrm>
            <a:off x="7690640" y="4270242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A73202E4-E26D-848B-2184-0E0B184EDD7C}"/>
              </a:ext>
            </a:extLst>
          </p:cNvPr>
          <p:cNvSpPr/>
          <p:nvPr/>
        </p:nvSpPr>
        <p:spPr>
          <a:xfrm>
            <a:off x="7521517" y="3830810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E662F268-6534-055B-5E5A-5A1BC1C58468}"/>
              </a:ext>
            </a:extLst>
          </p:cNvPr>
          <p:cNvSpPr/>
          <p:nvPr/>
        </p:nvSpPr>
        <p:spPr>
          <a:xfrm>
            <a:off x="7729856" y="3494740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05880454-8FF2-6EA1-E8E8-7A4F59C68219}"/>
              </a:ext>
            </a:extLst>
          </p:cNvPr>
          <p:cNvSpPr/>
          <p:nvPr/>
        </p:nvSpPr>
        <p:spPr>
          <a:xfrm>
            <a:off x="6104328" y="5209754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377C3757-9F48-0EA0-195E-7E3376F98818}"/>
              </a:ext>
            </a:extLst>
          </p:cNvPr>
          <p:cNvSpPr/>
          <p:nvPr/>
        </p:nvSpPr>
        <p:spPr>
          <a:xfrm>
            <a:off x="6377339" y="5482765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FBF745F-326F-367F-12EE-9973E0932DEA}"/>
              </a:ext>
            </a:extLst>
          </p:cNvPr>
          <p:cNvSpPr/>
          <p:nvPr/>
        </p:nvSpPr>
        <p:spPr>
          <a:xfrm>
            <a:off x="6650350" y="5755776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D6AD6E1A-8C18-C2BB-FB56-66BAC1330B1E}"/>
              </a:ext>
            </a:extLst>
          </p:cNvPr>
          <p:cNvSpPr/>
          <p:nvPr/>
        </p:nvSpPr>
        <p:spPr>
          <a:xfrm>
            <a:off x="6650350" y="5197229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6EBD5B61-C717-4E15-1409-FFE8126FA06A}"/>
              </a:ext>
            </a:extLst>
          </p:cNvPr>
          <p:cNvSpPr/>
          <p:nvPr/>
        </p:nvSpPr>
        <p:spPr>
          <a:xfrm>
            <a:off x="6128890" y="5755776"/>
            <a:ext cx="163579" cy="1635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5E1C169-631C-BE54-2DA5-1F09853B00E7}"/>
              </a:ext>
            </a:extLst>
          </p:cNvPr>
          <p:cNvSpPr/>
          <p:nvPr/>
        </p:nvSpPr>
        <p:spPr>
          <a:xfrm>
            <a:off x="9343611" y="3199116"/>
            <a:ext cx="376839" cy="217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CE9BB17-D0ED-F62B-B988-FD7BCC85DD59}"/>
              </a:ext>
            </a:extLst>
          </p:cNvPr>
          <p:cNvSpPr/>
          <p:nvPr/>
        </p:nvSpPr>
        <p:spPr>
          <a:xfrm>
            <a:off x="3068736" y="3120423"/>
            <a:ext cx="376839" cy="217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26F5939-4062-2B5B-0183-48F7B6429505}"/>
              </a:ext>
            </a:extLst>
          </p:cNvPr>
          <p:cNvSpPr/>
          <p:nvPr/>
        </p:nvSpPr>
        <p:spPr>
          <a:xfrm>
            <a:off x="9412254" y="4539537"/>
            <a:ext cx="376839" cy="217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3BA8D415-736E-1C2F-2165-AEB66917D862}"/>
              </a:ext>
            </a:extLst>
          </p:cNvPr>
          <p:cNvSpPr/>
          <p:nvPr/>
        </p:nvSpPr>
        <p:spPr>
          <a:xfrm>
            <a:off x="5175084" y="3531897"/>
            <a:ext cx="214142" cy="21414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08D260B-CCD6-5B72-74E0-49935715E92E}"/>
              </a:ext>
            </a:extLst>
          </p:cNvPr>
          <p:cNvSpPr/>
          <p:nvPr/>
        </p:nvSpPr>
        <p:spPr>
          <a:xfrm>
            <a:off x="5179070" y="4130390"/>
            <a:ext cx="214142" cy="214142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33C3AF1B-FB06-2DB9-573E-A2535EAE8002}"/>
              </a:ext>
            </a:extLst>
          </p:cNvPr>
          <p:cNvSpPr/>
          <p:nvPr/>
        </p:nvSpPr>
        <p:spPr>
          <a:xfrm>
            <a:off x="4270962" y="3399285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C4836C06-68B4-5A2E-BF78-390B13D9BC2F}"/>
              </a:ext>
            </a:extLst>
          </p:cNvPr>
          <p:cNvSpPr/>
          <p:nvPr/>
        </p:nvSpPr>
        <p:spPr>
          <a:xfrm>
            <a:off x="4234598" y="4301728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BC620276-A953-B26D-26A4-7A4DA381377A}"/>
              </a:ext>
            </a:extLst>
          </p:cNvPr>
          <p:cNvSpPr/>
          <p:nvPr/>
        </p:nvSpPr>
        <p:spPr>
          <a:xfrm>
            <a:off x="4741014" y="3249696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B28ED5D9-4F4E-7C81-F635-1D7A22A028A8}"/>
              </a:ext>
            </a:extLst>
          </p:cNvPr>
          <p:cNvSpPr/>
          <p:nvPr/>
        </p:nvSpPr>
        <p:spPr>
          <a:xfrm>
            <a:off x="4725948" y="4542056"/>
            <a:ext cx="163579" cy="16357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71A9816-FFEB-11B0-AC9D-8BE770C8991F}"/>
              </a:ext>
            </a:extLst>
          </p:cNvPr>
          <p:cNvSpPr/>
          <p:nvPr/>
        </p:nvSpPr>
        <p:spPr>
          <a:xfrm>
            <a:off x="3092087" y="4440281"/>
            <a:ext cx="376839" cy="217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10D32A1-5326-0683-01CB-DC04E3D13F8C}"/>
              </a:ext>
            </a:extLst>
          </p:cNvPr>
          <p:cNvSpPr/>
          <p:nvPr/>
        </p:nvSpPr>
        <p:spPr>
          <a:xfrm rot="18793458">
            <a:off x="5219968" y="2861670"/>
            <a:ext cx="483778" cy="2354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xmlns="" id="{80D45502-8F7A-193D-19F8-C3501B08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7259" y="3511010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xmlns="" id="{D9CAE861-0D72-9D5B-C72A-562D23930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0319" y="4453854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xmlns="" id="{D1D78328-3F84-7F83-40C8-92643763F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82850" y="4078874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휴지통 이미지 _사진 401181754 무료 다운로드_lovepik.com">
            <a:extLst>
              <a:ext uri="{FF2B5EF4-FFF2-40B4-BE49-F238E27FC236}">
                <a16:creationId xmlns:a16="http://schemas.microsoft.com/office/drawing/2014/main" xmlns="" id="{C60D1306-DE21-875D-1410-7D5682BA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76297" y="3065015"/>
            <a:ext cx="292527" cy="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192996E-961F-B81D-D332-42717FBB9751}"/>
              </a:ext>
            </a:extLst>
          </p:cNvPr>
          <p:cNvSpPr/>
          <p:nvPr/>
        </p:nvSpPr>
        <p:spPr>
          <a:xfrm rot="19192136">
            <a:off x="7275757" y="4823026"/>
            <a:ext cx="277438" cy="186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DFCA238-157C-6202-006E-6DEA63E6A6DC}"/>
              </a:ext>
            </a:extLst>
          </p:cNvPr>
          <p:cNvSpPr/>
          <p:nvPr/>
        </p:nvSpPr>
        <p:spPr>
          <a:xfrm rot="2577581">
            <a:off x="5298411" y="4834611"/>
            <a:ext cx="376839" cy="217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순서도: 자기 디스크 44">
            <a:extLst>
              <a:ext uri="{FF2B5EF4-FFF2-40B4-BE49-F238E27FC236}">
                <a16:creationId xmlns:a16="http://schemas.microsoft.com/office/drawing/2014/main" xmlns="" id="{4ACD90B5-1B92-CB45-3F18-A8D0CB2CA0B3}"/>
              </a:ext>
            </a:extLst>
          </p:cNvPr>
          <p:cNvSpPr/>
          <p:nvPr/>
        </p:nvSpPr>
        <p:spPr>
          <a:xfrm>
            <a:off x="7294694" y="2733335"/>
            <a:ext cx="180963" cy="3000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D7709C7-0B91-261B-B659-CE95FA24A5CA}"/>
              </a:ext>
            </a:extLst>
          </p:cNvPr>
          <p:cNvSpPr txBox="1"/>
          <p:nvPr/>
        </p:nvSpPr>
        <p:spPr>
          <a:xfrm>
            <a:off x="2759262" y="373976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블루팀</a:t>
            </a:r>
            <a:r>
              <a:rPr lang="ko-KR" altLang="en-US" sz="1400" b="1" dirty="0"/>
              <a:t> 로비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9F4FFAA-2A74-DA1F-B7C0-43844BA0FB0F}"/>
              </a:ext>
            </a:extLst>
          </p:cNvPr>
          <p:cNvSpPr txBox="1"/>
          <p:nvPr/>
        </p:nvSpPr>
        <p:spPr>
          <a:xfrm>
            <a:off x="8935877" y="379710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레드팀</a:t>
            </a:r>
            <a:r>
              <a:rPr lang="ko-KR" altLang="en-US" sz="1400" b="1" dirty="0"/>
              <a:t> 로비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3D6C89F-CA42-9354-EEE3-A67B3724897D}"/>
              </a:ext>
            </a:extLst>
          </p:cNvPr>
          <p:cNvSpPr txBox="1"/>
          <p:nvPr/>
        </p:nvSpPr>
        <p:spPr>
          <a:xfrm>
            <a:off x="4284066" y="379794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모래사장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12CAEA4-093A-23FC-ED01-80A0BB2CF200}"/>
              </a:ext>
            </a:extLst>
          </p:cNvPr>
          <p:cNvSpPr txBox="1"/>
          <p:nvPr/>
        </p:nvSpPr>
        <p:spPr>
          <a:xfrm>
            <a:off x="7879883" y="379971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A366C87-78A0-C8D0-376B-B8E748D4B42A}"/>
              </a:ext>
            </a:extLst>
          </p:cNvPr>
          <p:cNvSpPr txBox="1"/>
          <p:nvPr/>
        </p:nvSpPr>
        <p:spPr>
          <a:xfrm>
            <a:off x="6193254" y="51460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밭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54AB64B-6398-B562-A34A-9CF0EB296573}"/>
              </a:ext>
            </a:extLst>
          </p:cNvPr>
          <p:cNvSpPr txBox="1"/>
          <p:nvPr/>
        </p:nvSpPr>
        <p:spPr>
          <a:xfrm>
            <a:off x="6796830" y="296121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충전실</a:t>
            </a:r>
            <a:endParaRPr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2302169-7786-FB86-94E2-15F3DAAEFCBD}"/>
              </a:ext>
            </a:extLst>
          </p:cNvPr>
          <p:cNvSpPr txBox="1"/>
          <p:nvPr/>
        </p:nvSpPr>
        <p:spPr>
          <a:xfrm>
            <a:off x="5261514" y="29497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엔진실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E4D2EE8-2BCF-CE8B-F28B-50A05D2D22DD}"/>
              </a:ext>
            </a:extLst>
          </p:cNvPr>
          <p:cNvSpPr txBox="1"/>
          <p:nvPr/>
        </p:nvSpPr>
        <p:spPr>
          <a:xfrm>
            <a:off x="5212315" y="45430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물통창고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BB11C6A-E7C9-B3FB-CEE4-FC5071E53D85}"/>
              </a:ext>
            </a:extLst>
          </p:cNvPr>
          <p:cNvSpPr txBox="1"/>
          <p:nvPr/>
        </p:nvSpPr>
        <p:spPr>
          <a:xfrm>
            <a:off x="6956355" y="448838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/>
              <a:t>배터리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창고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A96EAED-C55B-B908-B0F3-DC38E7846980}"/>
              </a:ext>
            </a:extLst>
          </p:cNvPr>
          <p:cNvSpPr txBox="1"/>
          <p:nvPr/>
        </p:nvSpPr>
        <p:spPr>
          <a:xfrm>
            <a:off x="6111753" y="2112072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동굴      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9CC34761-FE8E-8A6D-AD56-3EEE4BDFC85C}"/>
              </a:ext>
            </a:extLst>
          </p:cNvPr>
          <p:cNvCxnSpPr>
            <a:cxnSpLocks/>
          </p:cNvCxnSpPr>
          <p:nvPr/>
        </p:nvCxnSpPr>
        <p:spPr>
          <a:xfrm>
            <a:off x="5614386" y="2632823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BD24DB9B-1700-B369-FFD9-52DB2C5401ED}"/>
              </a:ext>
            </a:extLst>
          </p:cNvPr>
          <p:cNvCxnSpPr>
            <a:cxnSpLocks/>
          </p:cNvCxnSpPr>
          <p:nvPr/>
        </p:nvCxnSpPr>
        <p:spPr>
          <a:xfrm>
            <a:off x="5946209" y="2953850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F0DABFD2-993B-C0B3-F4E8-146FAD6780B5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5146999" y="2632823"/>
            <a:ext cx="489548" cy="4968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8655AB17-AC46-37D5-5E09-570C038B8532}"/>
              </a:ext>
            </a:extLst>
          </p:cNvPr>
          <p:cNvCxnSpPr>
            <a:cxnSpLocks/>
          </p:cNvCxnSpPr>
          <p:nvPr/>
        </p:nvCxnSpPr>
        <p:spPr>
          <a:xfrm>
            <a:off x="5164581" y="3144693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C51CF1A7-146E-7BFC-3207-3E001EA8EAD9}"/>
              </a:ext>
            </a:extLst>
          </p:cNvPr>
          <p:cNvCxnSpPr>
            <a:cxnSpLocks/>
          </p:cNvCxnSpPr>
          <p:nvPr/>
        </p:nvCxnSpPr>
        <p:spPr>
          <a:xfrm>
            <a:off x="5454934" y="3446318"/>
            <a:ext cx="170717" cy="151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E33C4611-ADE1-B22C-68E9-E1B29D61C9CB}"/>
              </a:ext>
            </a:extLst>
          </p:cNvPr>
          <p:cNvCxnSpPr>
            <a:cxnSpLocks/>
          </p:cNvCxnSpPr>
          <p:nvPr/>
        </p:nvCxnSpPr>
        <p:spPr>
          <a:xfrm flipV="1">
            <a:off x="5612915" y="3452837"/>
            <a:ext cx="138234" cy="1393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476A8F88-2033-DEE0-96AE-BA47F6025A1B}"/>
              </a:ext>
            </a:extLst>
          </p:cNvPr>
          <p:cNvCxnSpPr>
            <a:cxnSpLocks/>
          </p:cNvCxnSpPr>
          <p:nvPr/>
        </p:nvCxnSpPr>
        <p:spPr>
          <a:xfrm flipV="1">
            <a:off x="5963070" y="3119488"/>
            <a:ext cx="138808" cy="14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05672E4B-1EA8-4A80-CB6F-D74F28658765}"/>
              </a:ext>
            </a:extLst>
          </p:cNvPr>
          <p:cNvGrpSpPr/>
          <p:nvPr/>
        </p:nvGrpSpPr>
        <p:grpSpPr>
          <a:xfrm rot="5400000">
            <a:off x="6755473" y="2652728"/>
            <a:ext cx="969927" cy="964634"/>
            <a:chOff x="5880129" y="2871040"/>
            <a:chExt cx="969927" cy="964634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67D0300D-B9B4-1487-99A3-24EB74AC3787}"/>
                </a:ext>
              </a:extLst>
            </p:cNvPr>
            <p:cNvCxnSpPr>
              <a:cxnSpLocks/>
            </p:cNvCxnSpPr>
            <p:nvPr/>
          </p:nvCxnSpPr>
          <p:spPr>
            <a:xfrm>
              <a:off x="6347516" y="2871040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4ED1BB60-C684-27F3-2AB2-7F7CBE675250}"/>
                </a:ext>
              </a:extLst>
            </p:cNvPr>
            <p:cNvCxnSpPr>
              <a:cxnSpLocks/>
            </p:cNvCxnSpPr>
            <p:nvPr/>
          </p:nvCxnSpPr>
          <p:spPr>
            <a:xfrm>
              <a:off x="6679339" y="3192067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DBFF92F8-05F7-5C70-B121-A43DB7FF8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0129" y="2871040"/>
              <a:ext cx="489548" cy="4968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xmlns="" id="{75CDC7FF-3BC1-2606-816D-78510C2FCC49}"/>
                </a:ext>
              </a:extLst>
            </p:cNvPr>
            <p:cNvCxnSpPr>
              <a:cxnSpLocks/>
            </p:cNvCxnSpPr>
            <p:nvPr/>
          </p:nvCxnSpPr>
          <p:spPr>
            <a:xfrm>
              <a:off x="5897711" y="3382910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7ACA64D9-1915-3D17-7433-393EC6295FA4}"/>
                </a:ext>
              </a:extLst>
            </p:cNvPr>
            <p:cNvCxnSpPr>
              <a:cxnSpLocks/>
            </p:cNvCxnSpPr>
            <p:nvPr/>
          </p:nvCxnSpPr>
          <p:spPr>
            <a:xfrm>
              <a:off x="6188064" y="3684535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45AF3ED7-5A4A-F205-DC8C-262B034B7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6045" y="3691054"/>
              <a:ext cx="138234" cy="1393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7A6A050C-5A4C-866F-E105-6C441D84C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200" y="3357705"/>
              <a:ext cx="138808" cy="148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9C621BB3-24F9-04CF-B1CD-4C5AB18678CB}"/>
              </a:ext>
            </a:extLst>
          </p:cNvPr>
          <p:cNvGrpSpPr/>
          <p:nvPr/>
        </p:nvGrpSpPr>
        <p:grpSpPr>
          <a:xfrm rot="16200000">
            <a:off x="5145280" y="4261595"/>
            <a:ext cx="969927" cy="964634"/>
            <a:chOff x="5331699" y="3670631"/>
            <a:chExt cx="969927" cy="964634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8D54A68C-0B0A-DA5E-A98D-82695562C241}"/>
                </a:ext>
              </a:extLst>
            </p:cNvPr>
            <p:cNvCxnSpPr>
              <a:cxnSpLocks/>
            </p:cNvCxnSpPr>
            <p:nvPr/>
          </p:nvCxnSpPr>
          <p:spPr>
            <a:xfrm>
              <a:off x="5799086" y="3670631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7467049A-5486-37C0-91BD-875A3368BF9E}"/>
                </a:ext>
              </a:extLst>
            </p:cNvPr>
            <p:cNvCxnSpPr>
              <a:cxnSpLocks/>
            </p:cNvCxnSpPr>
            <p:nvPr/>
          </p:nvCxnSpPr>
          <p:spPr>
            <a:xfrm>
              <a:off x="6130909" y="3991658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75FC077D-2B5F-8446-3043-C4423283B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699" y="3670631"/>
              <a:ext cx="489548" cy="4968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B1A4130A-9C48-D81C-0252-0897FA0256AC}"/>
                </a:ext>
              </a:extLst>
            </p:cNvPr>
            <p:cNvCxnSpPr>
              <a:cxnSpLocks/>
            </p:cNvCxnSpPr>
            <p:nvPr/>
          </p:nvCxnSpPr>
          <p:spPr>
            <a:xfrm>
              <a:off x="5349281" y="4182501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B6596D84-7FEE-C564-A506-59EC70ADFD17}"/>
                </a:ext>
              </a:extLst>
            </p:cNvPr>
            <p:cNvCxnSpPr>
              <a:cxnSpLocks/>
            </p:cNvCxnSpPr>
            <p:nvPr/>
          </p:nvCxnSpPr>
          <p:spPr>
            <a:xfrm>
              <a:off x="5639634" y="4484126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DF607C88-CB66-CFBA-7FF0-661D81FD7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7615" y="4490645"/>
              <a:ext cx="138234" cy="1393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xmlns="" id="{D6B17951-E877-C64F-6F02-33D3D57AB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7770" y="4157296"/>
              <a:ext cx="138808" cy="148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DFAB7FE8-278F-9E1C-B96F-D8A3004F14C5}"/>
              </a:ext>
            </a:extLst>
          </p:cNvPr>
          <p:cNvGrpSpPr/>
          <p:nvPr/>
        </p:nvGrpSpPr>
        <p:grpSpPr>
          <a:xfrm rot="11007760">
            <a:off x="6777854" y="4275871"/>
            <a:ext cx="969927" cy="964634"/>
            <a:chOff x="5299399" y="2785223"/>
            <a:chExt cx="969927" cy="964634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B872A552-8A81-3CFB-FBA9-E3099576FF3F}"/>
                </a:ext>
              </a:extLst>
            </p:cNvPr>
            <p:cNvCxnSpPr>
              <a:cxnSpLocks/>
            </p:cNvCxnSpPr>
            <p:nvPr/>
          </p:nvCxnSpPr>
          <p:spPr>
            <a:xfrm>
              <a:off x="5766786" y="2785223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E9C6171D-08AA-4221-7537-9AAB6D4DC0EC}"/>
                </a:ext>
              </a:extLst>
            </p:cNvPr>
            <p:cNvCxnSpPr>
              <a:cxnSpLocks/>
            </p:cNvCxnSpPr>
            <p:nvPr/>
          </p:nvCxnSpPr>
          <p:spPr>
            <a:xfrm>
              <a:off x="6098609" y="3106250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0F375DCA-79C6-969A-57AB-3D7EBEC63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399" y="2785223"/>
              <a:ext cx="489548" cy="4968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xmlns="" id="{41DBD345-7564-64AE-A4AA-7ADA9F503AA7}"/>
                </a:ext>
              </a:extLst>
            </p:cNvPr>
            <p:cNvCxnSpPr>
              <a:cxnSpLocks/>
            </p:cNvCxnSpPr>
            <p:nvPr/>
          </p:nvCxnSpPr>
          <p:spPr>
            <a:xfrm>
              <a:off x="5316981" y="3297093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xmlns="" id="{9699599A-4C9B-0EDF-598A-E30FFFB071B8}"/>
                </a:ext>
              </a:extLst>
            </p:cNvPr>
            <p:cNvCxnSpPr>
              <a:cxnSpLocks/>
            </p:cNvCxnSpPr>
            <p:nvPr/>
          </p:nvCxnSpPr>
          <p:spPr>
            <a:xfrm>
              <a:off x="5607334" y="3598718"/>
              <a:ext cx="170717" cy="1511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E1E8F6A0-B293-FBD0-4D1B-E3B307976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315" y="3605237"/>
              <a:ext cx="138234" cy="1393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0E9D033B-D57B-95EC-2F22-186A39D2A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470" y="3271888"/>
              <a:ext cx="138808" cy="148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2F292F25-E97B-7EC3-52E4-86DF17027DDF}"/>
              </a:ext>
            </a:extLst>
          </p:cNvPr>
          <p:cNvGrpSpPr/>
          <p:nvPr/>
        </p:nvGrpSpPr>
        <p:grpSpPr>
          <a:xfrm>
            <a:off x="6079169" y="3124894"/>
            <a:ext cx="721435" cy="9318"/>
            <a:chOff x="6079169" y="3124894"/>
            <a:chExt cx="721435" cy="9318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xmlns="" id="{D4BFA82A-3255-5167-A86B-9D3302CA564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6B8A4531-C7A7-A0E7-9560-8302A831AABD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9F3E36BD-3EE3-8ECE-D056-EAA15044E741}"/>
              </a:ext>
            </a:extLst>
          </p:cNvPr>
          <p:cNvGrpSpPr/>
          <p:nvPr/>
        </p:nvGrpSpPr>
        <p:grpSpPr>
          <a:xfrm>
            <a:off x="6058735" y="4739950"/>
            <a:ext cx="721435" cy="9318"/>
            <a:chOff x="6079169" y="3124894"/>
            <a:chExt cx="721435" cy="9318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ECDEF451-E9E9-427D-9E09-A13AC8E7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96B89620-3E94-86CA-36E0-A1C6B07127B6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4F2AE373-038F-5586-B901-94B4AEE983E5}"/>
              </a:ext>
            </a:extLst>
          </p:cNvPr>
          <p:cNvGrpSpPr/>
          <p:nvPr/>
        </p:nvGrpSpPr>
        <p:grpSpPr>
          <a:xfrm rot="16200000">
            <a:off x="5259604" y="3915083"/>
            <a:ext cx="721435" cy="9318"/>
            <a:chOff x="6079169" y="3124894"/>
            <a:chExt cx="721435" cy="931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D4BC9061-4FD6-88D1-1E31-45E7E964B39A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058EB5EC-D317-EE76-EE3B-3A4E12F129A8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A4B60716-1E4B-B1B7-04F8-DB01FE1ECD36}"/>
              </a:ext>
            </a:extLst>
          </p:cNvPr>
          <p:cNvGrpSpPr/>
          <p:nvPr/>
        </p:nvGrpSpPr>
        <p:grpSpPr>
          <a:xfrm rot="16200000">
            <a:off x="6873303" y="3962758"/>
            <a:ext cx="721435" cy="9318"/>
            <a:chOff x="6079169" y="3124894"/>
            <a:chExt cx="721435" cy="9318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1C6D4B15-0C18-159D-EA0E-CCFEFEEA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xmlns="" id="{0505BEB2-2449-C48D-F5E0-A38C0CC69ED5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2E8DDBF6-A77A-C8FF-9B4B-29D4C50C8B86}"/>
              </a:ext>
            </a:extLst>
          </p:cNvPr>
          <p:cNvGrpSpPr/>
          <p:nvPr/>
        </p:nvGrpSpPr>
        <p:grpSpPr>
          <a:xfrm rot="16200000">
            <a:off x="8521296" y="3953411"/>
            <a:ext cx="721435" cy="9318"/>
            <a:chOff x="6079169" y="3124894"/>
            <a:chExt cx="721435" cy="9318"/>
          </a:xfrm>
        </p:grpSpPr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xmlns="" id="{17A062D1-D228-BB5D-6BF7-CEFD10C5D22C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xmlns="" id="{6B44E5F2-508E-47B5-FEE9-C959E8B86922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2A1F6855-60FC-9746-27DB-F083CD4B0118}"/>
              </a:ext>
            </a:extLst>
          </p:cNvPr>
          <p:cNvGrpSpPr/>
          <p:nvPr/>
        </p:nvGrpSpPr>
        <p:grpSpPr>
          <a:xfrm rot="16200000">
            <a:off x="3644303" y="3877945"/>
            <a:ext cx="721435" cy="9318"/>
            <a:chOff x="6079169" y="3124894"/>
            <a:chExt cx="721435" cy="9318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xmlns="" id="{084640E1-A6D0-CB55-CE21-2BEC4B2EE8CC}"/>
                </a:ext>
              </a:extLst>
            </p:cNvPr>
            <p:cNvCxnSpPr>
              <a:cxnSpLocks/>
            </p:cNvCxnSpPr>
            <p:nvPr/>
          </p:nvCxnSpPr>
          <p:spPr>
            <a:xfrm>
              <a:off x="6079169" y="3128108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304E3D61-7023-CC77-3385-2EFB3B17CDEB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66" y="3124894"/>
              <a:ext cx="269038" cy="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7" name="그림 13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xmlns="" id="{F2946A7F-F506-AB90-8583-D57B59FD47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081" y="3413886"/>
            <a:ext cx="389651" cy="389651"/>
          </a:xfrm>
          <a:prstGeom prst="rect">
            <a:avLst/>
          </a:prstGeom>
        </p:spPr>
      </p:pic>
      <p:pic>
        <p:nvPicPr>
          <p:cNvPr id="139" name="그림 138" descr="텍스트, 장난감, 인형, 벡터그래픽이(가) 표시된 사진&#10;&#10;자동 생성된 설명">
            <a:extLst>
              <a:ext uri="{FF2B5EF4-FFF2-40B4-BE49-F238E27FC236}">
                <a16:creationId xmlns:a16="http://schemas.microsoft.com/office/drawing/2014/main" xmlns="" id="{A013DD10-3F32-10D0-10DC-20BBFA4C3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78" y="3522368"/>
            <a:ext cx="389651" cy="389651"/>
          </a:xfrm>
          <a:prstGeom prst="rect">
            <a:avLst/>
          </a:prstGeom>
        </p:spPr>
      </p:pic>
      <p:pic>
        <p:nvPicPr>
          <p:cNvPr id="141" name="그림 140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xmlns="" id="{C133EB29-9D84-9221-B279-282C9DCAD7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77" y="3900572"/>
            <a:ext cx="359633" cy="359633"/>
          </a:xfrm>
          <a:prstGeom prst="rect">
            <a:avLst/>
          </a:prstGeom>
        </p:spPr>
      </p:pic>
      <p:pic>
        <p:nvPicPr>
          <p:cNvPr id="143" name="그림 142" descr="벡터그래픽이(가) 표시된 사진&#10;&#10;자동 생성된 설명">
            <a:extLst>
              <a:ext uri="{FF2B5EF4-FFF2-40B4-BE49-F238E27FC236}">
                <a16:creationId xmlns:a16="http://schemas.microsoft.com/office/drawing/2014/main" xmlns="" id="{609EE57C-A047-74BE-0004-51D22DB1C6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13" y="2579704"/>
            <a:ext cx="389651" cy="389651"/>
          </a:xfrm>
          <a:prstGeom prst="rect">
            <a:avLst/>
          </a:prstGeom>
        </p:spPr>
      </p:pic>
      <p:pic>
        <p:nvPicPr>
          <p:cNvPr id="145" name="그림 144" descr="텍스트, 우산, 액세서리, 벡터그래픽이(가) 표시된 사진&#10;&#10;자동 생성된 설명">
            <a:extLst>
              <a:ext uri="{FF2B5EF4-FFF2-40B4-BE49-F238E27FC236}">
                <a16:creationId xmlns:a16="http://schemas.microsoft.com/office/drawing/2014/main" xmlns="" id="{4E5D5341-9500-506F-5BF8-2685AF437D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55" y="3279503"/>
            <a:ext cx="447055" cy="447055"/>
          </a:xfrm>
          <a:prstGeom prst="rect">
            <a:avLst/>
          </a:prstGeom>
        </p:spPr>
      </p:pic>
      <p:pic>
        <p:nvPicPr>
          <p:cNvPr id="147" name="그림 146" descr="장난감, 인형이(가) 표시된 사진&#10;&#10;자동 생성된 설명">
            <a:extLst>
              <a:ext uri="{FF2B5EF4-FFF2-40B4-BE49-F238E27FC236}">
                <a16:creationId xmlns:a16="http://schemas.microsoft.com/office/drawing/2014/main" xmlns="" id="{DD4315C6-14F4-F066-1B0D-E73BFDF537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40" y="3444726"/>
            <a:ext cx="450320" cy="450320"/>
          </a:xfrm>
          <a:prstGeom prst="rect">
            <a:avLst/>
          </a:prstGeom>
        </p:spPr>
      </p:pic>
      <p:pic>
        <p:nvPicPr>
          <p:cNvPr id="149" name="그림 148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4A8AAA25-B4DE-8E4E-E06A-16E8618CFE4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73" y="5440855"/>
            <a:ext cx="391344" cy="391344"/>
          </a:xfrm>
          <a:prstGeom prst="rect">
            <a:avLst/>
          </a:prstGeom>
        </p:spPr>
      </p:pic>
      <p:pic>
        <p:nvPicPr>
          <p:cNvPr id="151" name="그림 150" descr="텍스트, 장난감, 벡터그래픽, 인형이(가) 표시된 사진&#10;&#10;자동 생성된 설명">
            <a:extLst>
              <a:ext uri="{FF2B5EF4-FFF2-40B4-BE49-F238E27FC236}">
                <a16:creationId xmlns:a16="http://schemas.microsoft.com/office/drawing/2014/main" xmlns="" id="{504CF6D0-E945-A3FC-D198-BBDFE977F60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20" y="3319139"/>
            <a:ext cx="389651" cy="389651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4648F290-0B8E-C746-131A-57C16F33B841}"/>
              </a:ext>
            </a:extLst>
          </p:cNvPr>
          <p:cNvSpPr txBox="1"/>
          <p:nvPr/>
        </p:nvSpPr>
        <p:spPr>
          <a:xfrm>
            <a:off x="6150342" y="377049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제단</a:t>
            </a:r>
          </a:p>
        </p:txBody>
      </p:sp>
    </p:spTree>
    <p:extLst>
      <p:ext uri="{BB962C8B-B14F-4D97-AF65-F5344CB8AC3E}">
        <p14:creationId xmlns:p14="http://schemas.microsoft.com/office/powerpoint/2010/main" val="103628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제단 시스템</a:t>
            </a:r>
            <a:endParaRPr lang="en-US" altLang="ko-KR" sz="2800" b="1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AA427C59-6225-91A9-6191-5FA94232C160}"/>
              </a:ext>
            </a:extLst>
          </p:cNvPr>
          <p:cNvGrpSpPr/>
          <p:nvPr/>
        </p:nvGrpSpPr>
        <p:grpSpPr>
          <a:xfrm>
            <a:off x="2656465" y="2183799"/>
            <a:ext cx="1648643" cy="1653700"/>
            <a:chOff x="2930238" y="1261963"/>
            <a:chExt cx="1648643" cy="1653700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xmlns="" id="{C76D772B-42A6-F6F9-89EC-A0968070F394}"/>
                </a:ext>
              </a:extLst>
            </p:cNvPr>
            <p:cNvGrpSpPr/>
            <p:nvPr/>
          </p:nvGrpSpPr>
          <p:grpSpPr>
            <a:xfrm>
              <a:off x="2940815" y="1261963"/>
              <a:ext cx="1638066" cy="1638066"/>
              <a:chOff x="3386916" y="1844984"/>
              <a:chExt cx="914400" cy="914400"/>
            </a:xfrm>
          </p:grpSpPr>
          <p:sp>
            <p:nvSpPr>
              <p:cNvPr id="127" name="팔각형 126">
                <a:extLst>
                  <a:ext uri="{FF2B5EF4-FFF2-40B4-BE49-F238E27FC236}">
                    <a16:creationId xmlns:a16="http://schemas.microsoft.com/office/drawing/2014/main" xmlns="" id="{1FE32299-B354-B3BB-9935-4D2095B5980C}"/>
                  </a:ext>
                </a:extLst>
              </p:cNvPr>
              <p:cNvSpPr/>
              <p:nvPr/>
            </p:nvSpPr>
            <p:spPr>
              <a:xfrm>
                <a:off x="3386916" y="1844984"/>
                <a:ext cx="914400" cy="914400"/>
              </a:xfrm>
              <a:prstGeom prst="octagon">
                <a:avLst/>
              </a:prstGeom>
              <a:solidFill>
                <a:srgbClr val="C5E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육각형 127">
                <a:extLst>
                  <a:ext uri="{FF2B5EF4-FFF2-40B4-BE49-F238E27FC236}">
                    <a16:creationId xmlns:a16="http://schemas.microsoft.com/office/drawing/2014/main" xmlns="" id="{C56A7B79-7226-5632-498B-FFB03FE7CFF8}"/>
                  </a:ext>
                </a:extLst>
              </p:cNvPr>
              <p:cNvSpPr/>
              <p:nvPr/>
            </p:nvSpPr>
            <p:spPr>
              <a:xfrm>
                <a:off x="3747695" y="2198774"/>
                <a:ext cx="214975" cy="185324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xmlns="" id="{FFF67ED5-318C-2ECD-F466-FB0DBDFA8451}"/>
                </a:ext>
              </a:extLst>
            </p:cNvPr>
            <p:cNvGrpSpPr/>
            <p:nvPr/>
          </p:nvGrpSpPr>
          <p:grpSpPr>
            <a:xfrm>
              <a:off x="3401046" y="1274035"/>
              <a:ext cx="721435" cy="9318"/>
              <a:chOff x="6079169" y="3124894"/>
              <a:chExt cx="721435" cy="9318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79C892B4-E060-E932-0999-F8FE3925D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9169" y="3128108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xmlns="" id="{722234A2-67D6-58CC-C4CE-1CEC0A492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566" y="3124894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FB118F60-457A-DE63-A582-F391CBE50478}"/>
                </a:ext>
              </a:extLst>
            </p:cNvPr>
            <p:cNvGrpSpPr/>
            <p:nvPr/>
          </p:nvGrpSpPr>
          <p:grpSpPr>
            <a:xfrm>
              <a:off x="3380612" y="2889091"/>
              <a:ext cx="721435" cy="9318"/>
              <a:chOff x="6079169" y="3124894"/>
              <a:chExt cx="721435" cy="9318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D152C81C-4859-8A8E-305D-77DE2069D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9169" y="3128108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5370037-6C31-5AAA-0CF0-0455E0490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566" y="3124894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A50257F2-95E3-E6B8-B358-F7DF95EEA9D6}"/>
                </a:ext>
              </a:extLst>
            </p:cNvPr>
            <p:cNvGrpSpPr/>
            <p:nvPr/>
          </p:nvGrpSpPr>
          <p:grpSpPr>
            <a:xfrm rot="16200000">
              <a:off x="2581481" y="2064224"/>
              <a:ext cx="721435" cy="9318"/>
              <a:chOff x="6079169" y="3124894"/>
              <a:chExt cx="721435" cy="9318"/>
            </a:xfrm>
          </p:grpSpPr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xmlns="" id="{8B5F88D0-42BD-0734-8677-8EC036D7C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9169" y="3128108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xmlns="" id="{B7A7A955-0150-7261-4911-859D1F22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566" y="3124894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xmlns="" id="{778095AE-F0C9-26F5-AB32-A32368CD9BAD}"/>
                </a:ext>
              </a:extLst>
            </p:cNvPr>
            <p:cNvGrpSpPr/>
            <p:nvPr/>
          </p:nvGrpSpPr>
          <p:grpSpPr>
            <a:xfrm rot="16200000">
              <a:off x="4195180" y="2111899"/>
              <a:ext cx="721435" cy="9318"/>
              <a:chOff x="6079169" y="3124894"/>
              <a:chExt cx="721435" cy="9318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xmlns="" id="{4DF20C64-7AE0-B6A4-A839-D60D879B9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9169" y="3128108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xmlns="" id="{010B2E42-8AE8-AD22-FF23-E6D1D8616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1566" y="3124894"/>
                <a:ext cx="269038" cy="61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xmlns="" id="{CDD989F5-4AED-365A-8807-4EB926467CC6}"/>
                </a:ext>
              </a:extLst>
            </p:cNvPr>
            <p:cNvCxnSpPr>
              <a:cxnSpLocks/>
              <a:endCxn id="127" idx="6"/>
            </p:cNvCxnSpPr>
            <p:nvPr/>
          </p:nvCxnSpPr>
          <p:spPr>
            <a:xfrm flipV="1">
              <a:off x="2932896" y="1261963"/>
              <a:ext cx="487692" cy="4735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xmlns="" id="{23CF4F70-0792-3F62-E8F1-F77D19389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5528" y="2428133"/>
              <a:ext cx="487692" cy="4735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xmlns="" id="{9DABD114-19BB-A218-5C64-638A9AC81A75}"/>
                </a:ext>
              </a:extLst>
            </p:cNvPr>
            <p:cNvCxnSpPr>
              <a:cxnSpLocks/>
              <a:stCxn id="127" idx="7"/>
            </p:cNvCxnSpPr>
            <p:nvPr/>
          </p:nvCxnSpPr>
          <p:spPr>
            <a:xfrm>
              <a:off x="4099108" y="1261963"/>
              <a:ext cx="466882" cy="5133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xmlns="" id="{7B583564-6361-4956-2248-5EBDACB6BF50}"/>
                </a:ext>
              </a:extLst>
            </p:cNvPr>
            <p:cNvCxnSpPr>
              <a:cxnSpLocks/>
            </p:cNvCxnSpPr>
            <p:nvPr/>
          </p:nvCxnSpPr>
          <p:spPr>
            <a:xfrm>
              <a:off x="2930238" y="2402294"/>
              <a:ext cx="466882" cy="5133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D364F16-11B4-FED3-6E22-E441368ED3FE}"/>
              </a:ext>
            </a:extLst>
          </p:cNvPr>
          <p:cNvSpPr txBox="1"/>
          <p:nvPr/>
        </p:nvSpPr>
        <p:spPr>
          <a:xfrm>
            <a:off x="1863568" y="146435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제단 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38C5E262-5CFE-3244-D213-D3F51B0A2A6D}"/>
              </a:ext>
            </a:extLst>
          </p:cNvPr>
          <p:cNvSpPr/>
          <p:nvPr/>
        </p:nvSpPr>
        <p:spPr>
          <a:xfrm>
            <a:off x="3235618" y="2710384"/>
            <a:ext cx="550198" cy="5501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720ACBBB-D558-79E6-B747-8B45B23BAC71}"/>
              </a:ext>
            </a:extLst>
          </p:cNvPr>
          <p:cNvCxnSpPr>
            <a:cxnSpLocks/>
            <a:stCxn id="70" idx="3"/>
            <a:endCxn id="73" idx="2"/>
          </p:cNvCxnSpPr>
          <p:nvPr/>
        </p:nvCxnSpPr>
        <p:spPr>
          <a:xfrm flipV="1">
            <a:off x="3785816" y="2191808"/>
            <a:ext cx="606654" cy="79367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CE63463-37F7-F7F2-8802-1F045AB1B3A1}"/>
              </a:ext>
            </a:extLst>
          </p:cNvPr>
          <p:cNvSpPr txBox="1"/>
          <p:nvPr/>
        </p:nvSpPr>
        <p:spPr>
          <a:xfrm>
            <a:off x="4069304" y="19148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테이블</a:t>
            </a:r>
          </a:p>
        </p:txBody>
      </p:sp>
      <p:graphicFrame>
        <p:nvGraphicFramePr>
          <p:cNvPr id="76" name="표 76">
            <a:extLst>
              <a:ext uri="{FF2B5EF4-FFF2-40B4-BE49-F238E27FC236}">
                <a16:creationId xmlns:a16="http://schemas.microsoft.com/office/drawing/2014/main" xmlns="" id="{BEB39954-6101-376D-75A3-1ABF5D525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98803"/>
              </p:ext>
            </p:extLst>
          </p:nvPr>
        </p:nvGraphicFramePr>
        <p:xfrm>
          <a:off x="3156643" y="4761281"/>
          <a:ext cx="6318161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54">
                  <a:extLst>
                    <a:ext uri="{9D8B030D-6E8A-4147-A177-3AD203B41FA5}">
                      <a16:colId xmlns:a16="http://schemas.microsoft.com/office/drawing/2014/main" xmlns="" val="2127556905"/>
                    </a:ext>
                  </a:extLst>
                </a:gridCol>
                <a:gridCol w="5036207">
                  <a:extLst>
                    <a:ext uri="{9D8B030D-6E8A-4147-A177-3AD203B41FA5}">
                      <a16:colId xmlns:a16="http://schemas.microsoft.com/office/drawing/2014/main" xmlns="" val="427012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이벤트 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제단 가운데 위치한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16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이벤트 실행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제단에 재물로 바쳐야 하는 재료들이 패널에 보이고 보이는 재물 아이템을 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제단에 바쳤을 때 그 플레이어에게 현재 효과가 적용됩니다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 효과는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일간 지속되며 한번에 세가지의 효과 까지만 적용이 가능합니다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312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이벤트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이동속도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+10%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아이템 채집 시 아이템이 추가로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배 더 생성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상대팀 점령지점 아이템 채집 가능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제련소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정제소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 즉시 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3376508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3BC5CD2-BFAB-6165-AFCD-61A3B025DA13}"/>
              </a:ext>
            </a:extLst>
          </p:cNvPr>
          <p:cNvSpPr/>
          <p:nvPr/>
        </p:nvSpPr>
        <p:spPr>
          <a:xfrm>
            <a:off x="7136101" y="1915923"/>
            <a:ext cx="3588320" cy="2098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A9A6D510-E46C-7207-BC4A-1EC44611E61D}"/>
              </a:ext>
            </a:extLst>
          </p:cNvPr>
          <p:cNvSpPr/>
          <p:nvPr/>
        </p:nvSpPr>
        <p:spPr>
          <a:xfrm>
            <a:off x="7671687" y="3214554"/>
            <a:ext cx="2554941" cy="22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BBC09D0F-FB60-7689-AEED-0CDD1DF17F85}"/>
              </a:ext>
            </a:extLst>
          </p:cNvPr>
          <p:cNvSpPr txBox="1"/>
          <p:nvPr/>
        </p:nvSpPr>
        <p:spPr>
          <a:xfrm>
            <a:off x="8605954" y="296164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현재 효과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297CB46B-C93A-95F1-23DD-8A59DFE7072B}"/>
              </a:ext>
            </a:extLst>
          </p:cNvPr>
          <p:cNvSpPr/>
          <p:nvPr/>
        </p:nvSpPr>
        <p:spPr>
          <a:xfrm>
            <a:off x="8016269" y="3671680"/>
            <a:ext cx="1919565" cy="1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??</a:t>
            </a:r>
            <a:endParaRPr lang="ko-KR" altLang="en-US" sz="11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7F73E9C4-8EF8-4CD9-2F84-2BC8B7369A70}"/>
              </a:ext>
            </a:extLst>
          </p:cNvPr>
          <p:cNvSpPr txBox="1"/>
          <p:nvPr/>
        </p:nvSpPr>
        <p:spPr>
          <a:xfrm>
            <a:off x="8636350" y="3440848"/>
            <a:ext cx="780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다음 효과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2AD1A077-5FF4-41A5-F344-4DD1D5A96872}"/>
              </a:ext>
            </a:extLst>
          </p:cNvPr>
          <p:cNvSpPr/>
          <p:nvPr/>
        </p:nvSpPr>
        <p:spPr>
          <a:xfrm>
            <a:off x="8016269" y="2368040"/>
            <a:ext cx="328274" cy="3282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3AD759D0-98AA-50A8-BF62-DAB5F319D05B}"/>
              </a:ext>
            </a:extLst>
          </p:cNvPr>
          <p:cNvSpPr/>
          <p:nvPr/>
        </p:nvSpPr>
        <p:spPr>
          <a:xfrm>
            <a:off x="8780688" y="2368040"/>
            <a:ext cx="328274" cy="3282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DCADED8B-9063-930E-A1F8-D44D50660652}"/>
              </a:ext>
            </a:extLst>
          </p:cNvPr>
          <p:cNvSpPr/>
          <p:nvPr/>
        </p:nvSpPr>
        <p:spPr>
          <a:xfrm>
            <a:off x="9570331" y="2368040"/>
            <a:ext cx="328274" cy="3282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89C467CD-D17A-C48C-7447-0F141670F361}"/>
              </a:ext>
            </a:extLst>
          </p:cNvPr>
          <p:cNvSpPr txBox="1"/>
          <p:nvPr/>
        </p:nvSpPr>
        <p:spPr>
          <a:xfrm>
            <a:off x="8637170" y="202018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제물 재료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C740201F-476F-079A-1457-76794EB40170}"/>
              </a:ext>
            </a:extLst>
          </p:cNvPr>
          <p:cNvSpPr txBox="1"/>
          <p:nvPr/>
        </p:nvSpPr>
        <p:spPr>
          <a:xfrm>
            <a:off x="6436223" y="14170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제단 패널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xmlns="" id="{27761374-CEF9-A345-96B0-914CE56C669B}"/>
              </a:ext>
            </a:extLst>
          </p:cNvPr>
          <p:cNvCxnSpPr/>
          <p:nvPr/>
        </p:nvCxnSpPr>
        <p:spPr>
          <a:xfrm>
            <a:off x="5800165" y="1329587"/>
            <a:ext cx="0" cy="29648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24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점령 시스템</a:t>
            </a:r>
            <a:endParaRPr lang="en-US" altLang="ko-KR" sz="28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D364F16-11B4-FED3-6E22-E441368ED3FE}"/>
              </a:ext>
            </a:extLst>
          </p:cNvPr>
          <p:cNvSpPr txBox="1"/>
          <p:nvPr/>
        </p:nvSpPr>
        <p:spPr>
          <a:xfrm>
            <a:off x="816991" y="14278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점령 가능 위치</a:t>
            </a:r>
          </a:p>
        </p:txBody>
      </p:sp>
      <p:graphicFrame>
        <p:nvGraphicFramePr>
          <p:cNvPr id="76" name="표 76">
            <a:extLst>
              <a:ext uri="{FF2B5EF4-FFF2-40B4-BE49-F238E27FC236}">
                <a16:creationId xmlns:a16="http://schemas.microsoft.com/office/drawing/2014/main" xmlns="" id="{BEB39954-6101-376D-75A3-1ABF5D525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47812"/>
              </p:ext>
            </p:extLst>
          </p:nvPr>
        </p:nvGraphicFramePr>
        <p:xfrm>
          <a:off x="3156643" y="4761281"/>
          <a:ext cx="6318161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54">
                  <a:extLst>
                    <a:ext uri="{9D8B030D-6E8A-4147-A177-3AD203B41FA5}">
                      <a16:colId xmlns:a16="http://schemas.microsoft.com/office/drawing/2014/main" xmlns="" val="2127556905"/>
                    </a:ext>
                  </a:extLst>
                </a:gridCol>
                <a:gridCol w="5036207">
                  <a:extLst>
                    <a:ext uri="{9D8B030D-6E8A-4147-A177-3AD203B41FA5}">
                      <a16:colId xmlns:a16="http://schemas.microsoft.com/office/drawing/2014/main" xmlns="" val="427012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시스템 실행 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동굴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숲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밭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모래사장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161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이벤트 실행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312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이벤트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점령 지점에 있는 재료 채집 가능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점령하지 못한 팀은 기본적으로 채집 불가능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점령은 상대팀보다 같은 팀원의 인원 수가 많을 경우에 점령 게이지 상승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인원 수가 같은 경우에는 두 팀 모두 사용이 가능함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점령이 되지 않은 상태에서는 재료 채집 불가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채집 하는 도중에 점령지를 뺏기면 패널 종료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3376508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C740201F-476F-079A-1457-76794EB40170}"/>
              </a:ext>
            </a:extLst>
          </p:cNvPr>
          <p:cNvSpPr txBox="1"/>
          <p:nvPr/>
        </p:nvSpPr>
        <p:spPr>
          <a:xfrm>
            <a:off x="6436223" y="141705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점령 패널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xmlns="" id="{27761374-CEF9-A345-96B0-914CE56C669B}"/>
              </a:ext>
            </a:extLst>
          </p:cNvPr>
          <p:cNvCxnSpPr/>
          <p:nvPr/>
        </p:nvCxnSpPr>
        <p:spPr>
          <a:xfrm>
            <a:off x="5800165" y="1329587"/>
            <a:ext cx="0" cy="29648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59EE4EF4-00EC-754E-03EB-D62208FE244E}"/>
              </a:ext>
            </a:extLst>
          </p:cNvPr>
          <p:cNvGrpSpPr/>
          <p:nvPr/>
        </p:nvGrpSpPr>
        <p:grpSpPr>
          <a:xfrm>
            <a:off x="3439391" y="3141465"/>
            <a:ext cx="1224561" cy="1224561"/>
            <a:chOff x="-2893419" y="3104027"/>
            <a:chExt cx="1638066" cy="1638066"/>
          </a:xfrm>
        </p:grpSpPr>
        <p:sp>
          <p:nvSpPr>
            <p:cNvPr id="42" name="팔각형 41">
              <a:extLst>
                <a:ext uri="{FF2B5EF4-FFF2-40B4-BE49-F238E27FC236}">
                  <a16:creationId xmlns:a16="http://schemas.microsoft.com/office/drawing/2014/main" xmlns="" id="{77AD4166-550C-5385-FC35-D3C700E285FC}"/>
                </a:ext>
              </a:extLst>
            </p:cNvPr>
            <p:cNvSpPr/>
            <p:nvPr/>
          </p:nvSpPr>
          <p:spPr>
            <a:xfrm>
              <a:off x="-2893419" y="3104027"/>
              <a:ext cx="1638066" cy="1638066"/>
            </a:xfrm>
            <a:prstGeom prst="octagon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AE070C74-DA7E-5C7C-5150-F6AABFA32366}"/>
                </a:ext>
              </a:extLst>
            </p:cNvPr>
            <p:cNvSpPr/>
            <p:nvPr/>
          </p:nvSpPr>
          <p:spPr>
            <a:xfrm>
              <a:off x="-1707041" y="3506205"/>
              <a:ext cx="214142" cy="214142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6A62D334-7094-EADE-DFE8-42415AA6DA9B}"/>
                </a:ext>
              </a:extLst>
            </p:cNvPr>
            <p:cNvSpPr/>
            <p:nvPr/>
          </p:nvSpPr>
          <p:spPr>
            <a:xfrm>
              <a:off x="-1703055" y="4104698"/>
              <a:ext cx="214142" cy="214142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BC0CFEB4-192E-EB3D-4F23-A93A0F2BF8D0}"/>
                </a:ext>
              </a:extLst>
            </p:cNvPr>
            <p:cNvSpPr/>
            <p:nvPr/>
          </p:nvSpPr>
          <p:spPr>
            <a:xfrm>
              <a:off x="-2611163" y="3373593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74DC5A48-AE9B-1D91-0843-E9F71FB8D44D}"/>
                </a:ext>
              </a:extLst>
            </p:cNvPr>
            <p:cNvSpPr/>
            <p:nvPr/>
          </p:nvSpPr>
          <p:spPr>
            <a:xfrm>
              <a:off x="-2647527" y="4276036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CD264710-627F-ECD8-C2ED-BB988377D4DB}"/>
                </a:ext>
              </a:extLst>
            </p:cNvPr>
            <p:cNvSpPr/>
            <p:nvPr/>
          </p:nvSpPr>
          <p:spPr>
            <a:xfrm>
              <a:off x="-2141111" y="3224004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E8CF95CC-77E5-369A-9564-BD167F206955}"/>
                </a:ext>
              </a:extLst>
            </p:cNvPr>
            <p:cNvSpPr/>
            <p:nvPr/>
          </p:nvSpPr>
          <p:spPr>
            <a:xfrm>
              <a:off x="-2156177" y="4516364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B99E6313-A9AA-4983-0F46-3F903EF65BCE}"/>
                </a:ext>
              </a:extLst>
            </p:cNvPr>
            <p:cNvSpPr txBox="1"/>
            <p:nvPr/>
          </p:nvSpPr>
          <p:spPr>
            <a:xfrm>
              <a:off x="-2598059" y="377225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모래사장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EFC4D52-2DD2-A019-F829-4BFC7FDE3EC3}"/>
              </a:ext>
            </a:extLst>
          </p:cNvPr>
          <p:cNvGrpSpPr/>
          <p:nvPr/>
        </p:nvGrpSpPr>
        <p:grpSpPr>
          <a:xfrm>
            <a:off x="3520981" y="1922047"/>
            <a:ext cx="1142971" cy="1142971"/>
            <a:chOff x="3852172" y="2801549"/>
            <a:chExt cx="1638066" cy="1638066"/>
          </a:xfrm>
        </p:grpSpPr>
        <p:sp>
          <p:nvSpPr>
            <p:cNvPr id="41" name="팔각형 40">
              <a:extLst>
                <a:ext uri="{FF2B5EF4-FFF2-40B4-BE49-F238E27FC236}">
                  <a16:creationId xmlns:a16="http://schemas.microsoft.com/office/drawing/2014/main" xmlns="" id="{0ED89E6E-B31E-B656-51C1-DDABCC8A56C2}"/>
                </a:ext>
              </a:extLst>
            </p:cNvPr>
            <p:cNvSpPr/>
            <p:nvPr/>
          </p:nvSpPr>
          <p:spPr>
            <a:xfrm>
              <a:off x="3852172" y="2801549"/>
              <a:ext cx="1638066" cy="1638066"/>
            </a:xfrm>
            <a:prstGeom prst="octagon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94C41A29-BB5C-3109-E14A-BEB227F9EBD5}"/>
                </a:ext>
              </a:extLst>
            </p:cNvPr>
            <p:cNvSpPr/>
            <p:nvPr/>
          </p:nvSpPr>
          <p:spPr>
            <a:xfrm>
              <a:off x="4312065" y="3924920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A501CE5A-F274-4E81-3090-CE628A05EB37}"/>
                </a:ext>
              </a:extLst>
            </p:cNvPr>
            <p:cNvSpPr/>
            <p:nvPr/>
          </p:nvSpPr>
          <p:spPr>
            <a:xfrm>
              <a:off x="4142942" y="3485488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7B1DF55F-49F2-1AB6-036C-5C017127C2E8}"/>
                </a:ext>
              </a:extLst>
            </p:cNvPr>
            <p:cNvSpPr/>
            <p:nvPr/>
          </p:nvSpPr>
          <p:spPr>
            <a:xfrm>
              <a:off x="4351281" y="3149418"/>
              <a:ext cx="163579" cy="163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D2D8FEA2-7839-2F36-D46D-6A6D1DAA8903}"/>
                </a:ext>
              </a:extLst>
            </p:cNvPr>
            <p:cNvSpPr txBox="1"/>
            <p:nvPr/>
          </p:nvSpPr>
          <p:spPr>
            <a:xfrm>
              <a:off x="4501308" y="3454389"/>
              <a:ext cx="389850" cy="374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숲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367B16F-D8E1-7170-1569-A4709A847B5F}"/>
              </a:ext>
            </a:extLst>
          </p:cNvPr>
          <p:cNvGrpSpPr/>
          <p:nvPr/>
        </p:nvGrpSpPr>
        <p:grpSpPr>
          <a:xfrm>
            <a:off x="2045383" y="3144240"/>
            <a:ext cx="1224561" cy="1224561"/>
            <a:chOff x="-1289444" y="4778008"/>
            <a:chExt cx="1638066" cy="1638066"/>
          </a:xfrm>
        </p:grpSpPr>
        <p:sp>
          <p:nvSpPr>
            <p:cNvPr id="60" name="팔각형 59">
              <a:extLst>
                <a:ext uri="{FF2B5EF4-FFF2-40B4-BE49-F238E27FC236}">
                  <a16:creationId xmlns:a16="http://schemas.microsoft.com/office/drawing/2014/main" xmlns="" id="{0F7EC25D-6A74-541E-467B-BA93FCEC7FD8}"/>
                </a:ext>
              </a:extLst>
            </p:cNvPr>
            <p:cNvSpPr/>
            <p:nvPr/>
          </p:nvSpPr>
          <p:spPr>
            <a:xfrm>
              <a:off x="-1289444" y="4778008"/>
              <a:ext cx="1638066" cy="1638066"/>
            </a:xfrm>
            <a:prstGeom prst="octagon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EFB4FF87-AA8B-8B68-3A45-AF0296154F2A}"/>
                </a:ext>
              </a:extLst>
            </p:cNvPr>
            <p:cNvSpPr/>
            <p:nvPr/>
          </p:nvSpPr>
          <p:spPr>
            <a:xfrm>
              <a:off x="-511501" y="5522423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2F88E939-444D-2170-264C-A5175F0AA3EF}"/>
                </a:ext>
              </a:extLst>
            </p:cNvPr>
            <p:cNvSpPr/>
            <p:nvPr/>
          </p:nvSpPr>
          <p:spPr>
            <a:xfrm>
              <a:off x="-777797" y="5184062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20AD8E9B-2A01-2C27-0DFA-9B6EAA24262D}"/>
                </a:ext>
              </a:extLst>
            </p:cNvPr>
            <p:cNvSpPr/>
            <p:nvPr/>
          </p:nvSpPr>
          <p:spPr>
            <a:xfrm>
              <a:off x="-231775" y="5730084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1EC37DE5-0BB4-A27D-EAC3-5CC37083AC76}"/>
                </a:ext>
              </a:extLst>
            </p:cNvPr>
            <p:cNvSpPr/>
            <p:nvPr/>
          </p:nvSpPr>
          <p:spPr>
            <a:xfrm>
              <a:off x="-231775" y="5171537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6736164D-7947-90F2-BD06-DFC2A7F191DF}"/>
                </a:ext>
              </a:extLst>
            </p:cNvPr>
            <p:cNvSpPr/>
            <p:nvPr/>
          </p:nvSpPr>
          <p:spPr>
            <a:xfrm>
              <a:off x="-753235" y="5730084"/>
              <a:ext cx="163579" cy="1635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3D1BBA5C-8374-4443-1EF7-F6CAE68FF78E}"/>
                </a:ext>
              </a:extLst>
            </p:cNvPr>
            <p:cNvSpPr txBox="1"/>
            <p:nvPr/>
          </p:nvSpPr>
          <p:spPr>
            <a:xfrm>
              <a:off x="-671446" y="5343324"/>
              <a:ext cx="507749" cy="415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밭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B030C14-79AF-FA13-5A20-89CD3624830A}"/>
              </a:ext>
            </a:extLst>
          </p:cNvPr>
          <p:cNvGrpSpPr/>
          <p:nvPr/>
        </p:nvGrpSpPr>
        <p:grpSpPr>
          <a:xfrm>
            <a:off x="2102844" y="1898443"/>
            <a:ext cx="1142971" cy="1142971"/>
            <a:chOff x="-1282729" y="1464350"/>
            <a:chExt cx="1638066" cy="1638066"/>
          </a:xfrm>
        </p:grpSpPr>
        <p:sp>
          <p:nvSpPr>
            <p:cNvPr id="40" name="팔각형 39">
              <a:extLst>
                <a:ext uri="{FF2B5EF4-FFF2-40B4-BE49-F238E27FC236}">
                  <a16:creationId xmlns:a16="http://schemas.microsoft.com/office/drawing/2014/main" xmlns="" id="{F86206F1-1C1C-8C18-E308-6087C35C1CB3}"/>
                </a:ext>
              </a:extLst>
            </p:cNvPr>
            <p:cNvSpPr/>
            <p:nvPr/>
          </p:nvSpPr>
          <p:spPr>
            <a:xfrm>
              <a:off x="-1282729" y="1464350"/>
              <a:ext cx="1638066" cy="1638066"/>
            </a:xfrm>
            <a:prstGeom prst="octagon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F60F8B1-2328-1D2B-554F-EA748D631E2B}"/>
                </a:ext>
              </a:extLst>
            </p:cNvPr>
            <p:cNvSpPr txBox="1"/>
            <p:nvPr/>
          </p:nvSpPr>
          <p:spPr>
            <a:xfrm>
              <a:off x="-879370" y="2062834"/>
              <a:ext cx="831346" cy="44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동굴       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286D3831-6A0E-3D3D-7538-6915BD2AFE97}"/>
              </a:ext>
            </a:extLst>
          </p:cNvPr>
          <p:cNvGrpSpPr/>
          <p:nvPr/>
        </p:nvGrpSpPr>
        <p:grpSpPr>
          <a:xfrm>
            <a:off x="6355317" y="1813504"/>
            <a:ext cx="5241758" cy="2684784"/>
            <a:chOff x="782637" y="2460602"/>
            <a:chExt cx="5241758" cy="2684784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5E46E15C-D8AA-9CE2-785B-18B78D9C24A2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xmlns="" id="{70AB9D70-E39D-80B5-B8F0-EA0DB94BCAF8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xmlns="" id="{17DBEDF0-70A3-8E34-B08B-71D3D5104B84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xmlns="" id="{39CBCE27-41C1-409E-2BF5-A4510EB78230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xmlns="" id="{8E7D2BC5-DE4D-1824-26FC-ABC5000ED3DB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xmlns="" id="{71FBFEEA-D392-F675-499D-E71E5A7983F1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xmlns="" id="{825C909D-035C-944F-1483-8D389781A12C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xmlns="" id="{0C3E1337-1F10-3658-423D-E959571C2628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xmlns="" id="{DB4C0561-3E38-725F-0FBD-BDDA3B597FC2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E7DCC43D-00E0-0C11-D614-997BB10B73DE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xmlns="" id="{F781FEB7-82B0-B441-E0D0-4BC94D58185B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57BBF653-F149-7AAE-A466-5FC3E06F9C4F}"/>
                  </a:ext>
                </a:extLst>
              </p:cNvPr>
              <p:cNvSpPr txBox="1"/>
              <p:nvPr/>
            </p:nvSpPr>
            <p:spPr>
              <a:xfrm>
                <a:off x="601247" y="2637702"/>
                <a:ext cx="3880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0%</a:t>
                </a:r>
                <a:endParaRPr lang="ko-KR" altLang="en-US" sz="1000" b="1" dirty="0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xmlns="" id="{6AA4DB9B-8B50-322C-926F-CBD072AC0849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80111DB-C529-6474-B417-46C17F6E5B95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xmlns="" id="{26F38C73-561D-CD50-7E9E-12FF7BCABBDF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xmlns="" id="{2F93F823-FE71-67BA-88B2-0B0F27DF8F7D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50247A7-4A82-7D44-3AA0-D469CC5A9DE0}"/>
              </a:ext>
            </a:extLst>
          </p:cNvPr>
          <p:cNvGrpSpPr/>
          <p:nvPr/>
        </p:nvGrpSpPr>
        <p:grpSpPr>
          <a:xfrm>
            <a:off x="8586700" y="2395997"/>
            <a:ext cx="876377" cy="36599"/>
            <a:chOff x="7324165" y="1921237"/>
            <a:chExt cx="3142429" cy="15879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D7C41452-063B-AD51-62F6-A2187B6BBD78}"/>
                </a:ext>
              </a:extLst>
            </p:cNvPr>
            <p:cNvSpPr/>
            <p:nvPr/>
          </p:nvSpPr>
          <p:spPr>
            <a:xfrm>
              <a:off x="7324165" y="1921237"/>
              <a:ext cx="3142429" cy="1587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945F0D6D-27A3-E101-4FFB-3558CAC66364}"/>
                </a:ext>
              </a:extLst>
            </p:cNvPr>
            <p:cNvSpPr/>
            <p:nvPr/>
          </p:nvSpPr>
          <p:spPr>
            <a:xfrm>
              <a:off x="7330138" y="1942679"/>
              <a:ext cx="1537638" cy="1246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5022D82-95B3-8FBC-5EF5-E8EF573220EF}"/>
              </a:ext>
            </a:extLst>
          </p:cNvPr>
          <p:cNvSpPr txBox="1"/>
          <p:nvPr/>
        </p:nvSpPr>
        <p:spPr>
          <a:xfrm>
            <a:off x="8775690" y="2222219"/>
            <a:ext cx="543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모래사장</a:t>
            </a:r>
          </a:p>
        </p:txBody>
      </p:sp>
    </p:spTree>
    <p:extLst>
      <p:ext uri="{BB962C8B-B14F-4D97-AF65-F5344CB8AC3E}">
        <p14:creationId xmlns:p14="http://schemas.microsoft.com/office/powerpoint/2010/main" val="178233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cxnSpLocks/>
            <a:stCxn id="91" idx="2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cxnSpLocks/>
            <a:stCxn id="101" idx="3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모서리가 둥근 직사각형 39">
            <a:extLst>
              <a:ext uri="{FF2B5EF4-FFF2-40B4-BE49-F238E27FC236}">
                <a16:creationId xmlns:a16="http://schemas.microsoft.com/office/drawing/2014/main" xmlns="" id="{4FA2E584-DEE4-01AD-39F9-AE0FEDB3EF76}"/>
              </a:ext>
            </a:extLst>
          </p:cNvPr>
          <p:cNvSpPr/>
          <p:nvPr/>
        </p:nvSpPr>
        <p:spPr>
          <a:xfrm>
            <a:off x="5931465" y="6266225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411</Words>
  <Application>Microsoft Office PowerPoint</Application>
  <PresentationFormat>사용자 지정</PresentationFormat>
  <Paragraphs>192</Paragraphs>
  <Slides>10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ROG</cp:lastModifiedBy>
  <cp:revision>6</cp:revision>
  <dcterms:created xsi:type="dcterms:W3CDTF">2022-06-16T07:04:32Z</dcterms:created>
  <dcterms:modified xsi:type="dcterms:W3CDTF">2022-07-12T09:49:55Z</dcterms:modified>
</cp:coreProperties>
</file>