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88" r:id="rId4"/>
    <p:sldId id="287" r:id="rId5"/>
    <p:sldId id="289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62658B-0E83-43EF-9D52-C659C2DD6756}"/>
              </a:ext>
            </a:extLst>
          </p:cNvPr>
          <p:cNvSpPr/>
          <p:nvPr/>
        </p:nvSpPr>
        <p:spPr>
          <a:xfrm>
            <a:off x="15213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22030-F73D-44CE-86D3-3E2761E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5921-07BC-464D-A391-8527B03B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269741-60EE-4563-91F5-DD8883E71A94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65B13-8A50-4E50-B84E-BC87CB52C882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57DC-00F9-4B3F-9C6E-E7A98A781D4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6D45-DB7B-46E1-9B18-9DE0804050B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1BDC-334C-4D69-B3CE-91E997829A22}"/>
              </a:ext>
            </a:extLst>
          </p:cNvPr>
          <p:cNvSpPr txBox="1"/>
          <p:nvPr/>
        </p:nvSpPr>
        <p:spPr>
          <a:xfrm>
            <a:off x="5092427" y="2297607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로 그 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F4B45-1000-4111-98A1-C840F77C2EF8}"/>
              </a:ext>
            </a:extLst>
          </p:cNvPr>
          <p:cNvCxnSpPr/>
          <p:nvPr/>
        </p:nvCxnSpPr>
        <p:spPr>
          <a:xfrm>
            <a:off x="3112782" y="3067048"/>
            <a:ext cx="6059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6F333-16D4-443F-8A58-CF04E3BCEB1B}"/>
              </a:ext>
            </a:extLst>
          </p:cNvPr>
          <p:cNvSpPr/>
          <p:nvPr/>
        </p:nvSpPr>
        <p:spPr>
          <a:xfrm>
            <a:off x="3978184" y="3555770"/>
            <a:ext cx="5193808" cy="561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525F9-E3B7-4138-BB43-11E8FA05A704}"/>
              </a:ext>
            </a:extLst>
          </p:cNvPr>
          <p:cNvSpPr txBox="1"/>
          <p:nvPr/>
        </p:nvSpPr>
        <p:spPr>
          <a:xfrm>
            <a:off x="2917229" y="3651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D0EC4B0-571A-423C-86D4-C2AD871D7FAC}"/>
              </a:ext>
            </a:extLst>
          </p:cNvPr>
          <p:cNvSpPr/>
          <p:nvPr/>
        </p:nvSpPr>
        <p:spPr>
          <a:xfrm>
            <a:off x="5885403" y="4605928"/>
            <a:ext cx="933060" cy="93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45A7C1-394C-4416-A750-1BB3FA87F97D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FB16A1-B2CD-404C-9601-C369F704C246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14E00-84B2-40CB-ABC3-471C5307272F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33B1D-F7AC-4193-BE74-1F97283183C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4F101-044D-45B8-9E7F-EF978FFC17A1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14C6E332-341D-426B-A8C0-63353ABF9044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5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8CE177-9F2A-4957-BB15-E11AB53DEC2E}"/>
              </a:ext>
            </a:extLst>
          </p:cNvPr>
          <p:cNvSpPr/>
          <p:nvPr/>
        </p:nvSpPr>
        <p:spPr>
          <a:xfrm>
            <a:off x="1498776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9D900C-F3FF-47E2-81D9-472D0E7A922C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A9A757-488B-4DC7-B326-2A90B71A3AA8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B1A7-8A5F-4376-871C-3CD69C9B50BE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418AA-E3B3-4A20-AB7C-7C0A502C5648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5099A-0118-40F9-BCA2-53F9D48848B5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039E2E5-6975-451A-BFDA-F819EF4A5C1A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3AEFFF-B18B-48FB-B55C-9A22BEE89A36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4AC745E-8115-4C75-A6EE-9ACB9297BE02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2AC74-B8AA-4A8F-86C8-735F7ED3F077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FAB4BC-8949-49A1-9145-0161E88CE264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E79276-DE4C-4D74-A3C0-8F3ACEDB4DC2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B182-F7E5-4066-BFC4-F41FEAA58C1E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3CC5DE4B-7025-4394-B1D1-BC7500DF23FE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449390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63570-EDD7-4B42-AB96-9C2C58389C25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7D03A-7BE3-42E9-A562-7173B6971A7C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DF2FD-DF5A-41DC-B323-A936E56B7EC0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9DF3F-7D14-4E07-BD51-8D0EE5FA556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DD78F-55BB-4A7E-98C6-266BB9D05552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0" name="텍스트 개체 틀 4">
            <a:extLst>
              <a:ext uri="{FF2B5EF4-FFF2-40B4-BE49-F238E27FC236}">
                <a16:creationId xmlns:a16="http://schemas.microsoft.com/office/drawing/2014/main" id="{E4FB741D-7821-40CB-A077-6C53D90485E9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C09D5C-0E1C-483E-938D-90AC5623D74E}"/>
              </a:ext>
            </a:extLst>
          </p:cNvPr>
          <p:cNvSpPr/>
          <p:nvPr/>
        </p:nvSpPr>
        <p:spPr>
          <a:xfrm>
            <a:off x="5962515" y="1037083"/>
            <a:ext cx="1875195" cy="4532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34708-ABD1-420C-B2F5-508F171D55EB}"/>
              </a:ext>
            </a:extLst>
          </p:cNvPr>
          <p:cNvSpPr/>
          <p:nvPr/>
        </p:nvSpPr>
        <p:spPr>
          <a:xfrm>
            <a:off x="0" y="1689948"/>
            <a:ext cx="12192000" cy="5177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F59B05-8093-42C7-814E-64EB15B529D1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2770A69-7871-4893-B037-18C6EE8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59666"/>
            <a:ext cx="10117758" cy="46151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r>
              <a:rPr lang="ko-KR" altLang="en-US" b="1" dirty="0"/>
              <a:t> 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848E0-9791-47C3-9AF4-7266B7732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D3F2-79A2-4637-93ED-A539C4A6E5E5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F44E4-CDC5-4323-8DE9-3923C6E071EA}"/>
              </a:ext>
            </a:extLst>
          </p:cNvPr>
          <p:cNvSpPr/>
          <p:nvPr/>
        </p:nvSpPr>
        <p:spPr>
          <a:xfrm>
            <a:off x="5286634" y="181625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9AA89735-FC94-429C-9943-3D15621B5A52}"/>
              </a:ext>
            </a:extLst>
          </p:cNvPr>
          <p:cNvSpPr/>
          <p:nvPr/>
        </p:nvSpPr>
        <p:spPr>
          <a:xfrm>
            <a:off x="5386517" y="2547258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A94FF-2908-46E7-AA2C-637E45CDDCFF}"/>
              </a:ext>
            </a:extLst>
          </p:cNvPr>
          <p:cNvSpPr txBox="1"/>
          <p:nvPr/>
        </p:nvSpPr>
        <p:spPr>
          <a:xfrm>
            <a:off x="5389271" y="2628728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같은 닉네임이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B5703B-7227-4233-B600-4A3ECF5129E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3599" y="2292119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E418718-BF0A-4731-8EAD-9814FAEF432E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6500682" y="2054189"/>
            <a:ext cx="99882" cy="773416"/>
          </a:xfrm>
          <a:prstGeom prst="bentConnector3">
            <a:avLst>
              <a:gd name="adj1" fmla="val 3288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927762-58AA-49E8-92B7-6C59FF4DE753}"/>
              </a:ext>
            </a:extLst>
          </p:cNvPr>
          <p:cNvSpPr/>
          <p:nvPr/>
        </p:nvSpPr>
        <p:spPr>
          <a:xfrm>
            <a:off x="5261930" y="3384225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87B26F-F7F3-4FDA-A507-DBB6A74C76AD}"/>
              </a:ext>
            </a:extLst>
          </p:cNvPr>
          <p:cNvCxnSpPr>
            <a:cxnSpLocks/>
          </p:cNvCxnSpPr>
          <p:nvPr/>
        </p:nvCxnSpPr>
        <p:spPr>
          <a:xfrm>
            <a:off x="10781985" y="2006486"/>
            <a:ext cx="72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FA5029-1571-4375-82A2-978F9F8AABA3}"/>
              </a:ext>
            </a:extLst>
          </p:cNvPr>
          <p:cNvCxnSpPr>
            <a:cxnSpLocks/>
          </p:cNvCxnSpPr>
          <p:nvPr/>
        </p:nvCxnSpPr>
        <p:spPr>
          <a:xfrm>
            <a:off x="10775762" y="2289519"/>
            <a:ext cx="7226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E6B888-2F89-4BF6-A2FA-4D2024CFDD90}"/>
              </a:ext>
            </a:extLst>
          </p:cNvPr>
          <p:cNvSpPr txBox="1"/>
          <p:nvPr/>
        </p:nvSpPr>
        <p:spPr>
          <a:xfrm>
            <a:off x="11579438" y="213312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D0827-5DE4-4F24-8C41-35A22A62D2A1}"/>
              </a:ext>
            </a:extLst>
          </p:cNvPr>
          <p:cNvSpPr txBox="1"/>
          <p:nvPr/>
        </p:nvSpPr>
        <p:spPr>
          <a:xfrm>
            <a:off x="11607274" y="185259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88E5D3-87F6-4685-8320-41C7B5B32ADE}"/>
              </a:ext>
            </a:extLst>
          </p:cNvPr>
          <p:cNvCxnSpPr>
            <a:cxnSpLocks/>
          </p:cNvCxnSpPr>
          <p:nvPr/>
        </p:nvCxnSpPr>
        <p:spPr>
          <a:xfrm>
            <a:off x="10775762" y="2607365"/>
            <a:ext cx="722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A68591-192E-48BD-A1DB-E7A380077E1B}"/>
              </a:ext>
            </a:extLst>
          </p:cNvPr>
          <p:cNvSpPr txBox="1"/>
          <p:nvPr/>
        </p:nvSpPr>
        <p:spPr>
          <a:xfrm>
            <a:off x="11607274" y="24412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</a:t>
            </a:r>
            <a:endParaRPr lang="en-US" altLang="ko-KR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E73A65-0B38-461B-B416-9B7652F7AA8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18895" y="3107952"/>
            <a:ext cx="0" cy="276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3A23C9-86B6-4EEB-BE87-8DD861C3C4F8}"/>
              </a:ext>
            </a:extLst>
          </p:cNvPr>
          <p:cNvSpPr/>
          <p:nvPr/>
        </p:nvSpPr>
        <p:spPr>
          <a:xfrm>
            <a:off x="6795940" y="3085923"/>
            <a:ext cx="1181734" cy="87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9AEBF4-216A-419A-B321-A0D744E2DE36}"/>
              </a:ext>
            </a:extLst>
          </p:cNvPr>
          <p:cNvSpPr txBox="1"/>
          <p:nvPr/>
        </p:nvSpPr>
        <p:spPr>
          <a:xfrm>
            <a:off x="6795939" y="3106462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 </a:t>
            </a:r>
            <a:r>
              <a:rPr lang="ko-KR" altLang="en-US" sz="1200" dirty="0"/>
              <a:t>게임 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게임 설명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음소거 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7681A4-9EBC-41D4-A6AA-857DFDE647EC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 flipV="1">
            <a:off x="6575860" y="3614294"/>
            <a:ext cx="220079" cy="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02359EE-E9A6-4993-B9D0-0E42D7FEC355}"/>
              </a:ext>
            </a:extLst>
          </p:cNvPr>
          <p:cNvCxnSpPr/>
          <p:nvPr/>
        </p:nvCxnSpPr>
        <p:spPr>
          <a:xfrm>
            <a:off x="5937376" y="3872103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9A8846-5CCE-4615-9349-2198F2A7BB7E}"/>
              </a:ext>
            </a:extLst>
          </p:cNvPr>
          <p:cNvSpPr/>
          <p:nvPr/>
        </p:nvSpPr>
        <p:spPr>
          <a:xfrm>
            <a:off x="5261930" y="4125172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973DC5-13F6-413F-99D2-C2EA885A8A57}"/>
              </a:ext>
            </a:extLst>
          </p:cNvPr>
          <p:cNvSpPr/>
          <p:nvPr/>
        </p:nvSpPr>
        <p:spPr>
          <a:xfrm>
            <a:off x="3772134" y="538353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874B02-0F04-4268-9A73-52A2A2AD8623}"/>
              </a:ext>
            </a:extLst>
          </p:cNvPr>
          <p:cNvSpPr/>
          <p:nvPr/>
        </p:nvSpPr>
        <p:spPr>
          <a:xfrm>
            <a:off x="6729841" y="5444300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5303DC38-882D-4A2D-9F70-F5A8BDF1CFD5}"/>
              </a:ext>
            </a:extLst>
          </p:cNvPr>
          <p:cNvSpPr/>
          <p:nvPr/>
        </p:nvSpPr>
        <p:spPr>
          <a:xfrm>
            <a:off x="5380294" y="4808374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1FC387-F8FA-4177-9AF4-0506BC5B1D9A}"/>
              </a:ext>
            </a:extLst>
          </p:cNvPr>
          <p:cNvSpPr txBox="1"/>
          <p:nvPr/>
        </p:nvSpPr>
        <p:spPr>
          <a:xfrm>
            <a:off x="5383048" y="4889844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원하는 방이 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8E2EF97-951A-4723-8ABB-37CF9909837E}"/>
              </a:ext>
            </a:extLst>
          </p:cNvPr>
          <p:cNvCxnSpPr/>
          <p:nvPr/>
        </p:nvCxnSpPr>
        <p:spPr>
          <a:xfrm>
            <a:off x="5918894" y="4573715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043683-C3E6-451A-AD5D-8177C32ECDE7}"/>
              </a:ext>
            </a:extLst>
          </p:cNvPr>
          <p:cNvCxnSpPr>
            <a:stCxn id="66" idx="1"/>
            <a:endCxn id="63" idx="0"/>
          </p:cNvCxnSpPr>
          <p:nvPr/>
        </p:nvCxnSpPr>
        <p:spPr>
          <a:xfrm rot="10800000" flipV="1">
            <a:off x="4429100" y="5105287"/>
            <a:ext cx="953949" cy="278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EA50017-5BA9-48CF-BB0F-2654B1F3E402}"/>
              </a:ext>
            </a:extLst>
          </p:cNvPr>
          <p:cNvCxnSpPr>
            <a:endCxn id="64" idx="0"/>
          </p:cNvCxnSpPr>
          <p:nvPr/>
        </p:nvCxnSpPr>
        <p:spPr>
          <a:xfrm>
            <a:off x="6503436" y="5105287"/>
            <a:ext cx="883370" cy="3390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B2E2C2-0268-48C8-BA2A-A9EFC0155C03}"/>
              </a:ext>
            </a:extLst>
          </p:cNvPr>
          <p:cNvSpPr/>
          <p:nvPr/>
        </p:nvSpPr>
        <p:spPr>
          <a:xfrm>
            <a:off x="5180529" y="6337837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인게임</a:t>
            </a:r>
            <a:r>
              <a:rPr lang="ko-KR" altLang="en-US" sz="1600" dirty="0"/>
              <a:t>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B1F168C-420F-4448-9593-F8078DA49B0E}"/>
              </a:ext>
            </a:extLst>
          </p:cNvPr>
          <p:cNvCxnSpPr>
            <a:stCxn id="63" idx="2"/>
            <a:endCxn id="72" idx="1"/>
          </p:cNvCxnSpPr>
          <p:nvPr/>
        </p:nvCxnSpPr>
        <p:spPr>
          <a:xfrm rot="16200000" flipH="1">
            <a:off x="4446630" y="5841868"/>
            <a:ext cx="716368" cy="7514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A175F86-39E6-4EB0-8B7D-F0D4371E5698}"/>
              </a:ext>
            </a:extLst>
          </p:cNvPr>
          <p:cNvCxnSpPr>
            <a:stCxn id="64" idx="2"/>
            <a:endCxn id="72" idx="3"/>
          </p:cNvCxnSpPr>
          <p:nvPr/>
        </p:nvCxnSpPr>
        <p:spPr>
          <a:xfrm rot="5400000">
            <a:off x="6612830" y="5801790"/>
            <a:ext cx="655607" cy="892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C2C459-7280-4779-99F3-78355E48E012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584595-C731-40F6-8D2B-EC9EAD92B876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0908A6-4A80-4F2E-A9E2-F50F41868F99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86" name="텍스트 개체 틀 4">
            <a:extLst>
              <a:ext uri="{FF2B5EF4-FFF2-40B4-BE49-F238E27FC236}">
                <a16:creationId xmlns:a16="http://schemas.microsoft.com/office/drawing/2014/main" id="{E8A1F9E1-3463-4A44-99C0-96B02692B493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9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200</Words>
  <Application>Microsoft Office PowerPoint</Application>
  <PresentationFormat>와이드스크린</PresentationFormat>
  <Paragraphs>92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서버 UI 순서도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8</cp:revision>
  <dcterms:created xsi:type="dcterms:W3CDTF">2022-03-03T03:20:55Z</dcterms:created>
  <dcterms:modified xsi:type="dcterms:W3CDTF">2022-05-18T09:36:05Z</dcterms:modified>
</cp:coreProperties>
</file>