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7" r:id="rId2"/>
    <p:sldId id="268" r:id="rId3"/>
    <p:sldId id="281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48445"/>
    <a:srgbClr val="EB7E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719" autoAdjust="0"/>
    <p:restoredTop sz="94660"/>
  </p:normalViewPr>
  <p:slideViewPr>
    <p:cSldViewPr snapToGrid="0">
      <p:cViewPr>
        <p:scale>
          <a:sx n="100" d="100"/>
          <a:sy n="100" d="100"/>
        </p:scale>
        <p:origin x="810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8CA0AD-A475-44B5-9A01-DE22AB9F57C0}" type="datetimeFigureOut">
              <a:rPr lang="ko-KR" altLang="en-US" smtClean="0"/>
              <a:t>2022-04-26(Tue)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79A87E-A9ED-45E7-B46D-F8080C7CE0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6765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EB825B-89DC-4B21-8B3A-B3CA9CD761CE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47791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EB825B-89DC-4B21-8B3A-B3CA9CD761CE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76249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DB6B-1BB7-4702-A71B-F6D170531F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B7ACBD6-58ED-439F-88BC-9CDBB16856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A436E34-4F1B-4F5F-83CA-B353BFF936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516E8-9AC5-4179-AC4F-A3E331A91671}" type="datetimeFigureOut">
              <a:rPr lang="ko-KR" altLang="en-US" smtClean="0"/>
              <a:t>2022-04-26(Tue)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991B2D3-CC32-4950-8003-5DFA68FBA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DC95582-66AC-46CD-8520-87FF6A51B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4609E-153F-48CE-BA8E-BBEE396D6C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4970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A0723C-76A1-425F-A654-68F0B70A2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566084B-487B-468F-ACEB-DBAFEB1C4A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0D74CD0-125F-4684-8BCB-69189934B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516E8-9AC5-4179-AC4F-A3E331A91671}" type="datetimeFigureOut">
              <a:rPr lang="ko-KR" altLang="en-US" smtClean="0"/>
              <a:t>2022-04-26(Tue)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A740E87-C139-4555-9E98-872A0B50C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87F4E01-51A3-4597-8F77-B8263D762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4609E-153F-48CE-BA8E-BBEE396D6C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89539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EE16C64-55A0-4C87-8CA2-6184B2B8F7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6FA7422-C9DE-4C0A-8E72-8A6B30BC9B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02B324A-F5F4-4C60-859D-81F80B75D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516E8-9AC5-4179-AC4F-A3E331A91671}" type="datetimeFigureOut">
              <a:rPr lang="ko-KR" altLang="en-US" smtClean="0"/>
              <a:t>2022-04-26(Tue)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175CFE-A9CF-47ED-ABCC-904C6AAE0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48B98A4-7593-4E35-8110-956BAD22C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4609E-153F-48CE-BA8E-BBEE396D6C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13792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19E40AB3-0700-4AD2-87FA-3F2118D7930E}"/>
              </a:ext>
            </a:extLst>
          </p:cNvPr>
          <p:cNvSpPr/>
          <p:nvPr userDrawn="1"/>
        </p:nvSpPr>
        <p:spPr>
          <a:xfrm>
            <a:off x="0" y="0"/>
            <a:ext cx="12192000" cy="101791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7ED5CED-7F3F-42FC-A3C6-E911D69BD1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0615" y="185018"/>
            <a:ext cx="10515600" cy="461513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r>
              <a:rPr lang="en-US" altLang="ko-KR" dirty="0"/>
              <a:t>1. </a:t>
            </a:r>
            <a:r>
              <a:rPr lang="ko-KR" altLang="en-US" dirty="0"/>
              <a:t>슬라이드 제목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187594A-7F55-410F-A8EC-891C0A9FA6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B097B4-2981-4E30-AFDB-11C6289BF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7C75EAA1-BE98-4290-AD72-327BAE27244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52091" y="681037"/>
            <a:ext cx="8289986" cy="20844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ko-KR" altLang="en-US" dirty="0"/>
              <a:t>슬라이드 부제목</a:t>
            </a:r>
          </a:p>
        </p:txBody>
      </p:sp>
    </p:spTree>
    <p:extLst>
      <p:ext uri="{BB962C8B-B14F-4D97-AF65-F5344CB8AC3E}">
        <p14:creationId xmlns:p14="http://schemas.microsoft.com/office/powerpoint/2010/main" val="29198098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E2ACE0-5CD1-4168-A5F6-62B9734AF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5FBA97-06A7-4AB8-83BD-B41304D37D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70243C5-5B3B-412B-B020-391EC5C38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516E8-9AC5-4179-AC4F-A3E331A91671}" type="datetimeFigureOut">
              <a:rPr lang="ko-KR" altLang="en-US" smtClean="0"/>
              <a:t>2022-04-26(Tue)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2225EF1-E9B7-49DB-B7E2-204B61752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208E306-5746-4CC5-B742-8C7776508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4609E-153F-48CE-BA8E-BBEE396D6C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8164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31E8C3-D30F-46D8-8629-ABE09A6EC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22C8BDA-7941-45F6-84A7-2108D9EDEF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66151C-5918-4937-95A1-C75FE9570A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516E8-9AC5-4179-AC4F-A3E331A91671}" type="datetimeFigureOut">
              <a:rPr lang="ko-KR" altLang="en-US" smtClean="0"/>
              <a:t>2022-04-26(Tue)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AF021E4-4674-4F32-A42E-A751539034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D091EAC-BD23-473E-B69F-6E47C6F4E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4609E-153F-48CE-BA8E-BBEE396D6C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68752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4A945E-6650-4DDB-A72C-76FE33073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AD90105-4262-40D5-ABA9-979371CA3F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116CFEA-9EBB-4574-9703-3C01C06745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7843724-D80C-4167-81E9-D02502B30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516E8-9AC5-4179-AC4F-A3E331A91671}" type="datetimeFigureOut">
              <a:rPr lang="ko-KR" altLang="en-US" smtClean="0"/>
              <a:t>2022-04-26(Tue)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6C3FFDF-FDF4-4F9D-BB84-3DEB22FC7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895F62-4D81-4534-9879-AC90CDACF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4609E-153F-48CE-BA8E-BBEE396D6C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3205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AAD530-76A9-4BC5-8E3A-86FEFE4F7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0F0F972-106C-4D90-9904-9BBEB4CC05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0BDB2A1-6539-466F-B826-30BF0B7A09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A1A67EE-C456-4FE3-B80C-789550737C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97096D6-1BDB-4F50-8AE0-5629C62619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DF3FACA-8980-4796-B9A4-5E4139C40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516E8-9AC5-4179-AC4F-A3E331A91671}" type="datetimeFigureOut">
              <a:rPr lang="ko-KR" altLang="en-US" smtClean="0"/>
              <a:t>2022-04-26(Tue)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DCC2800-7F95-43A6-A943-87F1BC195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F4A8F01-6248-41CB-B7A1-7AB60724E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4609E-153F-48CE-BA8E-BBEE396D6C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96635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8679A9-BE07-4857-8765-88EF813DB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B8E2392-DE67-468A-A5FA-53018C834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516E8-9AC5-4179-AC4F-A3E331A91671}" type="datetimeFigureOut">
              <a:rPr lang="ko-KR" altLang="en-US" smtClean="0"/>
              <a:t>2022-04-26(Tue)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DD33A2F-4578-4B0B-93E1-3260FB1263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9297A9F-86F0-4CC4-9800-2CA599E1D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4609E-153F-48CE-BA8E-BBEE396D6C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6596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A1619A4-8D6B-4FB7-AFE6-2542C08318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516E8-9AC5-4179-AC4F-A3E331A91671}" type="datetimeFigureOut">
              <a:rPr lang="ko-KR" altLang="en-US" smtClean="0"/>
              <a:t>2022-04-26(Tue)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FE82718-2F96-4E62-941A-8C609D97E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0119E64-95B9-4198-9A2B-734DCB8AB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4609E-153F-48CE-BA8E-BBEE396D6C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1869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51217F-661E-41F1-9C9E-DA82C7886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1B8FC65-1D74-4223-8A29-EB0335FA6D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525B50B-3504-45CD-99CF-9E405D50B5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7C60D44-DF98-42D7-BD18-D0F8E260D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516E8-9AC5-4179-AC4F-A3E331A91671}" type="datetimeFigureOut">
              <a:rPr lang="ko-KR" altLang="en-US" smtClean="0"/>
              <a:t>2022-04-26(Tue)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70AEF0A-690F-486E-AA19-2902A6FC7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5AB62D2-2170-46DE-914A-52B52DDE7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4609E-153F-48CE-BA8E-BBEE396D6C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45991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4693E6-9B40-42E2-B9C2-F3B5D0B9A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E2BFD1E-2840-45F0-99E0-7EC7C45545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4C8EF35-923C-4473-8AB5-BC0FEB7D6E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344411B-C57F-4916-9BA9-DCBAB8F1C2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516E8-9AC5-4179-AC4F-A3E331A91671}" type="datetimeFigureOut">
              <a:rPr lang="ko-KR" altLang="en-US" smtClean="0"/>
              <a:t>2022-04-26(Tue)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A903236-3052-47E2-9E09-9DB9AA6FA2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48A392-8A42-4212-9DA5-E341CA452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4609E-153F-48CE-BA8E-BBEE396D6C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1548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87545E0-EABC-426B-A196-CD8158563E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357CA75-234A-41C5-8101-ECEAA2428A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B662CAF-ED78-47E2-AC27-0157AB17A2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6516E8-9AC5-4179-AC4F-A3E331A91671}" type="datetimeFigureOut">
              <a:rPr lang="ko-KR" altLang="en-US" smtClean="0"/>
              <a:t>2022-04-26(Tue)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634B3F-E5CF-4AFC-83A2-D03090C938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F52599C-B585-45F4-81D6-AA3EA486B5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14609E-153F-48CE-BA8E-BBEE396D6C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7526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177A21-1F99-4D21-9F9F-55BCE76CE32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b="1" dirty="0"/>
              <a:t>ESCAPE ISLAND</a:t>
            </a:r>
            <a:endParaRPr lang="ko-KR" altLang="en-US" b="1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1152BDB-6F60-4325-8468-F9381C5F40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86918" y="4858869"/>
            <a:ext cx="3281082" cy="573743"/>
          </a:xfrm>
        </p:spPr>
        <p:txBody>
          <a:bodyPr/>
          <a:lstStyle/>
          <a:p>
            <a:r>
              <a:rPr lang="ko-KR" altLang="en-US" b="1" dirty="0"/>
              <a:t>맵</a:t>
            </a:r>
          </a:p>
        </p:txBody>
      </p:sp>
    </p:spTree>
    <p:extLst>
      <p:ext uri="{BB962C8B-B14F-4D97-AF65-F5344CB8AC3E}">
        <p14:creationId xmlns:p14="http://schemas.microsoft.com/office/powerpoint/2010/main" val="11820459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E93FE2A-85FE-4157-951C-FC2FADBB3B34}"/>
              </a:ext>
            </a:extLst>
          </p:cNvPr>
          <p:cNvSpPr/>
          <p:nvPr/>
        </p:nvSpPr>
        <p:spPr>
          <a:xfrm>
            <a:off x="0" y="0"/>
            <a:ext cx="12192000" cy="103447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2817C4-ACF4-45FB-A018-6E6F872691BC}"/>
              </a:ext>
            </a:extLst>
          </p:cNvPr>
          <p:cNvSpPr txBox="1"/>
          <p:nvPr/>
        </p:nvSpPr>
        <p:spPr>
          <a:xfrm>
            <a:off x="646546" y="255627"/>
            <a:ext cx="42302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맵 설명</a:t>
            </a:r>
            <a:endParaRPr lang="en-US" altLang="ko-KR" sz="2800" b="1" dirty="0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FCA0FEB8-A46F-4B68-9053-45DD6B170E03}"/>
              </a:ext>
            </a:extLst>
          </p:cNvPr>
          <p:cNvGrpSpPr/>
          <p:nvPr/>
        </p:nvGrpSpPr>
        <p:grpSpPr>
          <a:xfrm>
            <a:off x="8139811" y="1216139"/>
            <a:ext cx="3494655" cy="5405838"/>
            <a:chOff x="8324850" y="1790700"/>
            <a:chExt cx="3494655" cy="3686175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B356938C-3C50-4481-A5D7-47D10165D3B0}"/>
                </a:ext>
              </a:extLst>
            </p:cNvPr>
            <p:cNvSpPr/>
            <p:nvPr/>
          </p:nvSpPr>
          <p:spPr>
            <a:xfrm>
              <a:off x="8324850" y="1790700"/>
              <a:ext cx="3457575" cy="3686175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8378673-46AF-4E73-9214-3D834FCF2048}"/>
                </a:ext>
              </a:extLst>
            </p:cNvPr>
            <p:cNvSpPr txBox="1"/>
            <p:nvPr/>
          </p:nvSpPr>
          <p:spPr>
            <a:xfrm>
              <a:off x="8374331" y="2009120"/>
              <a:ext cx="3445174" cy="34628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71450" indent="-171450">
                <a:buFontTx/>
                <a:buChar char="-"/>
              </a:pPr>
              <a:r>
                <a:rPr lang="ko-KR" altLang="en-US" sz="1200" b="1" dirty="0">
                  <a:solidFill>
                    <a:schemeClr val="accent2"/>
                  </a:solidFill>
                </a:rPr>
                <a:t>모래사장</a:t>
              </a:r>
              <a:r>
                <a:rPr lang="en-US" altLang="ko-KR" sz="1200" b="1" dirty="0">
                  <a:solidFill>
                    <a:schemeClr val="accent2"/>
                  </a:solidFill>
                </a:rPr>
                <a:t>, </a:t>
              </a:r>
              <a:r>
                <a:rPr lang="ko-KR" altLang="en-US" sz="1200" b="1" dirty="0">
                  <a:solidFill>
                    <a:schemeClr val="accent2"/>
                  </a:solidFill>
                </a:rPr>
                <a:t>메인 로비</a:t>
              </a:r>
              <a:r>
                <a:rPr lang="en-US" altLang="ko-KR" sz="1200" b="1" dirty="0">
                  <a:solidFill>
                    <a:schemeClr val="accent2"/>
                  </a:solidFill>
                </a:rPr>
                <a:t>,</a:t>
              </a:r>
              <a:r>
                <a:rPr lang="ko-KR" altLang="en-US" sz="1200" b="1" dirty="0">
                  <a:solidFill>
                    <a:schemeClr val="accent2"/>
                  </a:solidFill>
                </a:rPr>
                <a:t> 숲</a:t>
              </a:r>
              <a:r>
                <a:rPr lang="en-US" altLang="ko-KR" sz="1200" b="1" dirty="0">
                  <a:solidFill>
                    <a:schemeClr val="accent2"/>
                  </a:solidFill>
                </a:rPr>
                <a:t>, </a:t>
              </a:r>
              <a:r>
                <a:rPr lang="ko-KR" altLang="en-US" sz="1200" b="1" dirty="0">
                  <a:solidFill>
                    <a:schemeClr val="accent2"/>
                  </a:solidFill>
                </a:rPr>
                <a:t>제련소</a:t>
              </a:r>
              <a:r>
                <a:rPr lang="en-US" altLang="ko-KR" sz="1200" b="1" dirty="0">
                  <a:solidFill>
                    <a:schemeClr val="accent2"/>
                  </a:solidFill>
                </a:rPr>
                <a:t>, </a:t>
              </a:r>
              <a:r>
                <a:rPr lang="ko-KR" altLang="en-US" sz="1200" b="1" dirty="0">
                  <a:solidFill>
                    <a:schemeClr val="accent2"/>
                  </a:solidFill>
                </a:rPr>
                <a:t>연구소</a:t>
              </a:r>
              <a:r>
                <a:rPr lang="en-US" altLang="ko-KR" sz="1200" b="1" dirty="0">
                  <a:solidFill>
                    <a:schemeClr val="accent2"/>
                  </a:solidFill>
                </a:rPr>
                <a:t>,</a:t>
              </a:r>
              <a:br>
                <a:rPr lang="en-US" altLang="ko-KR" sz="1200" b="1" dirty="0">
                  <a:solidFill>
                    <a:schemeClr val="accent2"/>
                  </a:solidFill>
                </a:rPr>
              </a:br>
              <a:r>
                <a:rPr lang="ko-KR" altLang="en-US" sz="1200" b="1" dirty="0">
                  <a:solidFill>
                    <a:schemeClr val="accent2"/>
                  </a:solidFill>
                </a:rPr>
                <a:t>동굴</a:t>
              </a:r>
              <a:r>
                <a:rPr lang="en-US" altLang="ko-KR" sz="1200" b="1" dirty="0">
                  <a:solidFill>
                    <a:schemeClr val="accent2"/>
                  </a:solidFill>
                </a:rPr>
                <a:t>, </a:t>
              </a:r>
              <a:r>
                <a:rPr lang="ko-KR" altLang="en-US" sz="1200" b="1" dirty="0">
                  <a:solidFill>
                    <a:schemeClr val="accent2"/>
                  </a:solidFill>
                </a:rPr>
                <a:t>정제소</a:t>
              </a:r>
              <a:r>
                <a:rPr lang="ko-KR" altLang="en-US" sz="1200" dirty="0"/>
                <a:t>로</a:t>
              </a:r>
              <a:r>
                <a:rPr lang="ko-KR" altLang="en-US" sz="1200" b="1" dirty="0">
                  <a:solidFill>
                    <a:schemeClr val="accent2"/>
                  </a:solidFill>
                </a:rPr>
                <a:t> </a:t>
              </a:r>
              <a:r>
                <a:rPr lang="en-US" altLang="ko-KR" sz="1200" b="1" dirty="0">
                  <a:solidFill>
                    <a:schemeClr val="accent2"/>
                  </a:solidFill>
                </a:rPr>
                <a:t>7</a:t>
              </a:r>
              <a:r>
                <a:rPr lang="ko-KR" altLang="en-US" sz="1200" dirty="0"/>
                <a:t>가지의 구역으로 </a:t>
              </a:r>
              <a:endParaRPr lang="en-US" altLang="ko-KR" sz="1200" dirty="0"/>
            </a:p>
            <a:p>
              <a:pPr marL="171450" indent="-171450">
                <a:buFontTx/>
                <a:buChar char="-"/>
              </a:pPr>
              <a:r>
                <a:rPr lang="ko-KR" altLang="en-US" sz="1200" dirty="0"/>
                <a:t>나뉘어 있습니다</a:t>
              </a:r>
              <a:r>
                <a:rPr lang="en-US" altLang="ko-KR" sz="1200" dirty="0"/>
                <a:t>.</a:t>
              </a:r>
            </a:p>
            <a:p>
              <a:pPr marL="171450" indent="-171450">
                <a:buFontTx/>
                <a:buChar char="-"/>
              </a:pPr>
              <a:endParaRPr lang="en-US" altLang="ko-KR" sz="1200" dirty="0"/>
            </a:p>
            <a:p>
              <a:pPr marL="171450" indent="-171450">
                <a:buFontTx/>
                <a:buChar char="-"/>
              </a:pPr>
              <a:r>
                <a:rPr lang="ko-KR" altLang="en-US" sz="1200" dirty="0"/>
                <a:t>각 구역에는 배치 되어 있는 재료들이 </a:t>
              </a:r>
              <a:br>
                <a:rPr lang="en-US" altLang="ko-KR" sz="1200" dirty="0"/>
              </a:br>
              <a:r>
                <a:rPr lang="ko-KR" altLang="en-US" sz="1200" dirty="0"/>
                <a:t>있습니다</a:t>
              </a:r>
              <a:r>
                <a:rPr lang="en-US" altLang="ko-KR" sz="1200" dirty="0"/>
                <a:t>. ( </a:t>
              </a:r>
              <a:r>
                <a:rPr lang="ko-KR" altLang="en-US" sz="1200" dirty="0"/>
                <a:t>배를 고치는데 사용되는 재료</a:t>
              </a:r>
              <a:r>
                <a:rPr lang="en-US" altLang="ko-KR" sz="1200" dirty="0"/>
                <a:t>,</a:t>
              </a:r>
              <a:br>
                <a:rPr lang="en-US" altLang="ko-KR" sz="1200" dirty="0"/>
              </a:br>
              <a:r>
                <a:rPr lang="ko-KR" altLang="en-US" sz="1200" dirty="0"/>
                <a:t>탈출하여 항해하며 먹을 음식</a:t>
              </a:r>
              <a:r>
                <a:rPr lang="en-US" altLang="ko-KR" sz="1200" dirty="0"/>
                <a:t>, </a:t>
              </a:r>
              <a:r>
                <a:rPr lang="ko-KR" altLang="en-US" sz="1200" dirty="0"/>
                <a:t>완전한 재료가</a:t>
              </a:r>
              <a:br>
                <a:rPr lang="en-US" altLang="ko-KR" sz="1200" dirty="0"/>
              </a:br>
              <a:r>
                <a:rPr lang="ko-KR" altLang="en-US" sz="1200" dirty="0"/>
                <a:t>되기 전의 원석 등</a:t>
              </a:r>
              <a:r>
                <a:rPr lang="en-US" altLang="ko-KR" sz="1200" dirty="0"/>
                <a:t>)</a:t>
              </a:r>
            </a:p>
            <a:p>
              <a:pPr marL="171450" indent="-171450">
                <a:buFontTx/>
                <a:buChar char="-"/>
              </a:pPr>
              <a:endParaRPr lang="en-US" altLang="ko-KR" sz="1200" dirty="0"/>
            </a:p>
            <a:p>
              <a:pPr marL="171450" indent="-171450">
                <a:buFontTx/>
                <a:buChar char="-"/>
              </a:pPr>
              <a:r>
                <a:rPr lang="ko-KR" altLang="en-US" sz="1200" dirty="0"/>
                <a:t>재료들이 배치 되어 있는 구역은 </a:t>
              </a:r>
              <a:r>
                <a:rPr lang="ko-KR" altLang="en-US" sz="1200" b="1" dirty="0">
                  <a:solidFill>
                    <a:schemeClr val="accent2"/>
                  </a:solidFill>
                </a:rPr>
                <a:t>숲</a:t>
              </a:r>
              <a:r>
                <a:rPr lang="en-US" altLang="ko-KR" sz="1200" b="1" dirty="0">
                  <a:solidFill>
                    <a:schemeClr val="accent2"/>
                  </a:solidFill>
                </a:rPr>
                <a:t>, </a:t>
              </a:r>
              <a:br>
                <a:rPr lang="en-US" altLang="ko-KR" sz="1200" b="1" dirty="0">
                  <a:solidFill>
                    <a:schemeClr val="accent2"/>
                  </a:solidFill>
                </a:rPr>
              </a:br>
              <a:r>
                <a:rPr lang="ko-KR" altLang="en-US" sz="1200" b="1" dirty="0">
                  <a:solidFill>
                    <a:schemeClr val="accent2"/>
                  </a:solidFill>
                </a:rPr>
                <a:t>모래사장</a:t>
              </a:r>
              <a:r>
                <a:rPr lang="en-US" altLang="ko-KR" sz="1200" b="1" dirty="0">
                  <a:solidFill>
                    <a:schemeClr val="accent2"/>
                  </a:solidFill>
                </a:rPr>
                <a:t>, </a:t>
              </a:r>
              <a:r>
                <a:rPr lang="ko-KR" altLang="en-US" sz="1200" b="1" dirty="0">
                  <a:solidFill>
                    <a:schemeClr val="accent2"/>
                  </a:solidFill>
                </a:rPr>
                <a:t>연구소</a:t>
              </a:r>
              <a:r>
                <a:rPr lang="en-US" altLang="ko-KR" sz="1200" b="1" dirty="0">
                  <a:solidFill>
                    <a:schemeClr val="accent2"/>
                  </a:solidFill>
                </a:rPr>
                <a:t>, </a:t>
              </a:r>
              <a:r>
                <a:rPr lang="ko-KR" altLang="en-US" sz="1200" b="1" dirty="0">
                  <a:solidFill>
                    <a:schemeClr val="accent2"/>
                  </a:solidFill>
                </a:rPr>
                <a:t>동굴</a:t>
              </a:r>
              <a:r>
                <a:rPr lang="ko-KR" altLang="en-US" sz="1200" b="1" dirty="0">
                  <a:solidFill>
                    <a:schemeClr val="accent5">
                      <a:lumMod val="50000"/>
                    </a:schemeClr>
                  </a:solidFill>
                </a:rPr>
                <a:t> </a:t>
              </a:r>
              <a:r>
                <a:rPr lang="ko-KR" altLang="en-US" sz="1200" dirty="0"/>
                <a:t>총 </a:t>
              </a:r>
              <a:r>
                <a:rPr lang="en-US" altLang="ko-KR" sz="1200" dirty="0"/>
                <a:t>4</a:t>
              </a:r>
              <a:r>
                <a:rPr lang="ko-KR" altLang="en-US" sz="1200" dirty="0"/>
                <a:t>개의</a:t>
              </a:r>
              <a:r>
                <a:rPr lang="en-US" altLang="ko-KR" sz="1200" dirty="0"/>
                <a:t> </a:t>
              </a:r>
              <a:r>
                <a:rPr lang="ko-KR" altLang="en-US" sz="1200" dirty="0"/>
                <a:t>구역입니다</a:t>
              </a:r>
              <a:r>
                <a:rPr lang="en-US" altLang="ko-KR" sz="1200" dirty="0"/>
                <a:t>.</a:t>
              </a:r>
            </a:p>
            <a:p>
              <a:pPr marL="171450" indent="-171450">
                <a:buFontTx/>
                <a:buChar char="-"/>
              </a:pPr>
              <a:endParaRPr lang="en-US" altLang="ko-KR" sz="1200" dirty="0"/>
            </a:p>
            <a:p>
              <a:pPr marL="171450" indent="-171450">
                <a:buFontTx/>
                <a:buChar char="-"/>
              </a:pPr>
              <a:r>
                <a:rPr lang="ko-KR" altLang="en-US" sz="1200" b="1" dirty="0">
                  <a:solidFill>
                    <a:schemeClr val="accent2"/>
                  </a:solidFill>
                </a:rPr>
                <a:t>메인 로비</a:t>
              </a:r>
              <a:r>
                <a:rPr lang="ko-KR" altLang="en-US" sz="1200" dirty="0"/>
                <a:t>는 배를 고치기 위한 재료를 </a:t>
              </a:r>
              <a:br>
                <a:rPr lang="en-US" altLang="ko-KR" sz="1200" dirty="0"/>
              </a:br>
              <a:r>
                <a:rPr lang="ko-KR" altLang="en-US" sz="1200" dirty="0"/>
                <a:t>모아 놓는 상자와 회의를 하기 위한 탁자가</a:t>
              </a:r>
              <a:br>
                <a:rPr lang="en-US" altLang="ko-KR" sz="1200" dirty="0"/>
              </a:br>
              <a:r>
                <a:rPr lang="ko-KR" altLang="en-US" sz="1200" dirty="0"/>
                <a:t>있습니다</a:t>
              </a:r>
              <a:endParaRPr lang="en-US" altLang="ko-KR" sz="1200" dirty="0"/>
            </a:p>
            <a:p>
              <a:pPr marL="171450" indent="-171450">
                <a:buFontTx/>
                <a:buChar char="-"/>
              </a:pPr>
              <a:endParaRPr lang="en-US" altLang="ko-KR" sz="1200" dirty="0"/>
            </a:p>
            <a:p>
              <a:pPr marL="171450" indent="-171450">
                <a:buFontTx/>
                <a:buChar char="-"/>
              </a:pPr>
              <a:r>
                <a:rPr lang="ko-KR" altLang="en-US" sz="1200" b="1" dirty="0">
                  <a:solidFill>
                    <a:schemeClr val="accent2"/>
                  </a:solidFill>
                </a:rPr>
                <a:t>제련소</a:t>
              </a:r>
              <a:r>
                <a:rPr lang="ko-KR" altLang="en-US" sz="1200" dirty="0"/>
                <a:t>는 원석을 가공 시켜 완전한 재료</a:t>
              </a:r>
              <a:br>
                <a:rPr lang="en-US" altLang="ko-KR" sz="1200" dirty="0"/>
              </a:br>
              <a:r>
                <a:rPr lang="ko-KR" altLang="en-US" sz="1200" dirty="0"/>
                <a:t>로 만드는 구역입니다</a:t>
              </a:r>
              <a:r>
                <a:rPr lang="en-US" altLang="ko-KR" sz="1200" dirty="0"/>
                <a:t>.</a:t>
              </a:r>
            </a:p>
            <a:p>
              <a:pPr marL="171450" indent="-171450">
                <a:buFontTx/>
                <a:buChar char="-"/>
              </a:pPr>
              <a:endParaRPr lang="en-US" altLang="ko-KR" sz="1200" dirty="0"/>
            </a:p>
            <a:p>
              <a:pPr marL="171450" indent="-171450">
                <a:buFontTx/>
                <a:buChar char="-"/>
              </a:pPr>
              <a:r>
                <a:rPr lang="ko-KR" altLang="en-US" sz="1200" b="1" dirty="0">
                  <a:solidFill>
                    <a:srgbClr val="EB7E35"/>
                  </a:solidFill>
                </a:rPr>
                <a:t>정제소</a:t>
              </a:r>
              <a:r>
                <a:rPr lang="ko-KR" altLang="en-US" sz="1200" dirty="0"/>
                <a:t>는 정제되지 않은 물을 </a:t>
              </a:r>
              <a:r>
                <a:rPr lang="ko-KR" altLang="en-US" sz="1200" dirty="0" err="1"/>
                <a:t>정제시켜</a:t>
              </a:r>
              <a:endParaRPr lang="en-US" altLang="ko-KR" sz="1200" dirty="0"/>
            </a:p>
            <a:p>
              <a:r>
                <a:rPr lang="en-US" altLang="ko-KR" sz="1200" dirty="0"/>
                <a:t>    </a:t>
              </a:r>
              <a:r>
                <a:rPr lang="ko-KR" altLang="en-US" sz="1200" dirty="0"/>
                <a:t>먹을 수 있는 물로 바꾸는 구역입니다</a:t>
              </a:r>
              <a:endParaRPr lang="en-US" altLang="ko-KR" sz="1200" dirty="0"/>
            </a:p>
            <a:p>
              <a:endParaRPr lang="en-US" altLang="ko-KR" sz="1200" dirty="0"/>
            </a:p>
            <a:p>
              <a:pPr marL="171450" indent="-171450">
                <a:buFontTx/>
                <a:buChar char="-"/>
              </a:pPr>
              <a:r>
                <a:rPr lang="ko-KR" altLang="en-US" sz="1200" b="1" dirty="0">
                  <a:solidFill>
                    <a:srgbClr val="E48445"/>
                  </a:solidFill>
                </a:rPr>
                <a:t>연구소</a:t>
              </a:r>
              <a:r>
                <a:rPr lang="ko-KR" altLang="en-US" sz="1200" dirty="0"/>
                <a:t>에는 </a:t>
              </a:r>
              <a:r>
                <a:rPr lang="ko-KR" altLang="en-US" sz="1200" dirty="0">
                  <a:solidFill>
                    <a:srgbClr val="E48445"/>
                  </a:solidFill>
                </a:rPr>
                <a:t>물통 창고</a:t>
              </a:r>
              <a:r>
                <a:rPr lang="en-US" altLang="ko-KR" sz="1200" dirty="0">
                  <a:solidFill>
                    <a:srgbClr val="E48445"/>
                  </a:solidFill>
                </a:rPr>
                <a:t>, </a:t>
              </a:r>
              <a:r>
                <a:rPr lang="ko-KR" altLang="en-US" sz="1200" dirty="0">
                  <a:solidFill>
                    <a:srgbClr val="E48445"/>
                  </a:solidFill>
                </a:rPr>
                <a:t>배터리 창고</a:t>
              </a:r>
              <a:r>
                <a:rPr lang="en-US" altLang="ko-KR" sz="1200" dirty="0">
                  <a:solidFill>
                    <a:srgbClr val="E48445"/>
                  </a:solidFill>
                </a:rPr>
                <a:t>, </a:t>
              </a:r>
              <a:r>
                <a:rPr lang="ko-KR" altLang="en-US" sz="1200" dirty="0">
                  <a:solidFill>
                    <a:srgbClr val="E48445"/>
                  </a:solidFill>
                </a:rPr>
                <a:t>통신실</a:t>
              </a:r>
              <a:r>
                <a:rPr lang="en-US" altLang="ko-KR" sz="1200" dirty="0">
                  <a:solidFill>
                    <a:srgbClr val="E48445"/>
                  </a:solidFill>
                </a:rPr>
                <a:t>,</a:t>
              </a:r>
            </a:p>
            <a:p>
              <a:r>
                <a:rPr lang="ko-KR" altLang="en-US" sz="1200" dirty="0" err="1">
                  <a:solidFill>
                    <a:srgbClr val="E48445"/>
                  </a:solidFill>
                </a:rPr>
                <a:t>정제소</a:t>
              </a:r>
              <a:r>
                <a:rPr lang="en-US" altLang="ko-KR" sz="1200" dirty="0">
                  <a:solidFill>
                    <a:srgbClr val="E48445"/>
                  </a:solidFill>
                </a:rPr>
                <a:t>, </a:t>
              </a:r>
              <a:r>
                <a:rPr lang="ko-KR" altLang="en-US" sz="1200" dirty="0" err="1">
                  <a:solidFill>
                    <a:srgbClr val="E48445"/>
                  </a:solidFill>
                </a:rPr>
                <a:t>발전실</a:t>
              </a:r>
              <a:r>
                <a:rPr lang="en-US" altLang="ko-KR" sz="1200" dirty="0">
                  <a:solidFill>
                    <a:srgbClr val="E48445"/>
                  </a:solidFill>
                </a:rPr>
                <a:t>,</a:t>
              </a:r>
              <a:r>
                <a:rPr lang="ko-KR" altLang="en-US" sz="1200" dirty="0">
                  <a:solidFill>
                    <a:srgbClr val="E48445"/>
                  </a:solidFill>
                </a:rPr>
                <a:t> </a:t>
              </a:r>
              <a:r>
                <a:rPr lang="ko-KR" altLang="en-US" sz="1200" dirty="0" err="1">
                  <a:solidFill>
                    <a:srgbClr val="E48445"/>
                  </a:solidFill>
                </a:rPr>
                <a:t>충전실</a:t>
              </a:r>
              <a:r>
                <a:rPr lang="ko-KR" altLang="en-US" sz="1200" dirty="0" err="1"/>
                <a:t>으로</a:t>
              </a:r>
              <a:r>
                <a:rPr lang="ko-KR" altLang="en-US" sz="1200" dirty="0"/>
                <a:t> 나뉘어 있습니다</a:t>
              </a:r>
              <a:r>
                <a:rPr lang="en-US" altLang="ko-KR" sz="1200" dirty="0"/>
                <a:t>.</a:t>
              </a:r>
            </a:p>
            <a:p>
              <a:endParaRPr lang="en-US" altLang="ko-KR" sz="1200" dirty="0"/>
            </a:p>
            <a:p>
              <a:pPr marL="171450" indent="-171450">
                <a:buFontTx/>
                <a:buChar char="-"/>
              </a:pPr>
              <a:r>
                <a:rPr lang="ko-KR" altLang="en-US" sz="1200" dirty="0"/>
                <a:t>방해 미션에 연구소 문을 모두 닫는 미션이</a:t>
              </a:r>
              <a:endParaRPr lang="en-US" altLang="ko-KR" sz="1200" dirty="0"/>
            </a:p>
            <a:p>
              <a:r>
                <a:rPr lang="ko-KR" altLang="en-US" sz="1200" dirty="0"/>
                <a:t>존재함</a:t>
              </a:r>
              <a:r>
                <a:rPr lang="en-US" altLang="ko-KR" sz="1200" dirty="0"/>
                <a:t>.</a:t>
              </a:r>
            </a:p>
          </p:txBody>
        </p:sp>
      </p:grpSp>
      <p:grpSp>
        <p:nvGrpSpPr>
          <p:cNvPr id="280" name="그룹 279">
            <a:extLst>
              <a:ext uri="{FF2B5EF4-FFF2-40B4-BE49-F238E27FC236}">
                <a16:creationId xmlns:a16="http://schemas.microsoft.com/office/drawing/2014/main" id="{05AEF000-D5FD-4FEA-A11D-70EF2175B904}"/>
              </a:ext>
            </a:extLst>
          </p:cNvPr>
          <p:cNvGrpSpPr/>
          <p:nvPr/>
        </p:nvGrpSpPr>
        <p:grpSpPr>
          <a:xfrm>
            <a:off x="750944" y="1969727"/>
            <a:ext cx="4737012" cy="3083285"/>
            <a:chOff x="1231641" y="263816"/>
            <a:chExt cx="9983755" cy="6498351"/>
          </a:xfrm>
        </p:grpSpPr>
        <p:sp>
          <p:nvSpPr>
            <p:cNvPr id="281" name="자유형: 도형 280">
              <a:extLst>
                <a:ext uri="{FF2B5EF4-FFF2-40B4-BE49-F238E27FC236}">
                  <a16:creationId xmlns:a16="http://schemas.microsoft.com/office/drawing/2014/main" id="{1987D024-BBD3-4270-8172-A231E699985B}"/>
                </a:ext>
              </a:extLst>
            </p:cNvPr>
            <p:cNvSpPr/>
            <p:nvPr/>
          </p:nvSpPr>
          <p:spPr>
            <a:xfrm>
              <a:off x="1253407" y="1211012"/>
              <a:ext cx="9952659" cy="5513694"/>
            </a:xfrm>
            <a:custGeom>
              <a:avLst/>
              <a:gdLst>
                <a:gd name="connsiteX0" fmla="*/ 1809750 w 10344150"/>
                <a:gd name="connsiteY0" fmla="*/ 190500 h 4305300"/>
                <a:gd name="connsiteX1" fmla="*/ 1543050 w 10344150"/>
                <a:gd name="connsiteY1" fmla="*/ 704850 h 4305300"/>
                <a:gd name="connsiteX2" fmla="*/ 1104900 w 10344150"/>
                <a:gd name="connsiteY2" fmla="*/ 666750 h 4305300"/>
                <a:gd name="connsiteX3" fmla="*/ 1085850 w 10344150"/>
                <a:gd name="connsiteY3" fmla="*/ 933450 h 4305300"/>
                <a:gd name="connsiteX4" fmla="*/ 685800 w 10344150"/>
                <a:gd name="connsiteY4" fmla="*/ 1200150 h 4305300"/>
                <a:gd name="connsiteX5" fmla="*/ 228600 w 10344150"/>
                <a:gd name="connsiteY5" fmla="*/ 1485900 h 4305300"/>
                <a:gd name="connsiteX6" fmla="*/ 38100 w 10344150"/>
                <a:gd name="connsiteY6" fmla="*/ 1714500 h 4305300"/>
                <a:gd name="connsiteX7" fmla="*/ 0 w 10344150"/>
                <a:gd name="connsiteY7" fmla="*/ 2247900 h 4305300"/>
                <a:gd name="connsiteX8" fmla="*/ 304800 w 10344150"/>
                <a:gd name="connsiteY8" fmla="*/ 2781300 h 4305300"/>
                <a:gd name="connsiteX9" fmla="*/ 495300 w 10344150"/>
                <a:gd name="connsiteY9" fmla="*/ 2743200 h 4305300"/>
                <a:gd name="connsiteX10" fmla="*/ 1333500 w 10344150"/>
                <a:gd name="connsiteY10" fmla="*/ 4305300 h 4305300"/>
                <a:gd name="connsiteX11" fmla="*/ 1581150 w 10344150"/>
                <a:gd name="connsiteY11" fmla="*/ 4305300 h 4305300"/>
                <a:gd name="connsiteX12" fmla="*/ 1733550 w 10344150"/>
                <a:gd name="connsiteY12" fmla="*/ 4095750 h 4305300"/>
                <a:gd name="connsiteX13" fmla="*/ 1981200 w 10344150"/>
                <a:gd name="connsiteY13" fmla="*/ 4267200 h 4305300"/>
                <a:gd name="connsiteX14" fmla="*/ 2590800 w 10344150"/>
                <a:gd name="connsiteY14" fmla="*/ 3810000 h 4305300"/>
                <a:gd name="connsiteX15" fmla="*/ 2914650 w 10344150"/>
                <a:gd name="connsiteY15" fmla="*/ 4152900 h 4305300"/>
                <a:gd name="connsiteX16" fmla="*/ 3981450 w 10344150"/>
                <a:gd name="connsiteY16" fmla="*/ 3867150 h 4305300"/>
                <a:gd name="connsiteX17" fmla="*/ 5029200 w 10344150"/>
                <a:gd name="connsiteY17" fmla="*/ 4305300 h 4305300"/>
                <a:gd name="connsiteX18" fmla="*/ 5791200 w 10344150"/>
                <a:gd name="connsiteY18" fmla="*/ 4114800 h 4305300"/>
                <a:gd name="connsiteX19" fmla="*/ 6629400 w 10344150"/>
                <a:gd name="connsiteY19" fmla="*/ 4229100 h 4305300"/>
                <a:gd name="connsiteX20" fmla="*/ 7829550 w 10344150"/>
                <a:gd name="connsiteY20" fmla="*/ 4038600 h 4305300"/>
                <a:gd name="connsiteX21" fmla="*/ 8153400 w 10344150"/>
                <a:gd name="connsiteY21" fmla="*/ 3695700 h 4305300"/>
                <a:gd name="connsiteX22" fmla="*/ 8782050 w 10344150"/>
                <a:gd name="connsiteY22" fmla="*/ 3848100 h 4305300"/>
                <a:gd name="connsiteX23" fmla="*/ 9144000 w 10344150"/>
                <a:gd name="connsiteY23" fmla="*/ 3695700 h 4305300"/>
                <a:gd name="connsiteX24" fmla="*/ 9315450 w 10344150"/>
                <a:gd name="connsiteY24" fmla="*/ 3429000 h 4305300"/>
                <a:gd name="connsiteX25" fmla="*/ 9067800 w 10344150"/>
                <a:gd name="connsiteY25" fmla="*/ 3295650 h 4305300"/>
                <a:gd name="connsiteX26" fmla="*/ 9791700 w 10344150"/>
                <a:gd name="connsiteY26" fmla="*/ 2476500 h 4305300"/>
                <a:gd name="connsiteX27" fmla="*/ 10344150 w 10344150"/>
                <a:gd name="connsiteY27" fmla="*/ 2019300 h 4305300"/>
                <a:gd name="connsiteX28" fmla="*/ 10115550 w 10344150"/>
                <a:gd name="connsiteY28" fmla="*/ 609600 h 4305300"/>
                <a:gd name="connsiteX29" fmla="*/ 9734550 w 10344150"/>
                <a:gd name="connsiteY29" fmla="*/ 762000 h 4305300"/>
                <a:gd name="connsiteX30" fmla="*/ 9029700 w 10344150"/>
                <a:gd name="connsiteY30" fmla="*/ 0 h 4305300"/>
                <a:gd name="connsiteX31" fmla="*/ 6438900 w 10344150"/>
                <a:gd name="connsiteY31" fmla="*/ 419100 h 4305300"/>
                <a:gd name="connsiteX32" fmla="*/ 6286500 w 10344150"/>
                <a:gd name="connsiteY32" fmla="*/ 190500 h 4305300"/>
                <a:gd name="connsiteX33" fmla="*/ 6096000 w 10344150"/>
                <a:gd name="connsiteY33" fmla="*/ 495300 h 4305300"/>
                <a:gd name="connsiteX34" fmla="*/ 1809750 w 10344150"/>
                <a:gd name="connsiteY34" fmla="*/ 190500 h 4305300"/>
                <a:gd name="connsiteX0" fmla="*/ 1809750 w 10344150"/>
                <a:gd name="connsiteY0" fmla="*/ 190500 h 4305300"/>
                <a:gd name="connsiteX1" fmla="*/ 1543050 w 10344150"/>
                <a:gd name="connsiteY1" fmla="*/ 704850 h 4305300"/>
                <a:gd name="connsiteX2" fmla="*/ 1104900 w 10344150"/>
                <a:gd name="connsiteY2" fmla="*/ 666750 h 4305300"/>
                <a:gd name="connsiteX3" fmla="*/ 1085850 w 10344150"/>
                <a:gd name="connsiteY3" fmla="*/ 933450 h 4305300"/>
                <a:gd name="connsiteX4" fmla="*/ 685800 w 10344150"/>
                <a:gd name="connsiteY4" fmla="*/ 1200150 h 4305300"/>
                <a:gd name="connsiteX5" fmla="*/ 228600 w 10344150"/>
                <a:gd name="connsiteY5" fmla="*/ 1485900 h 4305300"/>
                <a:gd name="connsiteX6" fmla="*/ 38100 w 10344150"/>
                <a:gd name="connsiteY6" fmla="*/ 1714500 h 4305300"/>
                <a:gd name="connsiteX7" fmla="*/ 0 w 10344150"/>
                <a:gd name="connsiteY7" fmla="*/ 2247900 h 4305300"/>
                <a:gd name="connsiteX8" fmla="*/ 304800 w 10344150"/>
                <a:gd name="connsiteY8" fmla="*/ 2781300 h 4305300"/>
                <a:gd name="connsiteX9" fmla="*/ 495300 w 10344150"/>
                <a:gd name="connsiteY9" fmla="*/ 2743200 h 4305300"/>
                <a:gd name="connsiteX10" fmla="*/ 1333500 w 10344150"/>
                <a:gd name="connsiteY10" fmla="*/ 4305300 h 4305300"/>
                <a:gd name="connsiteX11" fmla="*/ 1581150 w 10344150"/>
                <a:gd name="connsiteY11" fmla="*/ 4305300 h 4305300"/>
                <a:gd name="connsiteX12" fmla="*/ 1733550 w 10344150"/>
                <a:gd name="connsiteY12" fmla="*/ 4095750 h 4305300"/>
                <a:gd name="connsiteX13" fmla="*/ 1981200 w 10344150"/>
                <a:gd name="connsiteY13" fmla="*/ 4267200 h 4305300"/>
                <a:gd name="connsiteX14" fmla="*/ 2590800 w 10344150"/>
                <a:gd name="connsiteY14" fmla="*/ 3810000 h 4305300"/>
                <a:gd name="connsiteX15" fmla="*/ 2914650 w 10344150"/>
                <a:gd name="connsiteY15" fmla="*/ 4152900 h 4305300"/>
                <a:gd name="connsiteX16" fmla="*/ 3981450 w 10344150"/>
                <a:gd name="connsiteY16" fmla="*/ 3867150 h 4305300"/>
                <a:gd name="connsiteX17" fmla="*/ 5029200 w 10344150"/>
                <a:gd name="connsiteY17" fmla="*/ 4305300 h 4305300"/>
                <a:gd name="connsiteX18" fmla="*/ 5791200 w 10344150"/>
                <a:gd name="connsiteY18" fmla="*/ 4114800 h 4305300"/>
                <a:gd name="connsiteX19" fmla="*/ 6629400 w 10344150"/>
                <a:gd name="connsiteY19" fmla="*/ 4229100 h 4305300"/>
                <a:gd name="connsiteX20" fmla="*/ 7829550 w 10344150"/>
                <a:gd name="connsiteY20" fmla="*/ 4038600 h 4305300"/>
                <a:gd name="connsiteX21" fmla="*/ 8153400 w 10344150"/>
                <a:gd name="connsiteY21" fmla="*/ 3695700 h 4305300"/>
                <a:gd name="connsiteX22" fmla="*/ 8782050 w 10344150"/>
                <a:gd name="connsiteY22" fmla="*/ 3848100 h 4305300"/>
                <a:gd name="connsiteX23" fmla="*/ 9144000 w 10344150"/>
                <a:gd name="connsiteY23" fmla="*/ 3695700 h 4305300"/>
                <a:gd name="connsiteX24" fmla="*/ 9315450 w 10344150"/>
                <a:gd name="connsiteY24" fmla="*/ 3429000 h 4305300"/>
                <a:gd name="connsiteX25" fmla="*/ 9067800 w 10344150"/>
                <a:gd name="connsiteY25" fmla="*/ 3295650 h 4305300"/>
                <a:gd name="connsiteX26" fmla="*/ 9791700 w 10344150"/>
                <a:gd name="connsiteY26" fmla="*/ 2476500 h 4305300"/>
                <a:gd name="connsiteX27" fmla="*/ 10344150 w 10344150"/>
                <a:gd name="connsiteY27" fmla="*/ 2019300 h 4305300"/>
                <a:gd name="connsiteX28" fmla="*/ 10115550 w 10344150"/>
                <a:gd name="connsiteY28" fmla="*/ 609600 h 4305300"/>
                <a:gd name="connsiteX29" fmla="*/ 9734550 w 10344150"/>
                <a:gd name="connsiteY29" fmla="*/ 762000 h 4305300"/>
                <a:gd name="connsiteX30" fmla="*/ 9029700 w 10344150"/>
                <a:gd name="connsiteY30" fmla="*/ 0 h 4305300"/>
                <a:gd name="connsiteX31" fmla="*/ 6438900 w 10344150"/>
                <a:gd name="connsiteY31" fmla="*/ 419100 h 4305300"/>
                <a:gd name="connsiteX32" fmla="*/ 6286500 w 10344150"/>
                <a:gd name="connsiteY32" fmla="*/ 190500 h 4305300"/>
                <a:gd name="connsiteX33" fmla="*/ 5838423 w 10344150"/>
                <a:gd name="connsiteY33" fmla="*/ 307753 h 4305300"/>
                <a:gd name="connsiteX34" fmla="*/ 1809750 w 10344150"/>
                <a:gd name="connsiteY34" fmla="*/ 190500 h 4305300"/>
                <a:gd name="connsiteX0" fmla="*/ 1809750 w 10344150"/>
                <a:gd name="connsiteY0" fmla="*/ 190500 h 4305300"/>
                <a:gd name="connsiteX1" fmla="*/ 1543050 w 10344150"/>
                <a:gd name="connsiteY1" fmla="*/ 704850 h 4305300"/>
                <a:gd name="connsiteX2" fmla="*/ 1104900 w 10344150"/>
                <a:gd name="connsiteY2" fmla="*/ 666750 h 4305300"/>
                <a:gd name="connsiteX3" fmla="*/ 1085850 w 10344150"/>
                <a:gd name="connsiteY3" fmla="*/ 933450 h 4305300"/>
                <a:gd name="connsiteX4" fmla="*/ 685800 w 10344150"/>
                <a:gd name="connsiteY4" fmla="*/ 1200150 h 4305300"/>
                <a:gd name="connsiteX5" fmla="*/ 228600 w 10344150"/>
                <a:gd name="connsiteY5" fmla="*/ 1485900 h 4305300"/>
                <a:gd name="connsiteX6" fmla="*/ 38100 w 10344150"/>
                <a:gd name="connsiteY6" fmla="*/ 1714500 h 4305300"/>
                <a:gd name="connsiteX7" fmla="*/ 0 w 10344150"/>
                <a:gd name="connsiteY7" fmla="*/ 2247900 h 4305300"/>
                <a:gd name="connsiteX8" fmla="*/ 304800 w 10344150"/>
                <a:gd name="connsiteY8" fmla="*/ 2781300 h 4305300"/>
                <a:gd name="connsiteX9" fmla="*/ 495300 w 10344150"/>
                <a:gd name="connsiteY9" fmla="*/ 2743200 h 4305300"/>
                <a:gd name="connsiteX10" fmla="*/ 1333500 w 10344150"/>
                <a:gd name="connsiteY10" fmla="*/ 4305300 h 4305300"/>
                <a:gd name="connsiteX11" fmla="*/ 1581150 w 10344150"/>
                <a:gd name="connsiteY11" fmla="*/ 4305300 h 4305300"/>
                <a:gd name="connsiteX12" fmla="*/ 1733550 w 10344150"/>
                <a:gd name="connsiteY12" fmla="*/ 4095750 h 4305300"/>
                <a:gd name="connsiteX13" fmla="*/ 1981200 w 10344150"/>
                <a:gd name="connsiteY13" fmla="*/ 4267200 h 4305300"/>
                <a:gd name="connsiteX14" fmla="*/ 2590800 w 10344150"/>
                <a:gd name="connsiteY14" fmla="*/ 3810000 h 4305300"/>
                <a:gd name="connsiteX15" fmla="*/ 2914650 w 10344150"/>
                <a:gd name="connsiteY15" fmla="*/ 4152900 h 4305300"/>
                <a:gd name="connsiteX16" fmla="*/ 3981450 w 10344150"/>
                <a:gd name="connsiteY16" fmla="*/ 3867150 h 4305300"/>
                <a:gd name="connsiteX17" fmla="*/ 5029200 w 10344150"/>
                <a:gd name="connsiteY17" fmla="*/ 4305300 h 4305300"/>
                <a:gd name="connsiteX18" fmla="*/ 5791200 w 10344150"/>
                <a:gd name="connsiteY18" fmla="*/ 4114800 h 4305300"/>
                <a:gd name="connsiteX19" fmla="*/ 6629400 w 10344150"/>
                <a:gd name="connsiteY19" fmla="*/ 4229100 h 4305300"/>
                <a:gd name="connsiteX20" fmla="*/ 7829550 w 10344150"/>
                <a:gd name="connsiteY20" fmla="*/ 4038600 h 4305300"/>
                <a:gd name="connsiteX21" fmla="*/ 8153400 w 10344150"/>
                <a:gd name="connsiteY21" fmla="*/ 3695700 h 4305300"/>
                <a:gd name="connsiteX22" fmla="*/ 8782050 w 10344150"/>
                <a:gd name="connsiteY22" fmla="*/ 3848100 h 4305300"/>
                <a:gd name="connsiteX23" fmla="*/ 9144000 w 10344150"/>
                <a:gd name="connsiteY23" fmla="*/ 3695700 h 4305300"/>
                <a:gd name="connsiteX24" fmla="*/ 9315450 w 10344150"/>
                <a:gd name="connsiteY24" fmla="*/ 3429000 h 4305300"/>
                <a:gd name="connsiteX25" fmla="*/ 9067800 w 10344150"/>
                <a:gd name="connsiteY25" fmla="*/ 3295650 h 4305300"/>
                <a:gd name="connsiteX26" fmla="*/ 9791700 w 10344150"/>
                <a:gd name="connsiteY26" fmla="*/ 2476500 h 4305300"/>
                <a:gd name="connsiteX27" fmla="*/ 10344150 w 10344150"/>
                <a:gd name="connsiteY27" fmla="*/ 2019300 h 4305300"/>
                <a:gd name="connsiteX28" fmla="*/ 10115550 w 10344150"/>
                <a:gd name="connsiteY28" fmla="*/ 609600 h 4305300"/>
                <a:gd name="connsiteX29" fmla="*/ 9734550 w 10344150"/>
                <a:gd name="connsiteY29" fmla="*/ 762000 h 4305300"/>
                <a:gd name="connsiteX30" fmla="*/ 9029700 w 10344150"/>
                <a:gd name="connsiteY30" fmla="*/ 0 h 4305300"/>
                <a:gd name="connsiteX31" fmla="*/ 7069965 w 10344150"/>
                <a:gd name="connsiteY31" fmla="*/ 264649 h 4305300"/>
                <a:gd name="connsiteX32" fmla="*/ 6286500 w 10344150"/>
                <a:gd name="connsiteY32" fmla="*/ 190500 h 4305300"/>
                <a:gd name="connsiteX33" fmla="*/ 5838423 w 10344150"/>
                <a:gd name="connsiteY33" fmla="*/ 307753 h 4305300"/>
                <a:gd name="connsiteX34" fmla="*/ 1809750 w 10344150"/>
                <a:gd name="connsiteY34" fmla="*/ 190500 h 4305300"/>
                <a:gd name="connsiteX0" fmla="*/ 1809750 w 10344150"/>
                <a:gd name="connsiteY0" fmla="*/ 190500 h 4889768"/>
                <a:gd name="connsiteX1" fmla="*/ 1543050 w 10344150"/>
                <a:gd name="connsiteY1" fmla="*/ 704850 h 4889768"/>
                <a:gd name="connsiteX2" fmla="*/ 1104900 w 10344150"/>
                <a:gd name="connsiteY2" fmla="*/ 666750 h 4889768"/>
                <a:gd name="connsiteX3" fmla="*/ 1085850 w 10344150"/>
                <a:gd name="connsiteY3" fmla="*/ 933450 h 4889768"/>
                <a:gd name="connsiteX4" fmla="*/ 685800 w 10344150"/>
                <a:gd name="connsiteY4" fmla="*/ 1200150 h 4889768"/>
                <a:gd name="connsiteX5" fmla="*/ 228600 w 10344150"/>
                <a:gd name="connsiteY5" fmla="*/ 1485900 h 4889768"/>
                <a:gd name="connsiteX6" fmla="*/ 38100 w 10344150"/>
                <a:gd name="connsiteY6" fmla="*/ 1714500 h 4889768"/>
                <a:gd name="connsiteX7" fmla="*/ 0 w 10344150"/>
                <a:gd name="connsiteY7" fmla="*/ 2247900 h 4889768"/>
                <a:gd name="connsiteX8" fmla="*/ 304800 w 10344150"/>
                <a:gd name="connsiteY8" fmla="*/ 2781300 h 4889768"/>
                <a:gd name="connsiteX9" fmla="*/ 495300 w 10344150"/>
                <a:gd name="connsiteY9" fmla="*/ 2743200 h 4889768"/>
                <a:gd name="connsiteX10" fmla="*/ 1333500 w 10344150"/>
                <a:gd name="connsiteY10" fmla="*/ 4305300 h 4889768"/>
                <a:gd name="connsiteX11" fmla="*/ 1581150 w 10344150"/>
                <a:gd name="connsiteY11" fmla="*/ 4305300 h 4889768"/>
                <a:gd name="connsiteX12" fmla="*/ 1733550 w 10344150"/>
                <a:gd name="connsiteY12" fmla="*/ 4095750 h 4889768"/>
                <a:gd name="connsiteX13" fmla="*/ 1981200 w 10344150"/>
                <a:gd name="connsiteY13" fmla="*/ 4267200 h 4889768"/>
                <a:gd name="connsiteX14" fmla="*/ 2590800 w 10344150"/>
                <a:gd name="connsiteY14" fmla="*/ 3810000 h 4889768"/>
                <a:gd name="connsiteX15" fmla="*/ 2914650 w 10344150"/>
                <a:gd name="connsiteY15" fmla="*/ 4152900 h 4889768"/>
                <a:gd name="connsiteX16" fmla="*/ 3909535 w 10344150"/>
                <a:gd name="connsiteY16" fmla="*/ 4889768 h 4889768"/>
                <a:gd name="connsiteX17" fmla="*/ 5029200 w 10344150"/>
                <a:gd name="connsiteY17" fmla="*/ 4305300 h 4889768"/>
                <a:gd name="connsiteX18" fmla="*/ 5791200 w 10344150"/>
                <a:gd name="connsiteY18" fmla="*/ 4114800 h 4889768"/>
                <a:gd name="connsiteX19" fmla="*/ 6629400 w 10344150"/>
                <a:gd name="connsiteY19" fmla="*/ 4229100 h 4889768"/>
                <a:gd name="connsiteX20" fmla="*/ 7829550 w 10344150"/>
                <a:gd name="connsiteY20" fmla="*/ 4038600 h 4889768"/>
                <a:gd name="connsiteX21" fmla="*/ 8153400 w 10344150"/>
                <a:gd name="connsiteY21" fmla="*/ 3695700 h 4889768"/>
                <a:gd name="connsiteX22" fmla="*/ 8782050 w 10344150"/>
                <a:gd name="connsiteY22" fmla="*/ 3848100 h 4889768"/>
                <a:gd name="connsiteX23" fmla="*/ 9144000 w 10344150"/>
                <a:gd name="connsiteY23" fmla="*/ 3695700 h 4889768"/>
                <a:gd name="connsiteX24" fmla="*/ 9315450 w 10344150"/>
                <a:gd name="connsiteY24" fmla="*/ 3429000 h 4889768"/>
                <a:gd name="connsiteX25" fmla="*/ 9067800 w 10344150"/>
                <a:gd name="connsiteY25" fmla="*/ 3295650 h 4889768"/>
                <a:gd name="connsiteX26" fmla="*/ 9791700 w 10344150"/>
                <a:gd name="connsiteY26" fmla="*/ 2476500 h 4889768"/>
                <a:gd name="connsiteX27" fmla="*/ 10344150 w 10344150"/>
                <a:gd name="connsiteY27" fmla="*/ 2019300 h 4889768"/>
                <a:gd name="connsiteX28" fmla="*/ 10115550 w 10344150"/>
                <a:gd name="connsiteY28" fmla="*/ 609600 h 4889768"/>
                <a:gd name="connsiteX29" fmla="*/ 9734550 w 10344150"/>
                <a:gd name="connsiteY29" fmla="*/ 762000 h 4889768"/>
                <a:gd name="connsiteX30" fmla="*/ 9029700 w 10344150"/>
                <a:gd name="connsiteY30" fmla="*/ 0 h 4889768"/>
                <a:gd name="connsiteX31" fmla="*/ 7069965 w 10344150"/>
                <a:gd name="connsiteY31" fmla="*/ 264649 h 4889768"/>
                <a:gd name="connsiteX32" fmla="*/ 6286500 w 10344150"/>
                <a:gd name="connsiteY32" fmla="*/ 190500 h 4889768"/>
                <a:gd name="connsiteX33" fmla="*/ 5838423 w 10344150"/>
                <a:gd name="connsiteY33" fmla="*/ 307753 h 4889768"/>
                <a:gd name="connsiteX34" fmla="*/ 1809750 w 10344150"/>
                <a:gd name="connsiteY34" fmla="*/ 190500 h 4889768"/>
                <a:gd name="connsiteX0" fmla="*/ 1809750 w 10344150"/>
                <a:gd name="connsiteY0" fmla="*/ 190500 h 4889768"/>
                <a:gd name="connsiteX1" fmla="*/ 1543050 w 10344150"/>
                <a:gd name="connsiteY1" fmla="*/ 704850 h 4889768"/>
                <a:gd name="connsiteX2" fmla="*/ 1104900 w 10344150"/>
                <a:gd name="connsiteY2" fmla="*/ 666750 h 4889768"/>
                <a:gd name="connsiteX3" fmla="*/ 1085850 w 10344150"/>
                <a:gd name="connsiteY3" fmla="*/ 933450 h 4889768"/>
                <a:gd name="connsiteX4" fmla="*/ 685800 w 10344150"/>
                <a:gd name="connsiteY4" fmla="*/ 1200150 h 4889768"/>
                <a:gd name="connsiteX5" fmla="*/ 228600 w 10344150"/>
                <a:gd name="connsiteY5" fmla="*/ 1485900 h 4889768"/>
                <a:gd name="connsiteX6" fmla="*/ 38100 w 10344150"/>
                <a:gd name="connsiteY6" fmla="*/ 1714500 h 4889768"/>
                <a:gd name="connsiteX7" fmla="*/ 0 w 10344150"/>
                <a:gd name="connsiteY7" fmla="*/ 2247900 h 4889768"/>
                <a:gd name="connsiteX8" fmla="*/ 304800 w 10344150"/>
                <a:gd name="connsiteY8" fmla="*/ 2781300 h 4889768"/>
                <a:gd name="connsiteX9" fmla="*/ 495300 w 10344150"/>
                <a:gd name="connsiteY9" fmla="*/ 2743200 h 4889768"/>
                <a:gd name="connsiteX10" fmla="*/ 1333500 w 10344150"/>
                <a:gd name="connsiteY10" fmla="*/ 4305300 h 4889768"/>
                <a:gd name="connsiteX11" fmla="*/ 1581150 w 10344150"/>
                <a:gd name="connsiteY11" fmla="*/ 4305300 h 4889768"/>
                <a:gd name="connsiteX12" fmla="*/ 1733550 w 10344150"/>
                <a:gd name="connsiteY12" fmla="*/ 4095750 h 4889768"/>
                <a:gd name="connsiteX13" fmla="*/ 1981200 w 10344150"/>
                <a:gd name="connsiteY13" fmla="*/ 4267200 h 4889768"/>
                <a:gd name="connsiteX14" fmla="*/ 2590800 w 10344150"/>
                <a:gd name="connsiteY14" fmla="*/ 3810000 h 4889768"/>
                <a:gd name="connsiteX15" fmla="*/ 2914650 w 10344150"/>
                <a:gd name="connsiteY15" fmla="*/ 4152900 h 4889768"/>
                <a:gd name="connsiteX16" fmla="*/ 3909535 w 10344150"/>
                <a:gd name="connsiteY16" fmla="*/ 4889768 h 4889768"/>
                <a:gd name="connsiteX17" fmla="*/ 5029200 w 10344150"/>
                <a:gd name="connsiteY17" fmla="*/ 4305300 h 4889768"/>
                <a:gd name="connsiteX18" fmla="*/ 5935032 w 10344150"/>
                <a:gd name="connsiteY18" fmla="*/ 4878683 h 4889768"/>
                <a:gd name="connsiteX19" fmla="*/ 6629400 w 10344150"/>
                <a:gd name="connsiteY19" fmla="*/ 4229100 h 4889768"/>
                <a:gd name="connsiteX20" fmla="*/ 7829550 w 10344150"/>
                <a:gd name="connsiteY20" fmla="*/ 4038600 h 4889768"/>
                <a:gd name="connsiteX21" fmla="*/ 8153400 w 10344150"/>
                <a:gd name="connsiteY21" fmla="*/ 3695700 h 4889768"/>
                <a:gd name="connsiteX22" fmla="*/ 8782050 w 10344150"/>
                <a:gd name="connsiteY22" fmla="*/ 3848100 h 4889768"/>
                <a:gd name="connsiteX23" fmla="*/ 9144000 w 10344150"/>
                <a:gd name="connsiteY23" fmla="*/ 3695700 h 4889768"/>
                <a:gd name="connsiteX24" fmla="*/ 9315450 w 10344150"/>
                <a:gd name="connsiteY24" fmla="*/ 3429000 h 4889768"/>
                <a:gd name="connsiteX25" fmla="*/ 9067800 w 10344150"/>
                <a:gd name="connsiteY25" fmla="*/ 3295650 h 4889768"/>
                <a:gd name="connsiteX26" fmla="*/ 9791700 w 10344150"/>
                <a:gd name="connsiteY26" fmla="*/ 2476500 h 4889768"/>
                <a:gd name="connsiteX27" fmla="*/ 10344150 w 10344150"/>
                <a:gd name="connsiteY27" fmla="*/ 2019300 h 4889768"/>
                <a:gd name="connsiteX28" fmla="*/ 10115550 w 10344150"/>
                <a:gd name="connsiteY28" fmla="*/ 609600 h 4889768"/>
                <a:gd name="connsiteX29" fmla="*/ 9734550 w 10344150"/>
                <a:gd name="connsiteY29" fmla="*/ 762000 h 4889768"/>
                <a:gd name="connsiteX30" fmla="*/ 9029700 w 10344150"/>
                <a:gd name="connsiteY30" fmla="*/ 0 h 4889768"/>
                <a:gd name="connsiteX31" fmla="*/ 7069965 w 10344150"/>
                <a:gd name="connsiteY31" fmla="*/ 264649 h 4889768"/>
                <a:gd name="connsiteX32" fmla="*/ 6286500 w 10344150"/>
                <a:gd name="connsiteY32" fmla="*/ 190500 h 4889768"/>
                <a:gd name="connsiteX33" fmla="*/ 5838423 w 10344150"/>
                <a:gd name="connsiteY33" fmla="*/ 307753 h 4889768"/>
                <a:gd name="connsiteX34" fmla="*/ 1809750 w 10344150"/>
                <a:gd name="connsiteY34" fmla="*/ 190500 h 4889768"/>
                <a:gd name="connsiteX0" fmla="*/ 1809750 w 10344150"/>
                <a:gd name="connsiteY0" fmla="*/ 190500 h 5069184"/>
                <a:gd name="connsiteX1" fmla="*/ 1543050 w 10344150"/>
                <a:gd name="connsiteY1" fmla="*/ 704850 h 5069184"/>
                <a:gd name="connsiteX2" fmla="*/ 1104900 w 10344150"/>
                <a:gd name="connsiteY2" fmla="*/ 666750 h 5069184"/>
                <a:gd name="connsiteX3" fmla="*/ 1085850 w 10344150"/>
                <a:gd name="connsiteY3" fmla="*/ 933450 h 5069184"/>
                <a:gd name="connsiteX4" fmla="*/ 685800 w 10344150"/>
                <a:gd name="connsiteY4" fmla="*/ 1200150 h 5069184"/>
                <a:gd name="connsiteX5" fmla="*/ 228600 w 10344150"/>
                <a:gd name="connsiteY5" fmla="*/ 1485900 h 5069184"/>
                <a:gd name="connsiteX6" fmla="*/ 38100 w 10344150"/>
                <a:gd name="connsiteY6" fmla="*/ 1714500 h 5069184"/>
                <a:gd name="connsiteX7" fmla="*/ 0 w 10344150"/>
                <a:gd name="connsiteY7" fmla="*/ 2247900 h 5069184"/>
                <a:gd name="connsiteX8" fmla="*/ 304800 w 10344150"/>
                <a:gd name="connsiteY8" fmla="*/ 2781300 h 5069184"/>
                <a:gd name="connsiteX9" fmla="*/ 495300 w 10344150"/>
                <a:gd name="connsiteY9" fmla="*/ 2743200 h 5069184"/>
                <a:gd name="connsiteX10" fmla="*/ 1333500 w 10344150"/>
                <a:gd name="connsiteY10" fmla="*/ 4305300 h 5069184"/>
                <a:gd name="connsiteX11" fmla="*/ 1581150 w 10344150"/>
                <a:gd name="connsiteY11" fmla="*/ 4305300 h 5069184"/>
                <a:gd name="connsiteX12" fmla="*/ 1733550 w 10344150"/>
                <a:gd name="connsiteY12" fmla="*/ 4095750 h 5069184"/>
                <a:gd name="connsiteX13" fmla="*/ 1981200 w 10344150"/>
                <a:gd name="connsiteY13" fmla="*/ 4267200 h 5069184"/>
                <a:gd name="connsiteX14" fmla="*/ 2590800 w 10344150"/>
                <a:gd name="connsiteY14" fmla="*/ 3810000 h 5069184"/>
                <a:gd name="connsiteX15" fmla="*/ 2914650 w 10344150"/>
                <a:gd name="connsiteY15" fmla="*/ 4152900 h 5069184"/>
                <a:gd name="connsiteX16" fmla="*/ 3909535 w 10344150"/>
                <a:gd name="connsiteY16" fmla="*/ 4889768 h 5069184"/>
                <a:gd name="connsiteX17" fmla="*/ 5000434 w 10344150"/>
                <a:gd name="connsiteY17" fmla="*/ 5069184 h 5069184"/>
                <a:gd name="connsiteX18" fmla="*/ 5935032 w 10344150"/>
                <a:gd name="connsiteY18" fmla="*/ 4878683 h 5069184"/>
                <a:gd name="connsiteX19" fmla="*/ 6629400 w 10344150"/>
                <a:gd name="connsiteY19" fmla="*/ 4229100 h 5069184"/>
                <a:gd name="connsiteX20" fmla="*/ 7829550 w 10344150"/>
                <a:gd name="connsiteY20" fmla="*/ 4038600 h 5069184"/>
                <a:gd name="connsiteX21" fmla="*/ 8153400 w 10344150"/>
                <a:gd name="connsiteY21" fmla="*/ 3695700 h 5069184"/>
                <a:gd name="connsiteX22" fmla="*/ 8782050 w 10344150"/>
                <a:gd name="connsiteY22" fmla="*/ 3848100 h 5069184"/>
                <a:gd name="connsiteX23" fmla="*/ 9144000 w 10344150"/>
                <a:gd name="connsiteY23" fmla="*/ 3695700 h 5069184"/>
                <a:gd name="connsiteX24" fmla="*/ 9315450 w 10344150"/>
                <a:gd name="connsiteY24" fmla="*/ 3429000 h 5069184"/>
                <a:gd name="connsiteX25" fmla="*/ 9067800 w 10344150"/>
                <a:gd name="connsiteY25" fmla="*/ 3295650 h 5069184"/>
                <a:gd name="connsiteX26" fmla="*/ 9791700 w 10344150"/>
                <a:gd name="connsiteY26" fmla="*/ 2476500 h 5069184"/>
                <a:gd name="connsiteX27" fmla="*/ 10344150 w 10344150"/>
                <a:gd name="connsiteY27" fmla="*/ 2019300 h 5069184"/>
                <a:gd name="connsiteX28" fmla="*/ 10115550 w 10344150"/>
                <a:gd name="connsiteY28" fmla="*/ 609600 h 5069184"/>
                <a:gd name="connsiteX29" fmla="*/ 9734550 w 10344150"/>
                <a:gd name="connsiteY29" fmla="*/ 762000 h 5069184"/>
                <a:gd name="connsiteX30" fmla="*/ 9029700 w 10344150"/>
                <a:gd name="connsiteY30" fmla="*/ 0 h 5069184"/>
                <a:gd name="connsiteX31" fmla="*/ 7069965 w 10344150"/>
                <a:gd name="connsiteY31" fmla="*/ 264649 h 5069184"/>
                <a:gd name="connsiteX32" fmla="*/ 6286500 w 10344150"/>
                <a:gd name="connsiteY32" fmla="*/ 190500 h 5069184"/>
                <a:gd name="connsiteX33" fmla="*/ 5838423 w 10344150"/>
                <a:gd name="connsiteY33" fmla="*/ 307753 h 5069184"/>
                <a:gd name="connsiteX34" fmla="*/ 1809750 w 10344150"/>
                <a:gd name="connsiteY34" fmla="*/ 190500 h 5069184"/>
                <a:gd name="connsiteX0" fmla="*/ 1809750 w 10344150"/>
                <a:gd name="connsiteY0" fmla="*/ 190500 h 5069184"/>
                <a:gd name="connsiteX1" fmla="*/ 1543050 w 10344150"/>
                <a:gd name="connsiteY1" fmla="*/ 704850 h 5069184"/>
                <a:gd name="connsiteX2" fmla="*/ 1104900 w 10344150"/>
                <a:gd name="connsiteY2" fmla="*/ 666750 h 5069184"/>
                <a:gd name="connsiteX3" fmla="*/ 1085850 w 10344150"/>
                <a:gd name="connsiteY3" fmla="*/ 933450 h 5069184"/>
                <a:gd name="connsiteX4" fmla="*/ 685800 w 10344150"/>
                <a:gd name="connsiteY4" fmla="*/ 1200150 h 5069184"/>
                <a:gd name="connsiteX5" fmla="*/ 228600 w 10344150"/>
                <a:gd name="connsiteY5" fmla="*/ 1485900 h 5069184"/>
                <a:gd name="connsiteX6" fmla="*/ 38100 w 10344150"/>
                <a:gd name="connsiteY6" fmla="*/ 1714500 h 5069184"/>
                <a:gd name="connsiteX7" fmla="*/ 0 w 10344150"/>
                <a:gd name="connsiteY7" fmla="*/ 2247900 h 5069184"/>
                <a:gd name="connsiteX8" fmla="*/ 304800 w 10344150"/>
                <a:gd name="connsiteY8" fmla="*/ 2781300 h 5069184"/>
                <a:gd name="connsiteX9" fmla="*/ 495300 w 10344150"/>
                <a:gd name="connsiteY9" fmla="*/ 2743200 h 5069184"/>
                <a:gd name="connsiteX10" fmla="*/ 1333500 w 10344150"/>
                <a:gd name="connsiteY10" fmla="*/ 4305300 h 5069184"/>
                <a:gd name="connsiteX11" fmla="*/ 1581150 w 10344150"/>
                <a:gd name="connsiteY11" fmla="*/ 4305300 h 5069184"/>
                <a:gd name="connsiteX12" fmla="*/ 1733550 w 10344150"/>
                <a:gd name="connsiteY12" fmla="*/ 4095750 h 5069184"/>
                <a:gd name="connsiteX13" fmla="*/ 1981200 w 10344150"/>
                <a:gd name="connsiteY13" fmla="*/ 4267200 h 5069184"/>
                <a:gd name="connsiteX14" fmla="*/ 2590800 w 10344150"/>
                <a:gd name="connsiteY14" fmla="*/ 3810000 h 5069184"/>
                <a:gd name="connsiteX15" fmla="*/ 2914650 w 10344150"/>
                <a:gd name="connsiteY15" fmla="*/ 4152900 h 5069184"/>
                <a:gd name="connsiteX16" fmla="*/ 3909535 w 10344150"/>
                <a:gd name="connsiteY16" fmla="*/ 4889768 h 5069184"/>
                <a:gd name="connsiteX17" fmla="*/ 5000434 w 10344150"/>
                <a:gd name="connsiteY17" fmla="*/ 5069184 h 5069184"/>
                <a:gd name="connsiteX18" fmla="*/ 5935032 w 10344150"/>
                <a:gd name="connsiteY18" fmla="*/ 4878683 h 5069184"/>
                <a:gd name="connsiteX19" fmla="*/ 6629400 w 10344150"/>
                <a:gd name="connsiteY19" fmla="*/ 4229100 h 5069184"/>
                <a:gd name="connsiteX20" fmla="*/ 7628186 w 10344150"/>
                <a:gd name="connsiteY20" fmla="*/ 3582734 h 5069184"/>
                <a:gd name="connsiteX21" fmla="*/ 8153400 w 10344150"/>
                <a:gd name="connsiteY21" fmla="*/ 3695700 h 5069184"/>
                <a:gd name="connsiteX22" fmla="*/ 8782050 w 10344150"/>
                <a:gd name="connsiteY22" fmla="*/ 3848100 h 5069184"/>
                <a:gd name="connsiteX23" fmla="*/ 9144000 w 10344150"/>
                <a:gd name="connsiteY23" fmla="*/ 3695700 h 5069184"/>
                <a:gd name="connsiteX24" fmla="*/ 9315450 w 10344150"/>
                <a:gd name="connsiteY24" fmla="*/ 3429000 h 5069184"/>
                <a:gd name="connsiteX25" fmla="*/ 9067800 w 10344150"/>
                <a:gd name="connsiteY25" fmla="*/ 3295650 h 5069184"/>
                <a:gd name="connsiteX26" fmla="*/ 9791700 w 10344150"/>
                <a:gd name="connsiteY26" fmla="*/ 2476500 h 5069184"/>
                <a:gd name="connsiteX27" fmla="*/ 10344150 w 10344150"/>
                <a:gd name="connsiteY27" fmla="*/ 2019300 h 5069184"/>
                <a:gd name="connsiteX28" fmla="*/ 10115550 w 10344150"/>
                <a:gd name="connsiteY28" fmla="*/ 609600 h 5069184"/>
                <a:gd name="connsiteX29" fmla="*/ 9734550 w 10344150"/>
                <a:gd name="connsiteY29" fmla="*/ 762000 h 5069184"/>
                <a:gd name="connsiteX30" fmla="*/ 9029700 w 10344150"/>
                <a:gd name="connsiteY30" fmla="*/ 0 h 5069184"/>
                <a:gd name="connsiteX31" fmla="*/ 7069965 w 10344150"/>
                <a:gd name="connsiteY31" fmla="*/ 264649 h 5069184"/>
                <a:gd name="connsiteX32" fmla="*/ 6286500 w 10344150"/>
                <a:gd name="connsiteY32" fmla="*/ 190500 h 5069184"/>
                <a:gd name="connsiteX33" fmla="*/ 5838423 w 10344150"/>
                <a:gd name="connsiteY33" fmla="*/ 307753 h 5069184"/>
                <a:gd name="connsiteX34" fmla="*/ 1809750 w 10344150"/>
                <a:gd name="connsiteY34" fmla="*/ 190500 h 5069184"/>
                <a:gd name="connsiteX0" fmla="*/ 1809750 w 10344150"/>
                <a:gd name="connsiteY0" fmla="*/ 190500 h 5069184"/>
                <a:gd name="connsiteX1" fmla="*/ 1543050 w 10344150"/>
                <a:gd name="connsiteY1" fmla="*/ 704850 h 5069184"/>
                <a:gd name="connsiteX2" fmla="*/ 1104900 w 10344150"/>
                <a:gd name="connsiteY2" fmla="*/ 666750 h 5069184"/>
                <a:gd name="connsiteX3" fmla="*/ 1085850 w 10344150"/>
                <a:gd name="connsiteY3" fmla="*/ 933450 h 5069184"/>
                <a:gd name="connsiteX4" fmla="*/ 685800 w 10344150"/>
                <a:gd name="connsiteY4" fmla="*/ 1200150 h 5069184"/>
                <a:gd name="connsiteX5" fmla="*/ 228600 w 10344150"/>
                <a:gd name="connsiteY5" fmla="*/ 1485900 h 5069184"/>
                <a:gd name="connsiteX6" fmla="*/ 38100 w 10344150"/>
                <a:gd name="connsiteY6" fmla="*/ 1714500 h 5069184"/>
                <a:gd name="connsiteX7" fmla="*/ 0 w 10344150"/>
                <a:gd name="connsiteY7" fmla="*/ 2247900 h 5069184"/>
                <a:gd name="connsiteX8" fmla="*/ 304800 w 10344150"/>
                <a:gd name="connsiteY8" fmla="*/ 2781300 h 5069184"/>
                <a:gd name="connsiteX9" fmla="*/ 495300 w 10344150"/>
                <a:gd name="connsiteY9" fmla="*/ 2743200 h 5069184"/>
                <a:gd name="connsiteX10" fmla="*/ 1333500 w 10344150"/>
                <a:gd name="connsiteY10" fmla="*/ 4305300 h 5069184"/>
                <a:gd name="connsiteX11" fmla="*/ 1581150 w 10344150"/>
                <a:gd name="connsiteY11" fmla="*/ 4305300 h 5069184"/>
                <a:gd name="connsiteX12" fmla="*/ 1733550 w 10344150"/>
                <a:gd name="connsiteY12" fmla="*/ 4095750 h 5069184"/>
                <a:gd name="connsiteX13" fmla="*/ 1981200 w 10344150"/>
                <a:gd name="connsiteY13" fmla="*/ 4267200 h 5069184"/>
                <a:gd name="connsiteX14" fmla="*/ 2590800 w 10344150"/>
                <a:gd name="connsiteY14" fmla="*/ 3810000 h 5069184"/>
                <a:gd name="connsiteX15" fmla="*/ 2914650 w 10344150"/>
                <a:gd name="connsiteY15" fmla="*/ 4152900 h 5069184"/>
                <a:gd name="connsiteX16" fmla="*/ 3909535 w 10344150"/>
                <a:gd name="connsiteY16" fmla="*/ 4889768 h 5069184"/>
                <a:gd name="connsiteX17" fmla="*/ 5000434 w 10344150"/>
                <a:gd name="connsiteY17" fmla="*/ 5069184 h 5069184"/>
                <a:gd name="connsiteX18" fmla="*/ 5935032 w 10344150"/>
                <a:gd name="connsiteY18" fmla="*/ 4878683 h 5069184"/>
                <a:gd name="connsiteX19" fmla="*/ 6629400 w 10344150"/>
                <a:gd name="connsiteY19" fmla="*/ 4229100 h 5069184"/>
                <a:gd name="connsiteX20" fmla="*/ 7628186 w 10344150"/>
                <a:gd name="connsiteY20" fmla="*/ 3582734 h 5069184"/>
                <a:gd name="connsiteX21" fmla="*/ 8153400 w 10344150"/>
                <a:gd name="connsiteY21" fmla="*/ 3695700 h 5069184"/>
                <a:gd name="connsiteX22" fmla="*/ 8623837 w 10344150"/>
                <a:gd name="connsiteY22" fmla="*/ 3687930 h 5069184"/>
                <a:gd name="connsiteX23" fmla="*/ 9144000 w 10344150"/>
                <a:gd name="connsiteY23" fmla="*/ 3695700 h 5069184"/>
                <a:gd name="connsiteX24" fmla="*/ 9315450 w 10344150"/>
                <a:gd name="connsiteY24" fmla="*/ 3429000 h 5069184"/>
                <a:gd name="connsiteX25" fmla="*/ 9067800 w 10344150"/>
                <a:gd name="connsiteY25" fmla="*/ 3295650 h 5069184"/>
                <a:gd name="connsiteX26" fmla="*/ 9791700 w 10344150"/>
                <a:gd name="connsiteY26" fmla="*/ 2476500 h 5069184"/>
                <a:gd name="connsiteX27" fmla="*/ 10344150 w 10344150"/>
                <a:gd name="connsiteY27" fmla="*/ 2019300 h 5069184"/>
                <a:gd name="connsiteX28" fmla="*/ 10115550 w 10344150"/>
                <a:gd name="connsiteY28" fmla="*/ 609600 h 5069184"/>
                <a:gd name="connsiteX29" fmla="*/ 9734550 w 10344150"/>
                <a:gd name="connsiteY29" fmla="*/ 762000 h 5069184"/>
                <a:gd name="connsiteX30" fmla="*/ 9029700 w 10344150"/>
                <a:gd name="connsiteY30" fmla="*/ 0 h 5069184"/>
                <a:gd name="connsiteX31" fmla="*/ 7069965 w 10344150"/>
                <a:gd name="connsiteY31" fmla="*/ 264649 h 5069184"/>
                <a:gd name="connsiteX32" fmla="*/ 6286500 w 10344150"/>
                <a:gd name="connsiteY32" fmla="*/ 190500 h 5069184"/>
                <a:gd name="connsiteX33" fmla="*/ 5838423 w 10344150"/>
                <a:gd name="connsiteY33" fmla="*/ 307753 h 5069184"/>
                <a:gd name="connsiteX34" fmla="*/ 1809750 w 10344150"/>
                <a:gd name="connsiteY34" fmla="*/ 190500 h 5069184"/>
                <a:gd name="connsiteX0" fmla="*/ 1809750 w 10344150"/>
                <a:gd name="connsiteY0" fmla="*/ 190500 h 5069184"/>
                <a:gd name="connsiteX1" fmla="*/ 1543050 w 10344150"/>
                <a:gd name="connsiteY1" fmla="*/ 704850 h 5069184"/>
                <a:gd name="connsiteX2" fmla="*/ 1104900 w 10344150"/>
                <a:gd name="connsiteY2" fmla="*/ 666750 h 5069184"/>
                <a:gd name="connsiteX3" fmla="*/ 1085850 w 10344150"/>
                <a:gd name="connsiteY3" fmla="*/ 933450 h 5069184"/>
                <a:gd name="connsiteX4" fmla="*/ 685800 w 10344150"/>
                <a:gd name="connsiteY4" fmla="*/ 1200150 h 5069184"/>
                <a:gd name="connsiteX5" fmla="*/ 228600 w 10344150"/>
                <a:gd name="connsiteY5" fmla="*/ 1485900 h 5069184"/>
                <a:gd name="connsiteX6" fmla="*/ 38100 w 10344150"/>
                <a:gd name="connsiteY6" fmla="*/ 1714500 h 5069184"/>
                <a:gd name="connsiteX7" fmla="*/ 0 w 10344150"/>
                <a:gd name="connsiteY7" fmla="*/ 2247900 h 5069184"/>
                <a:gd name="connsiteX8" fmla="*/ 304800 w 10344150"/>
                <a:gd name="connsiteY8" fmla="*/ 2781300 h 5069184"/>
                <a:gd name="connsiteX9" fmla="*/ 495300 w 10344150"/>
                <a:gd name="connsiteY9" fmla="*/ 2743200 h 5069184"/>
                <a:gd name="connsiteX10" fmla="*/ 1333500 w 10344150"/>
                <a:gd name="connsiteY10" fmla="*/ 4305300 h 5069184"/>
                <a:gd name="connsiteX11" fmla="*/ 1581150 w 10344150"/>
                <a:gd name="connsiteY11" fmla="*/ 4305300 h 5069184"/>
                <a:gd name="connsiteX12" fmla="*/ 1733550 w 10344150"/>
                <a:gd name="connsiteY12" fmla="*/ 4095750 h 5069184"/>
                <a:gd name="connsiteX13" fmla="*/ 1981200 w 10344150"/>
                <a:gd name="connsiteY13" fmla="*/ 4267200 h 5069184"/>
                <a:gd name="connsiteX14" fmla="*/ 2590800 w 10344150"/>
                <a:gd name="connsiteY14" fmla="*/ 3810000 h 5069184"/>
                <a:gd name="connsiteX15" fmla="*/ 2914650 w 10344150"/>
                <a:gd name="connsiteY15" fmla="*/ 4152900 h 5069184"/>
                <a:gd name="connsiteX16" fmla="*/ 3909535 w 10344150"/>
                <a:gd name="connsiteY16" fmla="*/ 4889768 h 5069184"/>
                <a:gd name="connsiteX17" fmla="*/ 5000434 w 10344150"/>
                <a:gd name="connsiteY17" fmla="*/ 5069184 h 5069184"/>
                <a:gd name="connsiteX18" fmla="*/ 5935032 w 10344150"/>
                <a:gd name="connsiteY18" fmla="*/ 4878683 h 5069184"/>
                <a:gd name="connsiteX19" fmla="*/ 6629400 w 10344150"/>
                <a:gd name="connsiteY19" fmla="*/ 4229100 h 5069184"/>
                <a:gd name="connsiteX20" fmla="*/ 7628186 w 10344150"/>
                <a:gd name="connsiteY20" fmla="*/ 3582734 h 5069184"/>
                <a:gd name="connsiteX21" fmla="*/ 8153400 w 10344150"/>
                <a:gd name="connsiteY21" fmla="*/ 3695700 h 5069184"/>
                <a:gd name="connsiteX22" fmla="*/ 8623837 w 10344150"/>
                <a:gd name="connsiteY22" fmla="*/ 3687930 h 5069184"/>
                <a:gd name="connsiteX23" fmla="*/ 8813189 w 10344150"/>
                <a:gd name="connsiteY23" fmla="*/ 3461608 h 5069184"/>
                <a:gd name="connsiteX24" fmla="*/ 9315450 w 10344150"/>
                <a:gd name="connsiteY24" fmla="*/ 3429000 h 5069184"/>
                <a:gd name="connsiteX25" fmla="*/ 9067800 w 10344150"/>
                <a:gd name="connsiteY25" fmla="*/ 3295650 h 5069184"/>
                <a:gd name="connsiteX26" fmla="*/ 9791700 w 10344150"/>
                <a:gd name="connsiteY26" fmla="*/ 2476500 h 5069184"/>
                <a:gd name="connsiteX27" fmla="*/ 10344150 w 10344150"/>
                <a:gd name="connsiteY27" fmla="*/ 2019300 h 5069184"/>
                <a:gd name="connsiteX28" fmla="*/ 10115550 w 10344150"/>
                <a:gd name="connsiteY28" fmla="*/ 609600 h 5069184"/>
                <a:gd name="connsiteX29" fmla="*/ 9734550 w 10344150"/>
                <a:gd name="connsiteY29" fmla="*/ 762000 h 5069184"/>
                <a:gd name="connsiteX30" fmla="*/ 9029700 w 10344150"/>
                <a:gd name="connsiteY30" fmla="*/ 0 h 5069184"/>
                <a:gd name="connsiteX31" fmla="*/ 7069965 w 10344150"/>
                <a:gd name="connsiteY31" fmla="*/ 264649 h 5069184"/>
                <a:gd name="connsiteX32" fmla="*/ 6286500 w 10344150"/>
                <a:gd name="connsiteY32" fmla="*/ 190500 h 5069184"/>
                <a:gd name="connsiteX33" fmla="*/ 5838423 w 10344150"/>
                <a:gd name="connsiteY33" fmla="*/ 307753 h 5069184"/>
                <a:gd name="connsiteX34" fmla="*/ 1809750 w 10344150"/>
                <a:gd name="connsiteY34" fmla="*/ 190500 h 5069184"/>
                <a:gd name="connsiteX0" fmla="*/ 1809750 w 10344150"/>
                <a:gd name="connsiteY0" fmla="*/ 190500 h 5069184"/>
                <a:gd name="connsiteX1" fmla="*/ 1543050 w 10344150"/>
                <a:gd name="connsiteY1" fmla="*/ 704850 h 5069184"/>
                <a:gd name="connsiteX2" fmla="*/ 1104900 w 10344150"/>
                <a:gd name="connsiteY2" fmla="*/ 666750 h 5069184"/>
                <a:gd name="connsiteX3" fmla="*/ 1085850 w 10344150"/>
                <a:gd name="connsiteY3" fmla="*/ 933450 h 5069184"/>
                <a:gd name="connsiteX4" fmla="*/ 685800 w 10344150"/>
                <a:gd name="connsiteY4" fmla="*/ 1200150 h 5069184"/>
                <a:gd name="connsiteX5" fmla="*/ 228600 w 10344150"/>
                <a:gd name="connsiteY5" fmla="*/ 1485900 h 5069184"/>
                <a:gd name="connsiteX6" fmla="*/ 38100 w 10344150"/>
                <a:gd name="connsiteY6" fmla="*/ 1714500 h 5069184"/>
                <a:gd name="connsiteX7" fmla="*/ 0 w 10344150"/>
                <a:gd name="connsiteY7" fmla="*/ 2247900 h 5069184"/>
                <a:gd name="connsiteX8" fmla="*/ 304800 w 10344150"/>
                <a:gd name="connsiteY8" fmla="*/ 2781300 h 5069184"/>
                <a:gd name="connsiteX9" fmla="*/ 495300 w 10344150"/>
                <a:gd name="connsiteY9" fmla="*/ 2743200 h 5069184"/>
                <a:gd name="connsiteX10" fmla="*/ 1333500 w 10344150"/>
                <a:gd name="connsiteY10" fmla="*/ 4305300 h 5069184"/>
                <a:gd name="connsiteX11" fmla="*/ 1581150 w 10344150"/>
                <a:gd name="connsiteY11" fmla="*/ 4305300 h 5069184"/>
                <a:gd name="connsiteX12" fmla="*/ 1733550 w 10344150"/>
                <a:gd name="connsiteY12" fmla="*/ 4095750 h 5069184"/>
                <a:gd name="connsiteX13" fmla="*/ 1981200 w 10344150"/>
                <a:gd name="connsiteY13" fmla="*/ 4267200 h 5069184"/>
                <a:gd name="connsiteX14" fmla="*/ 2590800 w 10344150"/>
                <a:gd name="connsiteY14" fmla="*/ 3810000 h 5069184"/>
                <a:gd name="connsiteX15" fmla="*/ 2914650 w 10344150"/>
                <a:gd name="connsiteY15" fmla="*/ 4152900 h 5069184"/>
                <a:gd name="connsiteX16" fmla="*/ 3909535 w 10344150"/>
                <a:gd name="connsiteY16" fmla="*/ 4889768 h 5069184"/>
                <a:gd name="connsiteX17" fmla="*/ 5000434 w 10344150"/>
                <a:gd name="connsiteY17" fmla="*/ 5069184 h 5069184"/>
                <a:gd name="connsiteX18" fmla="*/ 5935032 w 10344150"/>
                <a:gd name="connsiteY18" fmla="*/ 4878683 h 5069184"/>
                <a:gd name="connsiteX19" fmla="*/ 6629400 w 10344150"/>
                <a:gd name="connsiteY19" fmla="*/ 4229100 h 5069184"/>
                <a:gd name="connsiteX20" fmla="*/ 7628186 w 10344150"/>
                <a:gd name="connsiteY20" fmla="*/ 3582734 h 5069184"/>
                <a:gd name="connsiteX21" fmla="*/ 8153400 w 10344150"/>
                <a:gd name="connsiteY21" fmla="*/ 3695700 h 5069184"/>
                <a:gd name="connsiteX22" fmla="*/ 8623837 w 10344150"/>
                <a:gd name="connsiteY22" fmla="*/ 3687930 h 5069184"/>
                <a:gd name="connsiteX23" fmla="*/ 8813189 w 10344150"/>
                <a:gd name="connsiteY23" fmla="*/ 3461608 h 5069184"/>
                <a:gd name="connsiteX24" fmla="*/ 8495613 w 10344150"/>
                <a:gd name="connsiteY24" fmla="*/ 3170265 h 5069184"/>
                <a:gd name="connsiteX25" fmla="*/ 9067800 w 10344150"/>
                <a:gd name="connsiteY25" fmla="*/ 3295650 h 5069184"/>
                <a:gd name="connsiteX26" fmla="*/ 9791700 w 10344150"/>
                <a:gd name="connsiteY26" fmla="*/ 2476500 h 5069184"/>
                <a:gd name="connsiteX27" fmla="*/ 10344150 w 10344150"/>
                <a:gd name="connsiteY27" fmla="*/ 2019300 h 5069184"/>
                <a:gd name="connsiteX28" fmla="*/ 10115550 w 10344150"/>
                <a:gd name="connsiteY28" fmla="*/ 609600 h 5069184"/>
                <a:gd name="connsiteX29" fmla="*/ 9734550 w 10344150"/>
                <a:gd name="connsiteY29" fmla="*/ 762000 h 5069184"/>
                <a:gd name="connsiteX30" fmla="*/ 9029700 w 10344150"/>
                <a:gd name="connsiteY30" fmla="*/ 0 h 5069184"/>
                <a:gd name="connsiteX31" fmla="*/ 7069965 w 10344150"/>
                <a:gd name="connsiteY31" fmla="*/ 264649 h 5069184"/>
                <a:gd name="connsiteX32" fmla="*/ 6286500 w 10344150"/>
                <a:gd name="connsiteY32" fmla="*/ 190500 h 5069184"/>
                <a:gd name="connsiteX33" fmla="*/ 5838423 w 10344150"/>
                <a:gd name="connsiteY33" fmla="*/ 307753 h 5069184"/>
                <a:gd name="connsiteX34" fmla="*/ 1809750 w 10344150"/>
                <a:gd name="connsiteY34" fmla="*/ 190500 h 5069184"/>
                <a:gd name="connsiteX0" fmla="*/ 1809750 w 10344150"/>
                <a:gd name="connsiteY0" fmla="*/ 190500 h 5069184"/>
                <a:gd name="connsiteX1" fmla="*/ 1543050 w 10344150"/>
                <a:gd name="connsiteY1" fmla="*/ 704850 h 5069184"/>
                <a:gd name="connsiteX2" fmla="*/ 1104900 w 10344150"/>
                <a:gd name="connsiteY2" fmla="*/ 666750 h 5069184"/>
                <a:gd name="connsiteX3" fmla="*/ 1085850 w 10344150"/>
                <a:gd name="connsiteY3" fmla="*/ 933450 h 5069184"/>
                <a:gd name="connsiteX4" fmla="*/ 685800 w 10344150"/>
                <a:gd name="connsiteY4" fmla="*/ 1200150 h 5069184"/>
                <a:gd name="connsiteX5" fmla="*/ 228600 w 10344150"/>
                <a:gd name="connsiteY5" fmla="*/ 1485900 h 5069184"/>
                <a:gd name="connsiteX6" fmla="*/ 38100 w 10344150"/>
                <a:gd name="connsiteY6" fmla="*/ 1714500 h 5069184"/>
                <a:gd name="connsiteX7" fmla="*/ 0 w 10344150"/>
                <a:gd name="connsiteY7" fmla="*/ 2247900 h 5069184"/>
                <a:gd name="connsiteX8" fmla="*/ 304800 w 10344150"/>
                <a:gd name="connsiteY8" fmla="*/ 2781300 h 5069184"/>
                <a:gd name="connsiteX9" fmla="*/ 495300 w 10344150"/>
                <a:gd name="connsiteY9" fmla="*/ 2743200 h 5069184"/>
                <a:gd name="connsiteX10" fmla="*/ 1333500 w 10344150"/>
                <a:gd name="connsiteY10" fmla="*/ 4305300 h 5069184"/>
                <a:gd name="connsiteX11" fmla="*/ 1581150 w 10344150"/>
                <a:gd name="connsiteY11" fmla="*/ 4305300 h 5069184"/>
                <a:gd name="connsiteX12" fmla="*/ 1733550 w 10344150"/>
                <a:gd name="connsiteY12" fmla="*/ 4095750 h 5069184"/>
                <a:gd name="connsiteX13" fmla="*/ 1981200 w 10344150"/>
                <a:gd name="connsiteY13" fmla="*/ 4267200 h 5069184"/>
                <a:gd name="connsiteX14" fmla="*/ 2590800 w 10344150"/>
                <a:gd name="connsiteY14" fmla="*/ 3810000 h 5069184"/>
                <a:gd name="connsiteX15" fmla="*/ 2914650 w 10344150"/>
                <a:gd name="connsiteY15" fmla="*/ 4152900 h 5069184"/>
                <a:gd name="connsiteX16" fmla="*/ 3909535 w 10344150"/>
                <a:gd name="connsiteY16" fmla="*/ 4889768 h 5069184"/>
                <a:gd name="connsiteX17" fmla="*/ 5000434 w 10344150"/>
                <a:gd name="connsiteY17" fmla="*/ 5069184 h 5069184"/>
                <a:gd name="connsiteX18" fmla="*/ 5935032 w 10344150"/>
                <a:gd name="connsiteY18" fmla="*/ 4878683 h 5069184"/>
                <a:gd name="connsiteX19" fmla="*/ 6629400 w 10344150"/>
                <a:gd name="connsiteY19" fmla="*/ 4229100 h 5069184"/>
                <a:gd name="connsiteX20" fmla="*/ 7628186 w 10344150"/>
                <a:gd name="connsiteY20" fmla="*/ 3582734 h 5069184"/>
                <a:gd name="connsiteX21" fmla="*/ 8153400 w 10344150"/>
                <a:gd name="connsiteY21" fmla="*/ 3695700 h 5069184"/>
                <a:gd name="connsiteX22" fmla="*/ 8623837 w 10344150"/>
                <a:gd name="connsiteY22" fmla="*/ 3687930 h 5069184"/>
                <a:gd name="connsiteX23" fmla="*/ 8813189 w 10344150"/>
                <a:gd name="connsiteY23" fmla="*/ 3461608 h 5069184"/>
                <a:gd name="connsiteX24" fmla="*/ 8495613 w 10344150"/>
                <a:gd name="connsiteY24" fmla="*/ 3170265 h 5069184"/>
                <a:gd name="connsiteX25" fmla="*/ 9139716 w 10344150"/>
                <a:gd name="connsiteY25" fmla="*/ 2790501 h 5069184"/>
                <a:gd name="connsiteX26" fmla="*/ 9791700 w 10344150"/>
                <a:gd name="connsiteY26" fmla="*/ 2476500 h 5069184"/>
                <a:gd name="connsiteX27" fmla="*/ 10344150 w 10344150"/>
                <a:gd name="connsiteY27" fmla="*/ 2019300 h 5069184"/>
                <a:gd name="connsiteX28" fmla="*/ 10115550 w 10344150"/>
                <a:gd name="connsiteY28" fmla="*/ 609600 h 5069184"/>
                <a:gd name="connsiteX29" fmla="*/ 9734550 w 10344150"/>
                <a:gd name="connsiteY29" fmla="*/ 762000 h 5069184"/>
                <a:gd name="connsiteX30" fmla="*/ 9029700 w 10344150"/>
                <a:gd name="connsiteY30" fmla="*/ 0 h 5069184"/>
                <a:gd name="connsiteX31" fmla="*/ 7069965 w 10344150"/>
                <a:gd name="connsiteY31" fmla="*/ 264649 h 5069184"/>
                <a:gd name="connsiteX32" fmla="*/ 6286500 w 10344150"/>
                <a:gd name="connsiteY32" fmla="*/ 190500 h 5069184"/>
                <a:gd name="connsiteX33" fmla="*/ 5838423 w 10344150"/>
                <a:gd name="connsiteY33" fmla="*/ 307753 h 5069184"/>
                <a:gd name="connsiteX34" fmla="*/ 1809750 w 10344150"/>
                <a:gd name="connsiteY34" fmla="*/ 190500 h 5069184"/>
                <a:gd name="connsiteX0" fmla="*/ 1809750 w 10344150"/>
                <a:gd name="connsiteY0" fmla="*/ 190500 h 5069184"/>
                <a:gd name="connsiteX1" fmla="*/ 1543050 w 10344150"/>
                <a:gd name="connsiteY1" fmla="*/ 704850 h 5069184"/>
                <a:gd name="connsiteX2" fmla="*/ 1104900 w 10344150"/>
                <a:gd name="connsiteY2" fmla="*/ 666750 h 5069184"/>
                <a:gd name="connsiteX3" fmla="*/ 1085850 w 10344150"/>
                <a:gd name="connsiteY3" fmla="*/ 933450 h 5069184"/>
                <a:gd name="connsiteX4" fmla="*/ 685800 w 10344150"/>
                <a:gd name="connsiteY4" fmla="*/ 1200150 h 5069184"/>
                <a:gd name="connsiteX5" fmla="*/ 228600 w 10344150"/>
                <a:gd name="connsiteY5" fmla="*/ 1485900 h 5069184"/>
                <a:gd name="connsiteX6" fmla="*/ 38100 w 10344150"/>
                <a:gd name="connsiteY6" fmla="*/ 1714500 h 5069184"/>
                <a:gd name="connsiteX7" fmla="*/ 0 w 10344150"/>
                <a:gd name="connsiteY7" fmla="*/ 2247900 h 5069184"/>
                <a:gd name="connsiteX8" fmla="*/ 304800 w 10344150"/>
                <a:gd name="connsiteY8" fmla="*/ 2781300 h 5069184"/>
                <a:gd name="connsiteX9" fmla="*/ 495300 w 10344150"/>
                <a:gd name="connsiteY9" fmla="*/ 2743200 h 5069184"/>
                <a:gd name="connsiteX10" fmla="*/ 1333500 w 10344150"/>
                <a:gd name="connsiteY10" fmla="*/ 4305300 h 5069184"/>
                <a:gd name="connsiteX11" fmla="*/ 1581150 w 10344150"/>
                <a:gd name="connsiteY11" fmla="*/ 4305300 h 5069184"/>
                <a:gd name="connsiteX12" fmla="*/ 1733550 w 10344150"/>
                <a:gd name="connsiteY12" fmla="*/ 4095750 h 5069184"/>
                <a:gd name="connsiteX13" fmla="*/ 1981200 w 10344150"/>
                <a:gd name="connsiteY13" fmla="*/ 4267200 h 5069184"/>
                <a:gd name="connsiteX14" fmla="*/ 2590800 w 10344150"/>
                <a:gd name="connsiteY14" fmla="*/ 3810000 h 5069184"/>
                <a:gd name="connsiteX15" fmla="*/ 2914650 w 10344150"/>
                <a:gd name="connsiteY15" fmla="*/ 4152900 h 5069184"/>
                <a:gd name="connsiteX16" fmla="*/ 3909535 w 10344150"/>
                <a:gd name="connsiteY16" fmla="*/ 4889768 h 5069184"/>
                <a:gd name="connsiteX17" fmla="*/ 5000434 w 10344150"/>
                <a:gd name="connsiteY17" fmla="*/ 5069184 h 5069184"/>
                <a:gd name="connsiteX18" fmla="*/ 5935032 w 10344150"/>
                <a:gd name="connsiteY18" fmla="*/ 4878683 h 5069184"/>
                <a:gd name="connsiteX19" fmla="*/ 6629400 w 10344150"/>
                <a:gd name="connsiteY19" fmla="*/ 4229100 h 5069184"/>
                <a:gd name="connsiteX20" fmla="*/ 7628186 w 10344150"/>
                <a:gd name="connsiteY20" fmla="*/ 3582734 h 5069184"/>
                <a:gd name="connsiteX21" fmla="*/ 8153400 w 10344150"/>
                <a:gd name="connsiteY21" fmla="*/ 3695700 h 5069184"/>
                <a:gd name="connsiteX22" fmla="*/ 8623837 w 10344150"/>
                <a:gd name="connsiteY22" fmla="*/ 3687930 h 5069184"/>
                <a:gd name="connsiteX23" fmla="*/ 8813189 w 10344150"/>
                <a:gd name="connsiteY23" fmla="*/ 3461608 h 5069184"/>
                <a:gd name="connsiteX24" fmla="*/ 9085320 w 10344150"/>
                <a:gd name="connsiteY24" fmla="*/ 3305794 h 5069184"/>
                <a:gd name="connsiteX25" fmla="*/ 9139716 w 10344150"/>
                <a:gd name="connsiteY25" fmla="*/ 2790501 h 5069184"/>
                <a:gd name="connsiteX26" fmla="*/ 9791700 w 10344150"/>
                <a:gd name="connsiteY26" fmla="*/ 2476500 h 5069184"/>
                <a:gd name="connsiteX27" fmla="*/ 10344150 w 10344150"/>
                <a:gd name="connsiteY27" fmla="*/ 2019300 h 5069184"/>
                <a:gd name="connsiteX28" fmla="*/ 10115550 w 10344150"/>
                <a:gd name="connsiteY28" fmla="*/ 609600 h 5069184"/>
                <a:gd name="connsiteX29" fmla="*/ 9734550 w 10344150"/>
                <a:gd name="connsiteY29" fmla="*/ 762000 h 5069184"/>
                <a:gd name="connsiteX30" fmla="*/ 9029700 w 10344150"/>
                <a:gd name="connsiteY30" fmla="*/ 0 h 5069184"/>
                <a:gd name="connsiteX31" fmla="*/ 7069965 w 10344150"/>
                <a:gd name="connsiteY31" fmla="*/ 264649 h 5069184"/>
                <a:gd name="connsiteX32" fmla="*/ 6286500 w 10344150"/>
                <a:gd name="connsiteY32" fmla="*/ 190500 h 5069184"/>
                <a:gd name="connsiteX33" fmla="*/ 5838423 w 10344150"/>
                <a:gd name="connsiteY33" fmla="*/ 307753 h 5069184"/>
                <a:gd name="connsiteX34" fmla="*/ 1809750 w 10344150"/>
                <a:gd name="connsiteY34" fmla="*/ 190500 h 5069184"/>
                <a:gd name="connsiteX0" fmla="*/ 1809750 w 10344150"/>
                <a:gd name="connsiteY0" fmla="*/ 190500 h 4889768"/>
                <a:gd name="connsiteX1" fmla="*/ 1543050 w 10344150"/>
                <a:gd name="connsiteY1" fmla="*/ 704850 h 4889768"/>
                <a:gd name="connsiteX2" fmla="*/ 1104900 w 10344150"/>
                <a:gd name="connsiteY2" fmla="*/ 666750 h 4889768"/>
                <a:gd name="connsiteX3" fmla="*/ 1085850 w 10344150"/>
                <a:gd name="connsiteY3" fmla="*/ 933450 h 4889768"/>
                <a:gd name="connsiteX4" fmla="*/ 685800 w 10344150"/>
                <a:gd name="connsiteY4" fmla="*/ 1200150 h 4889768"/>
                <a:gd name="connsiteX5" fmla="*/ 228600 w 10344150"/>
                <a:gd name="connsiteY5" fmla="*/ 1485900 h 4889768"/>
                <a:gd name="connsiteX6" fmla="*/ 38100 w 10344150"/>
                <a:gd name="connsiteY6" fmla="*/ 1714500 h 4889768"/>
                <a:gd name="connsiteX7" fmla="*/ 0 w 10344150"/>
                <a:gd name="connsiteY7" fmla="*/ 2247900 h 4889768"/>
                <a:gd name="connsiteX8" fmla="*/ 304800 w 10344150"/>
                <a:gd name="connsiteY8" fmla="*/ 2781300 h 4889768"/>
                <a:gd name="connsiteX9" fmla="*/ 495300 w 10344150"/>
                <a:gd name="connsiteY9" fmla="*/ 2743200 h 4889768"/>
                <a:gd name="connsiteX10" fmla="*/ 1333500 w 10344150"/>
                <a:gd name="connsiteY10" fmla="*/ 4305300 h 4889768"/>
                <a:gd name="connsiteX11" fmla="*/ 1581150 w 10344150"/>
                <a:gd name="connsiteY11" fmla="*/ 4305300 h 4889768"/>
                <a:gd name="connsiteX12" fmla="*/ 1733550 w 10344150"/>
                <a:gd name="connsiteY12" fmla="*/ 4095750 h 4889768"/>
                <a:gd name="connsiteX13" fmla="*/ 1981200 w 10344150"/>
                <a:gd name="connsiteY13" fmla="*/ 4267200 h 4889768"/>
                <a:gd name="connsiteX14" fmla="*/ 2590800 w 10344150"/>
                <a:gd name="connsiteY14" fmla="*/ 3810000 h 4889768"/>
                <a:gd name="connsiteX15" fmla="*/ 2914650 w 10344150"/>
                <a:gd name="connsiteY15" fmla="*/ 4152900 h 4889768"/>
                <a:gd name="connsiteX16" fmla="*/ 3909535 w 10344150"/>
                <a:gd name="connsiteY16" fmla="*/ 4889768 h 4889768"/>
                <a:gd name="connsiteX17" fmla="*/ 4727155 w 10344150"/>
                <a:gd name="connsiteY17" fmla="*/ 4071207 h 4889768"/>
                <a:gd name="connsiteX18" fmla="*/ 5935032 w 10344150"/>
                <a:gd name="connsiteY18" fmla="*/ 4878683 h 4889768"/>
                <a:gd name="connsiteX19" fmla="*/ 6629400 w 10344150"/>
                <a:gd name="connsiteY19" fmla="*/ 4229100 h 4889768"/>
                <a:gd name="connsiteX20" fmla="*/ 7628186 w 10344150"/>
                <a:gd name="connsiteY20" fmla="*/ 3582734 h 4889768"/>
                <a:gd name="connsiteX21" fmla="*/ 8153400 w 10344150"/>
                <a:gd name="connsiteY21" fmla="*/ 3695700 h 4889768"/>
                <a:gd name="connsiteX22" fmla="*/ 8623837 w 10344150"/>
                <a:gd name="connsiteY22" fmla="*/ 3687930 h 4889768"/>
                <a:gd name="connsiteX23" fmla="*/ 8813189 w 10344150"/>
                <a:gd name="connsiteY23" fmla="*/ 3461608 h 4889768"/>
                <a:gd name="connsiteX24" fmla="*/ 9085320 w 10344150"/>
                <a:gd name="connsiteY24" fmla="*/ 3305794 h 4889768"/>
                <a:gd name="connsiteX25" fmla="*/ 9139716 w 10344150"/>
                <a:gd name="connsiteY25" fmla="*/ 2790501 h 4889768"/>
                <a:gd name="connsiteX26" fmla="*/ 9791700 w 10344150"/>
                <a:gd name="connsiteY26" fmla="*/ 2476500 h 4889768"/>
                <a:gd name="connsiteX27" fmla="*/ 10344150 w 10344150"/>
                <a:gd name="connsiteY27" fmla="*/ 2019300 h 4889768"/>
                <a:gd name="connsiteX28" fmla="*/ 10115550 w 10344150"/>
                <a:gd name="connsiteY28" fmla="*/ 609600 h 4889768"/>
                <a:gd name="connsiteX29" fmla="*/ 9734550 w 10344150"/>
                <a:gd name="connsiteY29" fmla="*/ 762000 h 4889768"/>
                <a:gd name="connsiteX30" fmla="*/ 9029700 w 10344150"/>
                <a:gd name="connsiteY30" fmla="*/ 0 h 4889768"/>
                <a:gd name="connsiteX31" fmla="*/ 7069965 w 10344150"/>
                <a:gd name="connsiteY31" fmla="*/ 264649 h 4889768"/>
                <a:gd name="connsiteX32" fmla="*/ 6286500 w 10344150"/>
                <a:gd name="connsiteY32" fmla="*/ 190500 h 4889768"/>
                <a:gd name="connsiteX33" fmla="*/ 5838423 w 10344150"/>
                <a:gd name="connsiteY33" fmla="*/ 307753 h 4889768"/>
                <a:gd name="connsiteX34" fmla="*/ 1809750 w 10344150"/>
                <a:gd name="connsiteY34" fmla="*/ 190500 h 4889768"/>
                <a:gd name="connsiteX0" fmla="*/ 1809750 w 10344150"/>
                <a:gd name="connsiteY0" fmla="*/ 190500 h 4889768"/>
                <a:gd name="connsiteX1" fmla="*/ 1543050 w 10344150"/>
                <a:gd name="connsiteY1" fmla="*/ 704850 h 4889768"/>
                <a:gd name="connsiteX2" fmla="*/ 1104900 w 10344150"/>
                <a:gd name="connsiteY2" fmla="*/ 666750 h 4889768"/>
                <a:gd name="connsiteX3" fmla="*/ 1085850 w 10344150"/>
                <a:gd name="connsiteY3" fmla="*/ 933450 h 4889768"/>
                <a:gd name="connsiteX4" fmla="*/ 685800 w 10344150"/>
                <a:gd name="connsiteY4" fmla="*/ 1200150 h 4889768"/>
                <a:gd name="connsiteX5" fmla="*/ 228600 w 10344150"/>
                <a:gd name="connsiteY5" fmla="*/ 1485900 h 4889768"/>
                <a:gd name="connsiteX6" fmla="*/ 38100 w 10344150"/>
                <a:gd name="connsiteY6" fmla="*/ 1714500 h 4889768"/>
                <a:gd name="connsiteX7" fmla="*/ 0 w 10344150"/>
                <a:gd name="connsiteY7" fmla="*/ 2247900 h 4889768"/>
                <a:gd name="connsiteX8" fmla="*/ 304800 w 10344150"/>
                <a:gd name="connsiteY8" fmla="*/ 2781300 h 4889768"/>
                <a:gd name="connsiteX9" fmla="*/ 495300 w 10344150"/>
                <a:gd name="connsiteY9" fmla="*/ 2743200 h 4889768"/>
                <a:gd name="connsiteX10" fmla="*/ 1333500 w 10344150"/>
                <a:gd name="connsiteY10" fmla="*/ 4305300 h 4889768"/>
                <a:gd name="connsiteX11" fmla="*/ 1581150 w 10344150"/>
                <a:gd name="connsiteY11" fmla="*/ 4305300 h 4889768"/>
                <a:gd name="connsiteX12" fmla="*/ 1733550 w 10344150"/>
                <a:gd name="connsiteY12" fmla="*/ 4095750 h 4889768"/>
                <a:gd name="connsiteX13" fmla="*/ 1981200 w 10344150"/>
                <a:gd name="connsiteY13" fmla="*/ 4267200 h 4889768"/>
                <a:gd name="connsiteX14" fmla="*/ 2590800 w 10344150"/>
                <a:gd name="connsiteY14" fmla="*/ 3810000 h 4889768"/>
                <a:gd name="connsiteX15" fmla="*/ 2914650 w 10344150"/>
                <a:gd name="connsiteY15" fmla="*/ 4152900 h 4889768"/>
                <a:gd name="connsiteX16" fmla="*/ 3909535 w 10344150"/>
                <a:gd name="connsiteY16" fmla="*/ 4889768 h 4889768"/>
                <a:gd name="connsiteX17" fmla="*/ 4727155 w 10344150"/>
                <a:gd name="connsiteY17" fmla="*/ 4071207 h 4889768"/>
                <a:gd name="connsiteX18" fmla="*/ 5704902 w 10344150"/>
                <a:gd name="connsiteY18" fmla="*/ 4262649 h 4889768"/>
                <a:gd name="connsiteX19" fmla="*/ 6629400 w 10344150"/>
                <a:gd name="connsiteY19" fmla="*/ 4229100 h 4889768"/>
                <a:gd name="connsiteX20" fmla="*/ 7628186 w 10344150"/>
                <a:gd name="connsiteY20" fmla="*/ 3582734 h 4889768"/>
                <a:gd name="connsiteX21" fmla="*/ 8153400 w 10344150"/>
                <a:gd name="connsiteY21" fmla="*/ 3695700 h 4889768"/>
                <a:gd name="connsiteX22" fmla="*/ 8623837 w 10344150"/>
                <a:gd name="connsiteY22" fmla="*/ 3687930 h 4889768"/>
                <a:gd name="connsiteX23" fmla="*/ 8813189 w 10344150"/>
                <a:gd name="connsiteY23" fmla="*/ 3461608 h 4889768"/>
                <a:gd name="connsiteX24" fmla="*/ 9085320 w 10344150"/>
                <a:gd name="connsiteY24" fmla="*/ 3305794 h 4889768"/>
                <a:gd name="connsiteX25" fmla="*/ 9139716 w 10344150"/>
                <a:gd name="connsiteY25" fmla="*/ 2790501 h 4889768"/>
                <a:gd name="connsiteX26" fmla="*/ 9791700 w 10344150"/>
                <a:gd name="connsiteY26" fmla="*/ 2476500 h 4889768"/>
                <a:gd name="connsiteX27" fmla="*/ 10344150 w 10344150"/>
                <a:gd name="connsiteY27" fmla="*/ 2019300 h 4889768"/>
                <a:gd name="connsiteX28" fmla="*/ 10115550 w 10344150"/>
                <a:gd name="connsiteY28" fmla="*/ 609600 h 4889768"/>
                <a:gd name="connsiteX29" fmla="*/ 9734550 w 10344150"/>
                <a:gd name="connsiteY29" fmla="*/ 762000 h 4889768"/>
                <a:gd name="connsiteX30" fmla="*/ 9029700 w 10344150"/>
                <a:gd name="connsiteY30" fmla="*/ 0 h 4889768"/>
                <a:gd name="connsiteX31" fmla="*/ 7069965 w 10344150"/>
                <a:gd name="connsiteY31" fmla="*/ 264649 h 4889768"/>
                <a:gd name="connsiteX32" fmla="*/ 6286500 w 10344150"/>
                <a:gd name="connsiteY32" fmla="*/ 190500 h 4889768"/>
                <a:gd name="connsiteX33" fmla="*/ 5838423 w 10344150"/>
                <a:gd name="connsiteY33" fmla="*/ 307753 h 4889768"/>
                <a:gd name="connsiteX34" fmla="*/ 1809750 w 10344150"/>
                <a:gd name="connsiteY34" fmla="*/ 190500 h 4889768"/>
                <a:gd name="connsiteX0" fmla="*/ 1809750 w 10344150"/>
                <a:gd name="connsiteY0" fmla="*/ 190500 h 4305300"/>
                <a:gd name="connsiteX1" fmla="*/ 1543050 w 10344150"/>
                <a:gd name="connsiteY1" fmla="*/ 704850 h 4305300"/>
                <a:gd name="connsiteX2" fmla="*/ 1104900 w 10344150"/>
                <a:gd name="connsiteY2" fmla="*/ 666750 h 4305300"/>
                <a:gd name="connsiteX3" fmla="*/ 1085850 w 10344150"/>
                <a:gd name="connsiteY3" fmla="*/ 933450 h 4305300"/>
                <a:gd name="connsiteX4" fmla="*/ 685800 w 10344150"/>
                <a:gd name="connsiteY4" fmla="*/ 1200150 h 4305300"/>
                <a:gd name="connsiteX5" fmla="*/ 228600 w 10344150"/>
                <a:gd name="connsiteY5" fmla="*/ 1485900 h 4305300"/>
                <a:gd name="connsiteX6" fmla="*/ 38100 w 10344150"/>
                <a:gd name="connsiteY6" fmla="*/ 1714500 h 4305300"/>
                <a:gd name="connsiteX7" fmla="*/ 0 w 10344150"/>
                <a:gd name="connsiteY7" fmla="*/ 2247900 h 4305300"/>
                <a:gd name="connsiteX8" fmla="*/ 304800 w 10344150"/>
                <a:gd name="connsiteY8" fmla="*/ 2781300 h 4305300"/>
                <a:gd name="connsiteX9" fmla="*/ 495300 w 10344150"/>
                <a:gd name="connsiteY9" fmla="*/ 2743200 h 4305300"/>
                <a:gd name="connsiteX10" fmla="*/ 1333500 w 10344150"/>
                <a:gd name="connsiteY10" fmla="*/ 4305300 h 4305300"/>
                <a:gd name="connsiteX11" fmla="*/ 1581150 w 10344150"/>
                <a:gd name="connsiteY11" fmla="*/ 4305300 h 4305300"/>
                <a:gd name="connsiteX12" fmla="*/ 1733550 w 10344150"/>
                <a:gd name="connsiteY12" fmla="*/ 4095750 h 4305300"/>
                <a:gd name="connsiteX13" fmla="*/ 1981200 w 10344150"/>
                <a:gd name="connsiteY13" fmla="*/ 4267200 h 4305300"/>
                <a:gd name="connsiteX14" fmla="*/ 2590800 w 10344150"/>
                <a:gd name="connsiteY14" fmla="*/ 3810000 h 4305300"/>
                <a:gd name="connsiteX15" fmla="*/ 2914650 w 10344150"/>
                <a:gd name="connsiteY15" fmla="*/ 4152900 h 4305300"/>
                <a:gd name="connsiteX16" fmla="*/ 3765705 w 10344150"/>
                <a:gd name="connsiteY16" fmla="*/ 4175168 h 4305300"/>
                <a:gd name="connsiteX17" fmla="*/ 4727155 w 10344150"/>
                <a:gd name="connsiteY17" fmla="*/ 4071207 h 4305300"/>
                <a:gd name="connsiteX18" fmla="*/ 5704902 w 10344150"/>
                <a:gd name="connsiteY18" fmla="*/ 4262649 h 4305300"/>
                <a:gd name="connsiteX19" fmla="*/ 6629400 w 10344150"/>
                <a:gd name="connsiteY19" fmla="*/ 4229100 h 4305300"/>
                <a:gd name="connsiteX20" fmla="*/ 7628186 w 10344150"/>
                <a:gd name="connsiteY20" fmla="*/ 3582734 h 4305300"/>
                <a:gd name="connsiteX21" fmla="*/ 8153400 w 10344150"/>
                <a:gd name="connsiteY21" fmla="*/ 3695700 h 4305300"/>
                <a:gd name="connsiteX22" fmla="*/ 8623837 w 10344150"/>
                <a:gd name="connsiteY22" fmla="*/ 3687930 h 4305300"/>
                <a:gd name="connsiteX23" fmla="*/ 8813189 w 10344150"/>
                <a:gd name="connsiteY23" fmla="*/ 3461608 h 4305300"/>
                <a:gd name="connsiteX24" fmla="*/ 9085320 w 10344150"/>
                <a:gd name="connsiteY24" fmla="*/ 3305794 h 4305300"/>
                <a:gd name="connsiteX25" fmla="*/ 9139716 w 10344150"/>
                <a:gd name="connsiteY25" fmla="*/ 2790501 h 4305300"/>
                <a:gd name="connsiteX26" fmla="*/ 9791700 w 10344150"/>
                <a:gd name="connsiteY26" fmla="*/ 2476500 h 4305300"/>
                <a:gd name="connsiteX27" fmla="*/ 10344150 w 10344150"/>
                <a:gd name="connsiteY27" fmla="*/ 2019300 h 4305300"/>
                <a:gd name="connsiteX28" fmla="*/ 10115550 w 10344150"/>
                <a:gd name="connsiteY28" fmla="*/ 609600 h 4305300"/>
                <a:gd name="connsiteX29" fmla="*/ 9734550 w 10344150"/>
                <a:gd name="connsiteY29" fmla="*/ 762000 h 4305300"/>
                <a:gd name="connsiteX30" fmla="*/ 9029700 w 10344150"/>
                <a:gd name="connsiteY30" fmla="*/ 0 h 4305300"/>
                <a:gd name="connsiteX31" fmla="*/ 7069965 w 10344150"/>
                <a:gd name="connsiteY31" fmla="*/ 264649 h 4305300"/>
                <a:gd name="connsiteX32" fmla="*/ 6286500 w 10344150"/>
                <a:gd name="connsiteY32" fmla="*/ 190500 h 4305300"/>
                <a:gd name="connsiteX33" fmla="*/ 5838423 w 10344150"/>
                <a:gd name="connsiteY33" fmla="*/ 307753 h 4305300"/>
                <a:gd name="connsiteX34" fmla="*/ 1809750 w 10344150"/>
                <a:gd name="connsiteY34" fmla="*/ 190500 h 4305300"/>
                <a:gd name="connsiteX0" fmla="*/ 1809750 w 10344150"/>
                <a:gd name="connsiteY0" fmla="*/ 0 h 4114800"/>
                <a:gd name="connsiteX1" fmla="*/ 1543050 w 10344150"/>
                <a:gd name="connsiteY1" fmla="*/ 514350 h 4114800"/>
                <a:gd name="connsiteX2" fmla="*/ 1104900 w 10344150"/>
                <a:gd name="connsiteY2" fmla="*/ 476250 h 4114800"/>
                <a:gd name="connsiteX3" fmla="*/ 1085850 w 10344150"/>
                <a:gd name="connsiteY3" fmla="*/ 742950 h 4114800"/>
                <a:gd name="connsiteX4" fmla="*/ 685800 w 10344150"/>
                <a:gd name="connsiteY4" fmla="*/ 1009650 h 4114800"/>
                <a:gd name="connsiteX5" fmla="*/ 228600 w 10344150"/>
                <a:gd name="connsiteY5" fmla="*/ 1295400 h 4114800"/>
                <a:gd name="connsiteX6" fmla="*/ 38100 w 10344150"/>
                <a:gd name="connsiteY6" fmla="*/ 1524000 h 4114800"/>
                <a:gd name="connsiteX7" fmla="*/ 0 w 10344150"/>
                <a:gd name="connsiteY7" fmla="*/ 2057400 h 4114800"/>
                <a:gd name="connsiteX8" fmla="*/ 304800 w 10344150"/>
                <a:gd name="connsiteY8" fmla="*/ 2590800 h 4114800"/>
                <a:gd name="connsiteX9" fmla="*/ 495300 w 10344150"/>
                <a:gd name="connsiteY9" fmla="*/ 2552700 h 4114800"/>
                <a:gd name="connsiteX10" fmla="*/ 1333500 w 10344150"/>
                <a:gd name="connsiteY10" fmla="*/ 4114800 h 4114800"/>
                <a:gd name="connsiteX11" fmla="*/ 1581150 w 10344150"/>
                <a:gd name="connsiteY11" fmla="*/ 4114800 h 4114800"/>
                <a:gd name="connsiteX12" fmla="*/ 1733550 w 10344150"/>
                <a:gd name="connsiteY12" fmla="*/ 3905250 h 4114800"/>
                <a:gd name="connsiteX13" fmla="*/ 1981200 w 10344150"/>
                <a:gd name="connsiteY13" fmla="*/ 4076700 h 4114800"/>
                <a:gd name="connsiteX14" fmla="*/ 2590800 w 10344150"/>
                <a:gd name="connsiteY14" fmla="*/ 3619500 h 4114800"/>
                <a:gd name="connsiteX15" fmla="*/ 2914650 w 10344150"/>
                <a:gd name="connsiteY15" fmla="*/ 3962400 h 4114800"/>
                <a:gd name="connsiteX16" fmla="*/ 3765705 w 10344150"/>
                <a:gd name="connsiteY16" fmla="*/ 3984668 h 4114800"/>
                <a:gd name="connsiteX17" fmla="*/ 4727155 w 10344150"/>
                <a:gd name="connsiteY17" fmla="*/ 3880707 h 4114800"/>
                <a:gd name="connsiteX18" fmla="*/ 5704902 w 10344150"/>
                <a:gd name="connsiteY18" fmla="*/ 4072149 h 4114800"/>
                <a:gd name="connsiteX19" fmla="*/ 6629400 w 10344150"/>
                <a:gd name="connsiteY19" fmla="*/ 4038600 h 4114800"/>
                <a:gd name="connsiteX20" fmla="*/ 7628186 w 10344150"/>
                <a:gd name="connsiteY20" fmla="*/ 3392234 h 4114800"/>
                <a:gd name="connsiteX21" fmla="*/ 8153400 w 10344150"/>
                <a:gd name="connsiteY21" fmla="*/ 3505200 h 4114800"/>
                <a:gd name="connsiteX22" fmla="*/ 8623837 w 10344150"/>
                <a:gd name="connsiteY22" fmla="*/ 3497430 h 4114800"/>
                <a:gd name="connsiteX23" fmla="*/ 8813189 w 10344150"/>
                <a:gd name="connsiteY23" fmla="*/ 3271108 h 4114800"/>
                <a:gd name="connsiteX24" fmla="*/ 9085320 w 10344150"/>
                <a:gd name="connsiteY24" fmla="*/ 3115294 h 4114800"/>
                <a:gd name="connsiteX25" fmla="*/ 9139716 w 10344150"/>
                <a:gd name="connsiteY25" fmla="*/ 2600001 h 4114800"/>
                <a:gd name="connsiteX26" fmla="*/ 9791700 w 10344150"/>
                <a:gd name="connsiteY26" fmla="*/ 2286000 h 4114800"/>
                <a:gd name="connsiteX27" fmla="*/ 10344150 w 10344150"/>
                <a:gd name="connsiteY27" fmla="*/ 1828800 h 4114800"/>
                <a:gd name="connsiteX28" fmla="*/ 10115550 w 10344150"/>
                <a:gd name="connsiteY28" fmla="*/ 419100 h 4114800"/>
                <a:gd name="connsiteX29" fmla="*/ 9734550 w 10344150"/>
                <a:gd name="connsiteY29" fmla="*/ 571500 h 4114800"/>
                <a:gd name="connsiteX30" fmla="*/ 9186206 w 10344150"/>
                <a:gd name="connsiteY30" fmla="*/ 43594 h 4114800"/>
                <a:gd name="connsiteX31" fmla="*/ 7069965 w 10344150"/>
                <a:gd name="connsiteY31" fmla="*/ 74149 h 4114800"/>
                <a:gd name="connsiteX32" fmla="*/ 6286500 w 10344150"/>
                <a:gd name="connsiteY32" fmla="*/ 0 h 4114800"/>
                <a:gd name="connsiteX33" fmla="*/ 5838423 w 10344150"/>
                <a:gd name="connsiteY33" fmla="*/ 117253 h 4114800"/>
                <a:gd name="connsiteX34" fmla="*/ 1809750 w 10344150"/>
                <a:gd name="connsiteY34" fmla="*/ 0 h 4114800"/>
                <a:gd name="connsiteX0" fmla="*/ 1809750 w 10344150"/>
                <a:gd name="connsiteY0" fmla="*/ 0 h 4114800"/>
                <a:gd name="connsiteX1" fmla="*/ 1543050 w 10344150"/>
                <a:gd name="connsiteY1" fmla="*/ 514350 h 4114800"/>
                <a:gd name="connsiteX2" fmla="*/ 1104900 w 10344150"/>
                <a:gd name="connsiteY2" fmla="*/ 476250 h 4114800"/>
                <a:gd name="connsiteX3" fmla="*/ 1085850 w 10344150"/>
                <a:gd name="connsiteY3" fmla="*/ 742950 h 4114800"/>
                <a:gd name="connsiteX4" fmla="*/ 685800 w 10344150"/>
                <a:gd name="connsiteY4" fmla="*/ 1009650 h 4114800"/>
                <a:gd name="connsiteX5" fmla="*/ 228600 w 10344150"/>
                <a:gd name="connsiteY5" fmla="*/ 1295400 h 4114800"/>
                <a:gd name="connsiteX6" fmla="*/ 38100 w 10344150"/>
                <a:gd name="connsiteY6" fmla="*/ 1524000 h 4114800"/>
                <a:gd name="connsiteX7" fmla="*/ 0 w 10344150"/>
                <a:gd name="connsiteY7" fmla="*/ 2057400 h 4114800"/>
                <a:gd name="connsiteX8" fmla="*/ 304800 w 10344150"/>
                <a:gd name="connsiteY8" fmla="*/ 2590800 h 4114800"/>
                <a:gd name="connsiteX9" fmla="*/ 495300 w 10344150"/>
                <a:gd name="connsiteY9" fmla="*/ 2552700 h 4114800"/>
                <a:gd name="connsiteX10" fmla="*/ 1333500 w 10344150"/>
                <a:gd name="connsiteY10" fmla="*/ 4114800 h 4114800"/>
                <a:gd name="connsiteX11" fmla="*/ 1581150 w 10344150"/>
                <a:gd name="connsiteY11" fmla="*/ 4114800 h 4114800"/>
                <a:gd name="connsiteX12" fmla="*/ 1733550 w 10344150"/>
                <a:gd name="connsiteY12" fmla="*/ 3905250 h 4114800"/>
                <a:gd name="connsiteX13" fmla="*/ 1981200 w 10344150"/>
                <a:gd name="connsiteY13" fmla="*/ 4076700 h 4114800"/>
                <a:gd name="connsiteX14" fmla="*/ 2590800 w 10344150"/>
                <a:gd name="connsiteY14" fmla="*/ 3619500 h 4114800"/>
                <a:gd name="connsiteX15" fmla="*/ 2914650 w 10344150"/>
                <a:gd name="connsiteY15" fmla="*/ 3962400 h 4114800"/>
                <a:gd name="connsiteX16" fmla="*/ 3765705 w 10344150"/>
                <a:gd name="connsiteY16" fmla="*/ 3984668 h 4114800"/>
                <a:gd name="connsiteX17" fmla="*/ 4727155 w 10344150"/>
                <a:gd name="connsiteY17" fmla="*/ 3880707 h 4114800"/>
                <a:gd name="connsiteX18" fmla="*/ 5704902 w 10344150"/>
                <a:gd name="connsiteY18" fmla="*/ 4072149 h 4114800"/>
                <a:gd name="connsiteX19" fmla="*/ 6629400 w 10344150"/>
                <a:gd name="connsiteY19" fmla="*/ 4038600 h 4114800"/>
                <a:gd name="connsiteX20" fmla="*/ 7628186 w 10344150"/>
                <a:gd name="connsiteY20" fmla="*/ 3392234 h 4114800"/>
                <a:gd name="connsiteX21" fmla="*/ 8153400 w 10344150"/>
                <a:gd name="connsiteY21" fmla="*/ 3505200 h 4114800"/>
                <a:gd name="connsiteX22" fmla="*/ 8623837 w 10344150"/>
                <a:gd name="connsiteY22" fmla="*/ 3497430 h 4114800"/>
                <a:gd name="connsiteX23" fmla="*/ 8813189 w 10344150"/>
                <a:gd name="connsiteY23" fmla="*/ 3271108 h 4114800"/>
                <a:gd name="connsiteX24" fmla="*/ 9085320 w 10344150"/>
                <a:gd name="connsiteY24" fmla="*/ 3115294 h 4114800"/>
                <a:gd name="connsiteX25" fmla="*/ 9139716 w 10344150"/>
                <a:gd name="connsiteY25" fmla="*/ 2600001 h 4114800"/>
                <a:gd name="connsiteX26" fmla="*/ 9791700 w 10344150"/>
                <a:gd name="connsiteY26" fmla="*/ 2286000 h 4114800"/>
                <a:gd name="connsiteX27" fmla="*/ 10344150 w 10344150"/>
                <a:gd name="connsiteY27" fmla="*/ 1828800 h 4114800"/>
                <a:gd name="connsiteX28" fmla="*/ 10115550 w 10344150"/>
                <a:gd name="connsiteY28" fmla="*/ 419100 h 4114800"/>
                <a:gd name="connsiteX29" fmla="*/ 9734550 w 10344150"/>
                <a:gd name="connsiteY29" fmla="*/ 571500 h 4114800"/>
                <a:gd name="connsiteX30" fmla="*/ 9186206 w 10344150"/>
                <a:gd name="connsiteY30" fmla="*/ 43594 h 4114800"/>
                <a:gd name="connsiteX31" fmla="*/ 7440105 w 10344150"/>
                <a:gd name="connsiteY31" fmla="*/ 78795 h 4114800"/>
                <a:gd name="connsiteX32" fmla="*/ 7069965 w 10344150"/>
                <a:gd name="connsiteY32" fmla="*/ 74149 h 4114800"/>
                <a:gd name="connsiteX33" fmla="*/ 6286500 w 10344150"/>
                <a:gd name="connsiteY33" fmla="*/ 0 h 4114800"/>
                <a:gd name="connsiteX34" fmla="*/ 5838423 w 10344150"/>
                <a:gd name="connsiteY34" fmla="*/ 117253 h 4114800"/>
                <a:gd name="connsiteX35" fmla="*/ 1809750 w 10344150"/>
                <a:gd name="connsiteY35" fmla="*/ 0 h 4114800"/>
                <a:gd name="connsiteX0" fmla="*/ 1809750 w 10344150"/>
                <a:gd name="connsiteY0" fmla="*/ 0 h 4114800"/>
                <a:gd name="connsiteX1" fmla="*/ 1543050 w 10344150"/>
                <a:gd name="connsiteY1" fmla="*/ 514350 h 4114800"/>
                <a:gd name="connsiteX2" fmla="*/ 1104900 w 10344150"/>
                <a:gd name="connsiteY2" fmla="*/ 476250 h 4114800"/>
                <a:gd name="connsiteX3" fmla="*/ 1085850 w 10344150"/>
                <a:gd name="connsiteY3" fmla="*/ 742950 h 4114800"/>
                <a:gd name="connsiteX4" fmla="*/ 685800 w 10344150"/>
                <a:gd name="connsiteY4" fmla="*/ 1009650 h 4114800"/>
                <a:gd name="connsiteX5" fmla="*/ 228600 w 10344150"/>
                <a:gd name="connsiteY5" fmla="*/ 1295400 h 4114800"/>
                <a:gd name="connsiteX6" fmla="*/ 38100 w 10344150"/>
                <a:gd name="connsiteY6" fmla="*/ 1524000 h 4114800"/>
                <a:gd name="connsiteX7" fmla="*/ 0 w 10344150"/>
                <a:gd name="connsiteY7" fmla="*/ 2057400 h 4114800"/>
                <a:gd name="connsiteX8" fmla="*/ 304800 w 10344150"/>
                <a:gd name="connsiteY8" fmla="*/ 2590800 h 4114800"/>
                <a:gd name="connsiteX9" fmla="*/ 495300 w 10344150"/>
                <a:gd name="connsiteY9" fmla="*/ 2552700 h 4114800"/>
                <a:gd name="connsiteX10" fmla="*/ 1333500 w 10344150"/>
                <a:gd name="connsiteY10" fmla="*/ 4114800 h 4114800"/>
                <a:gd name="connsiteX11" fmla="*/ 1581150 w 10344150"/>
                <a:gd name="connsiteY11" fmla="*/ 4114800 h 4114800"/>
                <a:gd name="connsiteX12" fmla="*/ 1733550 w 10344150"/>
                <a:gd name="connsiteY12" fmla="*/ 3905250 h 4114800"/>
                <a:gd name="connsiteX13" fmla="*/ 1981200 w 10344150"/>
                <a:gd name="connsiteY13" fmla="*/ 4076700 h 4114800"/>
                <a:gd name="connsiteX14" fmla="*/ 2590800 w 10344150"/>
                <a:gd name="connsiteY14" fmla="*/ 3619500 h 4114800"/>
                <a:gd name="connsiteX15" fmla="*/ 2914650 w 10344150"/>
                <a:gd name="connsiteY15" fmla="*/ 3962400 h 4114800"/>
                <a:gd name="connsiteX16" fmla="*/ 3765705 w 10344150"/>
                <a:gd name="connsiteY16" fmla="*/ 3984668 h 4114800"/>
                <a:gd name="connsiteX17" fmla="*/ 4727155 w 10344150"/>
                <a:gd name="connsiteY17" fmla="*/ 3880707 h 4114800"/>
                <a:gd name="connsiteX18" fmla="*/ 5704902 w 10344150"/>
                <a:gd name="connsiteY18" fmla="*/ 4072149 h 4114800"/>
                <a:gd name="connsiteX19" fmla="*/ 6629400 w 10344150"/>
                <a:gd name="connsiteY19" fmla="*/ 4038600 h 4114800"/>
                <a:gd name="connsiteX20" fmla="*/ 7628186 w 10344150"/>
                <a:gd name="connsiteY20" fmla="*/ 3392234 h 4114800"/>
                <a:gd name="connsiteX21" fmla="*/ 8153400 w 10344150"/>
                <a:gd name="connsiteY21" fmla="*/ 3505200 h 4114800"/>
                <a:gd name="connsiteX22" fmla="*/ 8623837 w 10344150"/>
                <a:gd name="connsiteY22" fmla="*/ 3497430 h 4114800"/>
                <a:gd name="connsiteX23" fmla="*/ 8813189 w 10344150"/>
                <a:gd name="connsiteY23" fmla="*/ 3271108 h 4114800"/>
                <a:gd name="connsiteX24" fmla="*/ 9085320 w 10344150"/>
                <a:gd name="connsiteY24" fmla="*/ 3115294 h 4114800"/>
                <a:gd name="connsiteX25" fmla="*/ 9139716 w 10344150"/>
                <a:gd name="connsiteY25" fmla="*/ 2600001 h 4114800"/>
                <a:gd name="connsiteX26" fmla="*/ 9791700 w 10344150"/>
                <a:gd name="connsiteY26" fmla="*/ 2286000 h 4114800"/>
                <a:gd name="connsiteX27" fmla="*/ 10344150 w 10344150"/>
                <a:gd name="connsiteY27" fmla="*/ 1828800 h 4114800"/>
                <a:gd name="connsiteX28" fmla="*/ 10115550 w 10344150"/>
                <a:gd name="connsiteY28" fmla="*/ 419100 h 4114800"/>
                <a:gd name="connsiteX29" fmla="*/ 9734550 w 10344150"/>
                <a:gd name="connsiteY29" fmla="*/ 571500 h 4114800"/>
                <a:gd name="connsiteX30" fmla="*/ 9186206 w 10344150"/>
                <a:gd name="connsiteY30" fmla="*/ 43594 h 4114800"/>
                <a:gd name="connsiteX31" fmla="*/ 7353158 w 10344150"/>
                <a:gd name="connsiteY31" fmla="*/ 140398 h 4114800"/>
                <a:gd name="connsiteX32" fmla="*/ 7069965 w 10344150"/>
                <a:gd name="connsiteY32" fmla="*/ 74149 h 4114800"/>
                <a:gd name="connsiteX33" fmla="*/ 6286500 w 10344150"/>
                <a:gd name="connsiteY33" fmla="*/ 0 h 4114800"/>
                <a:gd name="connsiteX34" fmla="*/ 5838423 w 10344150"/>
                <a:gd name="connsiteY34" fmla="*/ 117253 h 4114800"/>
                <a:gd name="connsiteX35" fmla="*/ 1809750 w 10344150"/>
                <a:gd name="connsiteY35" fmla="*/ 0 h 4114800"/>
                <a:gd name="connsiteX0" fmla="*/ 1809750 w 10344150"/>
                <a:gd name="connsiteY0" fmla="*/ 0 h 4114800"/>
                <a:gd name="connsiteX1" fmla="*/ 1543050 w 10344150"/>
                <a:gd name="connsiteY1" fmla="*/ 514350 h 4114800"/>
                <a:gd name="connsiteX2" fmla="*/ 1104900 w 10344150"/>
                <a:gd name="connsiteY2" fmla="*/ 476250 h 4114800"/>
                <a:gd name="connsiteX3" fmla="*/ 1085850 w 10344150"/>
                <a:gd name="connsiteY3" fmla="*/ 742950 h 4114800"/>
                <a:gd name="connsiteX4" fmla="*/ 685800 w 10344150"/>
                <a:gd name="connsiteY4" fmla="*/ 1009650 h 4114800"/>
                <a:gd name="connsiteX5" fmla="*/ 228600 w 10344150"/>
                <a:gd name="connsiteY5" fmla="*/ 1295400 h 4114800"/>
                <a:gd name="connsiteX6" fmla="*/ 38100 w 10344150"/>
                <a:gd name="connsiteY6" fmla="*/ 1524000 h 4114800"/>
                <a:gd name="connsiteX7" fmla="*/ 0 w 10344150"/>
                <a:gd name="connsiteY7" fmla="*/ 2057400 h 4114800"/>
                <a:gd name="connsiteX8" fmla="*/ 304800 w 10344150"/>
                <a:gd name="connsiteY8" fmla="*/ 2590800 h 4114800"/>
                <a:gd name="connsiteX9" fmla="*/ 495300 w 10344150"/>
                <a:gd name="connsiteY9" fmla="*/ 2552700 h 4114800"/>
                <a:gd name="connsiteX10" fmla="*/ 1333500 w 10344150"/>
                <a:gd name="connsiteY10" fmla="*/ 4114800 h 4114800"/>
                <a:gd name="connsiteX11" fmla="*/ 1581150 w 10344150"/>
                <a:gd name="connsiteY11" fmla="*/ 4114800 h 4114800"/>
                <a:gd name="connsiteX12" fmla="*/ 1733550 w 10344150"/>
                <a:gd name="connsiteY12" fmla="*/ 3905250 h 4114800"/>
                <a:gd name="connsiteX13" fmla="*/ 1981200 w 10344150"/>
                <a:gd name="connsiteY13" fmla="*/ 4076700 h 4114800"/>
                <a:gd name="connsiteX14" fmla="*/ 2590800 w 10344150"/>
                <a:gd name="connsiteY14" fmla="*/ 3619500 h 4114800"/>
                <a:gd name="connsiteX15" fmla="*/ 2914650 w 10344150"/>
                <a:gd name="connsiteY15" fmla="*/ 3962400 h 4114800"/>
                <a:gd name="connsiteX16" fmla="*/ 3765705 w 10344150"/>
                <a:gd name="connsiteY16" fmla="*/ 3984668 h 4114800"/>
                <a:gd name="connsiteX17" fmla="*/ 4727155 w 10344150"/>
                <a:gd name="connsiteY17" fmla="*/ 3880707 h 4114800"/>
                <a:gd name="connsiteX18" fmla="*/ 5704902 w 10344150"/>
                <a:gd name="connsiteY18" fmla="*/ 4072149 h 4114800"/>
                <a:gd name="connsiteX19" fmla="*/ 6629400 w 10344150"/>
                <a:gd name="connsiteY19" fmla="*/ 4038600 h 4114800"/>
                <a:gd name="connsiteX20" fmla="*/ 7628186 w 10344150"/>
                <a:gd name="connsiteY20" fmla="*/ 3392234 h 4114800"/>
                <a:gd name="connsiteX21" fmla="*/ 8153400 w 10344150"/>
                <a:gd name="connsiteY21" fmla="*/ 3505200 h 4114800"/>
                <a:gd name="connsiteX22" fmla="*/ 8623837 w 10344150"/>
                <a:gd name="connsiteY22" fmla="*/ 3497430 h 4114800"/>
                <a:gd name="connsiteX23" fmla="*/ 8813189 w 10344150"/>
                <a:gd name="connsiteY23" fmla="*/ 3271108 h 4114800"/>
                <a:gd name="connsiteX24" fmla="*/ 9085320 w 10344150"/>
                <a:gd name="connsiteY24" fmla="*/ 3115294 h 4114800"/>
                <a:gd name="connsiteX25" fmla="*/ 9139716 w 10344150"/>
                <a:gd name="connsiteY25" fmla="*/ 2600001 h 4114800"/>
                <a:gd name="connsiteX26" fmla="*/ 9791700 w 10344150"/>
                <a:gd name="connsiteY26" fmla="*/ 2286000 h 4114800"/>
                <a:gd name="connsiteX27" fmla="*/ 10344150 w 10344150"/>
                <a:gd name="connsiteY27" fmla="*/ 1828800 h 4114800"/>
                <a:gd name="connsiteX28" fmla="*/ 10115550 w 10344150"/>
                <a:gd name="connsiteY28" fmla="*/ 419100 h 4114800"/>
                <a:gd name="connsiteX29" fmla="*/ 9734550 w 10344150"/>
                <a:gd name="connsiteY29" fmla="*/ 571500 h 4114800"/>
                <a:gd name="connsiteX30" fmla="*/ 9186206 w 10344150"/>
                <a:gd name="connsiteY30" fmla="*/ 43594 h 4114800"/>
                <a:gd name="connsiteX31" fmla="*/ 7144483 w 10344150"/>
                <a:gd name="connsiteY31" fmla="*/ 202002 h 4114800"/>
                <a:gd name="connsiteX32" fmla="*/ 7069965 w 10344150"/>
                <a:gd name="connsiteY32" fmla="*/ 74149 h 4114800"/>
                <a:gd name="connsiteX33" fmla="*/ 6286500 w 10344150"/>
                <a:gd name="connsiteY33" fmla="*/ 0 h 4114800"/>
                <a:gd name="connsiteX34" fmla="*/ 5838423 w 10344150"/>
                <a:gd name="connsiteY34" fmla="*/ 117253 h 4114800"/>
                <a:gd name="connsiteX35" fmla="*/ 1809750 w 10344150"/>
                <a:gd name="connsiteY35" fmla="*/ 0 h 4114800"/>
                <a:gd name="connsiteX0" fmla="*/ 1809750 w 10344150"/>
                <a:gd name="connsiteY0" fmla="*/ 0 h 4114800"/>
                <a:gd name="connsiteX1" fmla="*/ 1543050 w 10344150"/>
                <a:gd name="connsiteY1" fmla="*/ 514350 h 4114800"/>
                <a:gd name="connsiteX2" fmla="*/ 1104900 w 10344150"/>
                <a:gd name="connsiteY2" fmla="*/ 476250 h 4114800"/>
                <a:gd name="connsiteX3" fmla="*/ 1085850 w 10344150"/>
                <a:gd name="connsiteY3" fmla="*/ 742950 h 4114800"/>
                <a:gd name="connsiteX4" fmla="*/ 685800 w 10344150"/>
                <a:gd name="connsiteY4" fmla="*/ 1009650 h 4114800"/>
                <a:gd name="connsiteX5" fmla="*/ 228600 w 10344150"/>
                <a:gd name="connsiteY5" fmla="*/ 1295400 h 4114800"/>
                <a:gd name="connsiteX6" fmla="*/ 38100 w 10344150"/>
                <a:gd name="connsiteY6" fmla="*/ 1524000 h 4114800"/>
                <a:gd name="connsiteX7" fmla="*/ 0 w 10344150"/>
                <a:gd name="connsiteY7" fmla="*/ 2057400 h 4114800"/>
                <a:gd name="connsiteX8" fmla="*/ 304800 w 10344150"/>
                <a:gd name="connsiteY8" fmla="*/ 2590800 h 4114800"/>
                <a:gd name="connsiteX9" fmla="*/ 495300 w 10344150"/>
                <a:gd name="connsiteY9" fmla="*/ 2552700 h 4114800"/>
                <a:gd name="connsiteX10" fmla="*/ 1333500 w 10344150"/>
                <a:gd name="connsiteY10" fmla="*/ 4114800 h 4114800"/>
                <a:gd name="connsiteX11" fmla="*/ 1581150 w 10344150"/>
                <a:gd name="connsiteY11" fmla="*/ 4114800 h 4114800"/>
                <a:gd name="connsiteX12" fmla="*/ 1733550 w 10344150"/>
                <a:gd name="connsiteY12" fmla="*/ 3905250 h 4114800"/>
                <a:gd name="connsiteX13" fmla="*/ 1981200 w 10344150"/>
                <a:gd name="connsiteY13" fmla="*/ 4076700 h 4114800"/>
                <a:gd name="connsiteX14" fmla="*/ 2590800 w 10344150"/>
                <a:gd name="connsiteY14" fmla="*/ 3619500 h 4114800"/>
                <a:gd name="connsiteX15" fmla="*/ 2914650 w 10344150"/>
                <a:gd name="connsiteY15" fmla="*/ 3962400 h 4114800"/>
                <a:gd name="connsiteX16" fmla="*/ 3765705 w 10344150"/>
                <a:gd name="connsiteY16" fmla="*/ 3984668 h 4114800"/>
                <a:gd name="connsiteX17" fmla="*/ 4727155 w 10344150"/>
                <a:gd name="connsiteY17" fmla="*/ 3880707 h 4114800"/>
                <a:gd name="connsiteX18" fmla="*/ 5704902 w 10344150"/>
                <a:gd name="connsiteY18" fmla="*/ 4072149 h 4114800"/>
                <a:gd name="connsiteX19" fmla="*/ 6629400 w 10344150"/>
                <a:gd name="connsiteY19" fmla="*/ 4038600 h 4114800"/>
                <a:gd name="connsiteX20" fmla="*/ 7628186 w 10344150"/>
                <a:gd name="connsiteY20" fmla="*/ 3392234 h 4114800"/>
                <a:gd name="connsiteX21" fmla="*/ 8153400 w 10344150"/>
                <a:gd name="connsiteY21" fmla="*/ 3505200 h 4114800"/>
                <a:gd name="connsiteX22" fmla="*/ 8623837 w 10344150"/>
                <a:gd name="connsiteY22" fmla="*/ 3497430 h 4114800"/>
                <a:gd name="connsiteX23" fmla="*/ 8813189 w 10344150"/>
                <a:gd name="connsiteY23" fmla="*/ 3271108 h 4114800"/>
                <a:gd name="connsiteX24" fmla="*/ 9085320 w 10344150"/>
                <a:gd name="connsiteY24" fmla="*/ 3115294 h 4114800"/>
                <a:gd name="connsiteX25" fmla="*/ 9139716 w 10344150"/>
                <a:gd name="connsiteY25" fmla="*/ 2600001 h 4114800"/>
                <a:gd name="connsiteX26" fmla="*/ 9791700 w 10344150"/>
                <a:gd name="connsiteY26" fmla="*/ 2286000 h 4114800"/>
                <a:gd name="connsiteX27" fmla="*/ 10344150 w 10344150"/>
                <a:gd name="connsiteY27" fmla="*/ 1828800 h 4114800"/>
                <a:gd name="connsiteX28" fmla="*/ 10254666 w 10344150"/>
                <a:gd name="connsiteY28" fmla="*/ 542307 h 4114800"/>
                <a:gd name="connsiteX29" fmla="*/ 9734550 w 10344150"/>
                <a:gd name="connsiteY29" fmla="*/ 571500 h 4114800"/>
                <a:gd name="connsiteX30" fmla="*/ 9186206 w 10344150"/>
                <a:gd name="connsiteY30" fmla="*/ 43594 h 4114800"/>
                <a:gd name="connsiteX31" fmla="*/ 7144483 w 10344150"/>
                <a:gd name="connsiteY31" fmla="*/ 202002 h 4114800"/>
                <a:gd name="connsiteX32" fmla="*/ 7069965 w 10344150"/>
                <a:gd name="connsiteY32" fmla="*/ 74149 h 4114800"/>
                <a:gd name="connsiteX33" fmla="*/ 6286500 w 10344150"/>
                <a:gd name="connsiteY33" fmla="*/ 0 h 4114800"/>
                <a:gd name="connsiteX34" fmla="*/ 5838423 w 10344150"/>
                <a:gd name="connsiteY34" fmla="*/ 117253 h 4114800"/>
                <a:gd name="connsiteX35" fmla="*/ 1809750 w 10344150"/>
                <a:gd name="connsiteY35" fmla="*/ 0 h 4114800"/>
                <a:gd name="connsiteX0" fmla="*/ 1809750 w 10344150"/>
                <a:gd name="connsiteY0" fmla="*/ 0 h 4114800"/>
                <a:gd name="connsiteX1" fmla="*/ 1543050 w 10344150"/>
                <a:gd name="connsiteY1" fmla="*/ 514350 h 4114800"/>
                <a:gd name="connsiteX2" fmla="*/ 1104900 w 10344150"/>
                <a:gd name="connsiteY2" fmla="*/ 476250 h 4114800"/>
                <a:gd name="connsiteX3" fmla="*/ 1085850 w 10344150"/>
                <a:gd name="connsiteY3" fmla="*/ 742950 h 4114800"/>
                <a:gd name="connsiteX4" fmla="*/ 685800 w 10344150"/>
                <a:gd name="connsiteY4" fmla="*/ 1009650 h 4114800"/>
                <a:gd name="connsiteX5" fmla="*/ 228600 w 10344150"/>
                <a:gd name="connsiteY5" fmla="*/ 1295400 h 4114800"/>
                <a:gd name="connsiteX6" fmla="*/ 38100 w 10344150"/>
                <a:gd name="connsiteY6" fmla="*/ 1524000 h 4114800"/>
                <a:gd name="connsiteX7" fmla="*/ 0 w 10344150"/>
                <a:gd name="connsiteY7" fmla="*/ 2057400 h 4114800"/>
                <a:gd name="connsiteX8" fmla="*/ 304800 w 10344150"/>
                <a:gd name="connsiteY8" fmla="*/ 2590800 h 4114800"/>
                <a:gd name="connsiteX9" fmla="*/ 495300 w 10344150"/>
                <a:gd name="connsiteY9" fmla="*/ 2552700 h 4114800"/>
                <a:gd name="connsiteX10" fmla="*/ 1333500 w 10344150"/>
                <a:gd name="connsiteY10" fmla="*/ 4114800 h 4114800"/>
                <a:gd name="connsiteX11" fmla="*/ 1581150 w 10344150"/>
                <a:gd name="connsiteY11" fmla="*/ 4114800 h 4114800"/>
                <a:gd name="connsiteX12" fmla="*/ 1733550 w 10344150"/>
                <a:gd name="connsiteY12" fmla="*/ 3905250 h 4114800"/>
                <a:gd name="connsiteX13" fmla="*/ 1981200 w 10344150"/>
                <a:gd name="connsiteY13" fmla="*/ 4076700 h 4114800"/>
                <a:gd name="connsiteX14" fmla="*/ 2590800 w 10344150"/>
                <a:gd name="connsiteY14" fmla="*/ 3619500 h 4114800"/>
                <a:gd name="connsiteX15" fmla="*/ 2914650 w 10344150"/>
                <a:gd name="connsiteY15" fmla="*/ 3962400 h 4114800"/>
                <a:gd name="connsiteX16" fmla="*/ 3765705 w 10344150"/>
                <a:gd name="connsiteY16" fmla="*/ 3984668 h 4114800"/>
                <a:gd name="connsiteX17" fmla="*/ 4727155 w 10344150"/>
                <a:gd name="connsiteY17" fmla="*/ 3880707 h 4114800"/>
                <a:gd name="connsiteX18" fmla="*/ 5704902 w 10344150"/>
                <a:gd name="connsiteY18" fmla="*/ 4072149 h 4114800"/>
                <a:gd name="connsiteX19" fmla="*/ 6629400 w 10344150"/>
                <a:gd name="connsiteY19" fmla="*/ 4038600 h 4114800"/>
                <a:gd name="connsiteX20" fmla="*/ 7628186 w 10344150"/>
                <a:gd name="connsiteY20" fmla="*/ 3392234 h 4114800"/>
                <a:gd name="connsiteX21" fmla="*/ 8153400 w 10344150"/>
                <a:gd name="connsiteY21" fmla="*/ 3505200 h 4114800"/>
                <a:gd name="connsiteX22" fmla="*/ 8623837 w 10344150"/>
                <a:gd name="connsiteY22" fmla="*/ 3497430 h 4114800"/>
                <a:gd name="connsiteX23" fmla="*/ 8813189 w 10344150"/>
                <a:gd name="connsiteY23" fmla="*/ 3271108 h 4114800"/>
                <a:gd name="connsiteX24" fmla="*/ 9085320 w 10344150"/>
                <a:gd name="connsiteY24" fmla="*/ 3115294 h 4114800"/>
                <a:gd name="connsiteX25" fmla="*/ 9139716 w 10344150"/>
                <a:gd name="connsiteY25" fmla="*/ 2600001 h 4114800"/>
                <a:gd name="connsiteX26" fmla="*/ 9791700 w 10344150"/>
                <a:gd name="connsiteY26" fmla="*/ 2286000 h 4114800"/>
                <a:gd name="connsiteX27" fmla="*/ 10344150 w 10344150"/>
                <a:gd name="connsiteY27" fmla="*/ 1828800 h 4114800"/>
                <a:gd name="connsiteX28" fmla="*/ 10254666 w 10344150"/>
                <a:gd name="connsiteY28" fmla="*/ 542307 h 4114800"/>
                <a:gd name="connsiteX29" fmla="*/ 9908446 w 10344150"/>
                <a:gd name="connsiteY29" fmla="*/ 620783 h 4114800"/>
                <a:gd name="connsiteX30" fmla="*/ 9186206 w 10344150"/>
                <a:gd name="connsiteY30" fmla="*/ 43594 h 4114800"/>
                <a:gd name="connsiteX31" fmla="*/ 7144483 w 10344150"/>
                <a:gd name="connsiteY31" fmla="*/ 202002 h 4114800"/>
                <a:gd name="connsiteX32" fmla="*/ 7069965 w 10344150"/>
                <a:gd name="connsiteY32" fmla="*/ 74149 h 4114800"/>
                <a:gd name="connsiteX33" fmla="*/ 6286500 w 10344150"/>
                <a:gd name="connsiteY33" fmla="*/ 0 h 4114800"/>
                <a:gd name="connsiteX34" fmla="*/ 5838423 w 10344150"/>
                <a:gd name="connsiteY34" fmla="*/ 117253 h 4114800"/>
                <a:gd name="connsiteX35" fmla="*/ 1809750 w 10344150"/>
                <a:gd name="connsiteY35" fmla="*/ 0 h 4114800"/>
                <a:gd name="connsiteX0" fmla="*/ 1809750 w 10483266"/>
                <a:gd name="connsiteY0" fmla="*/ 0 h 4114800"/>
                <a:gd name="connsiteX1" fmla="*/ 1543050 w 10483266"/>
                <a:gd name="connsiteY1" fmla="*/ 514350 h 4114800"/>
                <a:gd name="connsiteX2" fmla="*/ 1104900 w 10483266"/>
                <a:gd name="connsiteY2" fmla="*/ 476250 h 4114800"/>
                <a:gd name="connsiteX3" fmla="*/ 1085850 w 10483266"/>
                <a:gd name="connsiteY3" fmla="*/ 742950 h 4114800"/>
                <a:gd name="connsiteX4" fmla="*/ 685800 w 10483266"/>
                <a:gd name="connsiteY4" fmla="*/ 1009650 h 4114800"/>
                <a:gd name="connsiteX5" fmla="*/ 228600 w 10483266"/>
                <a:gd name="connsiteY5" fmla="*/ 1295400 h 4114800"/>
                <a:gd name="connsiteX6" fmla="*/ 38100 w 10483266"/>
                <a:gd name="connsiteY6" fmla="*/ 1524000 h 4114800"/>
                <a:gd name="connsiteX7" fmla="*/ 0 w 10483266"/>
                <a:gd name="connsiteY7" fmla="*/ 2057400 h 4114800"/>
                <a:gd name="connsiteX8" fmla="*/ 304800 w 10483266"/>
                <a:gd name="connsiteY8" fmla="*/ 2590800 h 4114800"/>
                <a:gd name="connsiteX9" fmla="*/ 495300 w 10483266"/>
                <a:gd name="connsiteY9" fmla="*/ 2552700 h 4114800"/>
                <a:gd name="connsiteX10" fmla="*/ 1333500 w 10483266"/>
                <a:gd name="connsiteY10" fmla="*/ 4114800 h 4114800"/>
                <a:gd name="connsiteX11" fmla="*/ 1581150 w 10483266"/>
                <a:gd name="connsiteY11" fmla="*/ 4114800 h 4114800"/>
                <a:gd name="connsiteX12" fmla="*/ 1733550 w 10483266"/>
                <a:gd name="connsiteY12" fmla="*/ 3905250 h 4114800"/>
                <a:gd name="connsiteX13" fmla="*/ 1981200 w 10483266"/>
                <a:gd name="connsiteY13" fmla="*/ 4076700 h 4114800"/>
                <a:gd name="connsiteX14" fmla="*/ 2590800 w 10483266"/>
                <a:gd name="connsiteY14" fmla="*/ 3619500 h 4114800"/>
                <a:gd name="connsiteX15" fmla="*/ 2914650 w 10483266"/>
                <a:gd name="connsiteY15" fmla="*/ 3962400 h 4114800"/>
                <a:gd name="connsiteX16" fmla="*/ 3765705 w 10483266"/>
                <a:gd name="connsiteY16" fmla="*/ 3984668 h 4114800"/>
                <a:gd name="connsiteX17" fmla="*/ 4727155 w 10483266"/>
                <a:gd name="connsiteY17" fmla="*/ 3880707 h 4114800"/>
                <a:gd name="connsiteX18" fmla="*/ 5704902 w 10483266"/>
                <a:gd name="connsiteY18" fmla="*/ 4072149 h 4114800"/>
                <a:gd name="connsiteX19" fmla="*/ 6629400 w 10483266"/>
                <a:gd name="connsiteY19" fmla="*/ 4038600 h 4114800"/>
                <a:gd name="connsiteX20" fmla="*/ 7628186 w 10483266"/>
                <a:gd name="connsiteY20" fmla="*/ 3392234 h 4114800"/>
                <a:gd name="connsiteX21" fmla="*/ 8153400 w 10483266"/>
                <a:gd name="connsiteY21" fmla="*/ 3505200 h 4114800"/>
                <a:gd name="connsiteX22" fmla="*/ 8623837 w 10483266"/>
                <a:gd name="connsiteY22" fmla="*/ 3497430 h 4114800"/>
                <a:gd name="connsiteX23" fmla="*/ 8813189 w 10483266"/>
                <a:gd name="connsiteY23" fmla="*/ 3271108 h 4114800"/>
                <a:gd name="connsiteX24" fmla="*/ 9085320 w 10483266"/>
                <a:gd name="connsiteY24" fmla="*/ 3115294 h 4114800"/>
                <a:gd name="connsiteX25" fmla="*/ 9139716 w 10483266"/>
                <a:gd name="connsiteY25" fmla="*/ 2600001 h 4114800"/>
                <a:gd name="connsiteX26" fmla="*/ 9791700 w 10483266"/>
                <a:gd name="connsiteY26" fmla="*/ 2286000 h 4114800"/>
                <a:gd name="connsiteX27" fmla="*/ 10483266 w 10483266"/>
                <a:gd name="connsiteY27" fmla="*/ 1668630 h 4114800"/>
                <a:gd name="connsiteX28" fmla="*/ 10254666 w 10483266"/>
                <a:gd name="connsiteY28" fmla="*/ 542307 h 4114800"/>
                <a:gd name="connsiteX29" fmla="*/ 9908446 w 10483266"/>
                <a:gd name="connsiteY29" fmla="*/ 620783 h 4114800"/>
                <a:gd name="connsiteX30" fmla="*/ 9186206 w 10483266"/>
                <a:gd name="connsiteY30" fmla="*/ 43594 h 4114800"/>
                <a:gd name="connsiteX31" fmla="*/ 7144483 w 10483266"/>
                <a:gd name="connsiteY31" fmla="*/ 202002 h 4114800"/>
                <a:gd name="connsiteX32" fmla="*/ 7069965 w 10483266"/>
                <a:gd name="connsiteY32" fmla="*/ 74149 h 4114800"/>
                <a:gd name="connsiteX33" fmla="*/ 6286500 w 10483266"/>
                <a:gd name="connsiteY33" fmla="*/ 0 h 4114800"/>
                <a:gd name="connsiteX34" fmla="*/ 5838423 w 10483266"/>
                <a:gd name="connsiteY34" fmla="*/ 117253 h 4114800"/>
                <a:gd name="connsiteX35" fmla="*/ 1809750 w 10483266"/>
                <a:gd name="connsiteY35" fmla="*/ 0 h 4114800"/>
                <a:gd name="connsiteX0" fmla="*/ 1809750 w 10483266"/>
                <a:gd name="connsiteY0" fmla="*/ 0 h 4114800"/>
                <a:gd name="connsiteX1" fmla="*/ 1543050 w 10483266"/>
                <a:gd name="connsiteY1" fmla="*/ 514350 h 4114800"/>
                <a:gd name="connsiteX2" fmla="*/ 1104900 w 10483266"/>
                <a:gd name="connsiteY2" fmla="*/ 476250 h 4114800"/>
                <a:gd name="connsiteX3" fmla="*/ 1085850 w 10483266"/>
                <a:gd name="connsiteY3" fmla="*/ 742950 h 4114800"/>
                <a:gd name="connsiteX4" fmla="*/ 685800 w 10483266"/>
                <a:gd name="connsiteY4" fmla="*/ 1009650 h 4114800"/>
                <a:gd name="connsiteX5" fmla="*/ 228600 w 10483266"/>
                <a:gd name="connsiteY5" fmla="*/ 1295400 h 4114800"/>
                <a:gd name="connsiteX6" fmla="*/ 38100 w 10483266"/>
                <a:gd name="connsiteY6" fmla="*/ 1524000 h 4114800"/>
                <a:gd name="connsiteX7" fmla="*/ 0 w 10483266"/>
                <a:gd name="connsiteY7" fmla="*/ 2057400 h 4114800"/>
                <a:gd name="connsiteX8" fmla="*/ 304800 w 10483266"/>
                <a:gd name="connsiteY8" fmla="*/ 2590800 h 4114800"/>
                <a:gd name="connsiteX9" fmla="*/ 495300 w 10483266"/>
                <a:gd name="connsiteY9" fmla="*/ 2552700 h 4114800"/>
                <a:gd name="connsiteX10" fmla="*/ 1333500 w 10483266"/>
                <a:gd name="connsiteY10" fmla="*/ 4114800 h 4114800"/>
                <a:gd name="connsiteX11" fmla="*/ 1581150 w 10483266"/>
                <a:gd name="connsiteY11" fmla="*/ 4114800 h 4114800"/>
                <a:gd name="connsiteX12" fmla="*/ 1733550 w 10483266"/>
                <a:gd name="connsiteY12" fmla="*/ 3905250 h 4114800"/>
                <a:gd name="connsiteX13" fmla="*/ 1981200 w 10483266"/>
                <a:gd name="connsiteY13" fmla="*/ 4076700 h 4114800"/>
                <a:gd name="connsiteX14" fmla="*/ 2590800 w 10483266"/>
                <a:gd name="connsiteY14" fmla="*/ 3619500 h 4114800"/>
                <a:gd name="connsiteX15" fmla="*/ 2914650 w 10483266"/>
                <a:gd name="connsiteY15" fmla="*/ 3962400 h 4114800"/>
                <a:gd name="connsiteX16" fmla="*/ 3765705 w 10483266"/>
                <a:gd name="connsiteY16" fmla="*/ 3984668 h 4114800"/>
                <a:gd name="connsiteX17" fmla="*/ 4727155 w 10483266"/>
                <a:gd name="connsiteY17" fmla="*/ 3880707 h 4114800"/>
                <a:gd name="connsiteX18" fmla="*/ 5704902 w 10483266"/>
                <a:gd name="connsiteY18" fmla="*/ 4072149 h 4114800"/>
                <a:gd name="connsiteX19" fmla="*/ 6629400 w 10483266"/>
                <a:gd name="connsiteY19" fmla="*/ 4038600 h 4114800"/>
                <a:gd name="connsiteX20" fmla="*/ 7628186 w 10483266"/>
                <a:gd name="connsiteY20" fmla="*/ 3392234 h 4114800"/>
                <a:gd name="connsiteX21" fmla="*/ 8153400 w 10483266"/>
                <a:gd name="connsiteY21" fmla="*/ 3505200 h 4114800"/>
                <a:gd name="connsiteX22" fmla="*/ 8623837 w 10483266"/>
                <a:gd name="connsiteY22" fmla="*/ 3497430 h 4114800"/>
                <a:gd name="connsiteX23" fmla="*/ 8813189 w 10483266"/>
                <a:gd name="connsiteY23" fmla="*/ 3271108 h 4114800"/>
                <a:gd name="connsiteX24" fmla="*/ 9085320 w 10483266"/>
                <a:gd name="connsiteY24" fmla="*/ 3115294 h 4114800"/>
                <a:gd name="connsiteX25" fmla="*/ 9139716 w 10483266"/>
                <a:gd name="connsiteY25" fmla="*/ 2600001 h 4114800"/>
                <a:gd name="connsiteX26" fmla="*/ 10069933 w 10483266"/>
                <a:gd name="connsiteY26" fmla="*/ 2051907 h 4114800"/>
                <a:gd name="connsiteX27" fmla="*/ 10483266 w 10483266"/>
                <a:gd name="connsiteY27" fmla="*/ 1668630 h 4114800"/>
                <a:gd name="connsiteX28" fmla="*/ 10254666 w 10483266"/>
                <a:gd name="connsiteY28" fmla="*/ 542307 h 4114800"/>
                <a:gd name="connsiteX29" fmla="*/ 9908446 w 10483266"/>
                <a:gd name="connsiteY29" fmla="*/ 620783 h 4114800"/>
                <a:gd name="connsiteX30" fmla="*/ 9186206 w 10483266"/>
                <a:gd name="connsiteY30" fmla="*/ 43594 h 4114800"/>
                <a:gd name="connsiteX31" fmla="*/ 7144483 w 10483266"/>
                <a:gd name="connsiteY31" fmla="*/ 202002 h 4114800"/>
                <a:gd name="connsiteX32" fmla="*/ 7069965 w 10483266"/>
                <a:gd name="connsiteY32" fmla="*/ 74149 h 4114800"/>
                <a:gd name="connsiteX33" fmla="*/ 6286500 w 10483266"/>
                <a:gd name="connsiteY33" fmla="*/ 0 h 4114800"/>
                <a:gd name="connsiteX34" fmla="*/ 5838423 w 10483266"/>
                <a:gd name="connsiteY34" fmla="*/ 117253 h 4114800"/>
                <a:gd name="connsiteX35" fmla="*/ 1809750 w 10483266"/>
                <a:gd name="connsiteY35" fmla="*/ 0 h 4114800"/>
                <a:gd name="connsiteX0" fmla="*/ 1809750 w 10483266"/>
                <a:gd name="connsiteY0" fmla="*/ 0 h 4114800"/>
                <a:gd name="connsiteX1" fmla="*/ 1543050 w 10483266"/>
                <a:gd name="connsiteY1" fmla="*/ 514350 h 4114800"/>
                <a:gd name="connsiteX2" fmla="*/ 1104900 w 10483266"/>
                <a:gd name="connsiteY2" fmla="*/ 476250 h 4114800"/>
                <a:gd name="connsiteX3" fmla="*/ 1085850 w 10483266"/>
                <a:gd name="connsiteY3" fmla="*/ 742950 h 4114800"/>
                <a:gd name="connsiteX4" fmla="*/ 685800 w 10483266"/>
                <a:gd name="connsiteY4" fmla="*/ 1009650 h 4114800"/>
                <a:gd name="connsiteX5" fmla="*/ 228600 w 10483266"/>
                <a:gd name="connsiteY5" fmla="*/ 1295400 h 4114800"/>
                <a:gd name="connsiteX6" fmla="*/ 38100 w 10483266"/>
                <a:gd name="connsiteY6" fmla="*/ 1524000 h 4114800"/>
                <a:gd name="connsiteX7" fmla="*/ 0 w 10483266"/>
                <a:gd name="connsiteY7" fmla="*/ 2057400 h 4114800"/>
                <a:gd name="connsiteX8" fmla="*/ 304800 w 10483266"/>
                <a:gd name="connsiteY8" fmla="*/ 2590800 h 4114800"/>
                <a:gd name="connsiteX9" fmla="*/ 495300 w 10483266"/>
                <a:gd name="connsiteY9" fmla="*/ 2552700 h 4114800"/>
                <a:gd name="connsiteX10" fmla="*/ 1333500 w 10483266"/>
                <a:gd name="connsiteY10" fmla="*/ 4114800 h 4114800"/>
                <a:gd name="connsiteX11" fmla="*/ 1581150 w 10483266"/>
                <a:gd name="connsiteY11" fmla="*/ 4114800 h 4114800"/>
                <a:gd name="connsiteX12" fmla="*/ 1733550 w 10483266"/>
                <a:gd name="connsiteY12" fmla="*/ 3905250 h 4114800"/>
                <a:gd name="connsiteX13" fmla="*/ 1981200 w 10483266"/>
                <a:gd name="connsiteY13" fmla="*/ 4076700 h 4114800"/>
                <a:gd name="connsiteX14" fmla="*/ 2590800 w 10483266"/>
                <a:gd name="connsiteY14" fmla="*/ 3619500 h 4114800"/>
                <a:gd name="connsiteX15" fmla="*/ 2914650 w 10483266"/>
                <a:gd name="connsiteY15" fmla="*/ 3962400 h 4114800"/>
                <a:gd name="connsiteX16" fmla="*/ 3765705 w 10483266"/>
                <a:gd name="connsiteY16" fmla="*/ 3984668 h 4114800"/>
                <a:gd name="connsiteX17" fmla="*/ 4727155 w 10483266"/>
                <a:gd name="connsiteY17" fmla="*/ 3880707 h 4114800"/>
                <a:gd name="connsiteX18" fmla="*/ 5704902 w 10483266"/>
                <a:gd name="connsiteY18" fmla="*/ 4072149 h 4114800"/>
                <a:gd name="connsiteX19" fmla="*/ 6629400 w 10483266"/>
                <a:gd name="connsiteY19" fmla="*/ 4038600 h 4114800"/>
                <a:gd name="connsiteX20" fmla="*/ 7628186 w 10483266"/>
                <a:gd name="connsiteY20" fmla="*/ 3392234 h 4114800"/>
                <a:gd name="connsiteX21" fmla="*/ 8153400 w 10483266"/>
                <a:gd name="connsiteY21" fmla="*/ 3505200 h 4114800"/>
                <a:gd name="connsiteX22" fmla="*/ 8623837 w 10483266"/>
                <a:gd name="connsiteY22" fmla="*/ 3497430 h 4114800"/>
                <a:gd name="connsiteX23" fmla="*/ 8813189 w 10483266"/>
                <a:gd name="connsiteY23" fmla="*/ 3271108 h 4114800"/>
                <a:gd name="connsiteX24" fmla="*/ 9085320 w 10483266"/>
                <a:gd name="connsiteY24" fmla="*/ 3115294 h 4114800"/>
                <a:gd name="connsiteX25" fmla="*/ 9139716 w 10483266"/>
                <a:gd name="connsiteY25" fmla="*/ 2600001 h 4114800"/>
                <a:gd name="connsiteX26" fmla="*/ 9335558 w 10483266"/>
                <a:gd name="connsiteY26" fmla="*/ 2333483 h 4114800"/>
                <a:gd name="connsiteX27" fmla="*/ 10069933 w 10483266"/>
                <a:gd name="connsiteY27" fmla="*/ 2051907 h 4114800"/>
                <a:gd name="connsiteX28" fmla="*/ 10483266 w 10483266"/>
                <a:gd name="connsiteY28" fmla="*/ 1668630 h 4114800"/>
                <a:gd name="connsiteX29" fmla="*/ 10254666 w 10483266"/>
                <a:gd name="connsiteY29" fmla="*/ 542307 h 4114800"/>
                <a:gd name="connsiteX30" fmla="*/ 9908446 w 10483266"/>
                <a:gd name="connsiteY30" fmla="*/ 620783 h 4114800"/>
                <a:gd name="connsiteX31" fmla="*/ 9186206 w 10483266"/>
                <a:gd name="connsiteY31" fmla="*/ 43594 h 4114800"/>
                <a:gd name="connsiteX32" fmla="*/ 7144483 w 10483266"/>
                <a:gd name="connsiteY32" fmla="*/ 202002 h 4114800"/>
                <a:gd name="connsiteX33" fmla="*/ 7069965 w 10483266"/>
                <a:gd name="connsiteY33" fmla="*/ 74149 h 4114800"/>
                <a:gd name="connsiteX34" fmla="*/ 6286500 w 10483266"/>
                <a:gd name="connsiteY34" fmla="*/ 0 h 4114800"/>
                <a:gd name="connsiteX35" fmla="*/ 5838423 w 10483266"/>
                <a:gd name="connsiteY35" fmla="*/ 117253 h 4114800"/>
                <a:gd name="connsiteX36" fmla="*/ 1809750 w 10483266"/>
                <a:gd name="connsiteY36" fmla="*/ 0 h 4114800"/>
                <a:gd name="connsiteX0" fmla="*/ 1809750 w 10483266"/>
                <a:gd name="connsiteY0" fmla="*/ 0 h 4114800"/>
                <a:gd name="connsiteX1" fmla="*/ 1543050 w 10483266"/>
                <a:gd name="connsiteY1" fmla="*/ 514350 h 4114800"/>
                <a:gd name="connsiteX2" fmla="*/ 1104900 w 10483266"/>
                <a:gd name="connsiteY2" fmla="*/ 476250 h 4114800"/>
                <a:gd name="connsiteX3" fmla="*/ 1085850 w 10483266"/>
                <a:gd name="connsiteY3" fmla="*/ 742950 h 4114800"/>
                <a:gd name="connsiteX4" fmla="*/ 685800 w 10483266"/>
                <a:gd name="connsiteY4" fmla="*/ 1009650 h 4114800"/>
                <a:gd name="connsiteX5" fmla="*/ 228600 w 10483266"/>
                <a:gd name="connsiteY5" fmla="*/ 1295400 h 4114800"/>
                <a:gd name="connsiteX6" fmla="*/ 38100 w 10483266"/>
                <a:gd name="connsiteY6" fmla="*/ 1524000 h 4114800"/>
                <a:gd name="connsiteX7" fmla="*/ 0 w 10483266"/>
                <a:gd name="connsiteY7" fmla="*/ 2057400 h 4114800"/>
                <a:gd name="connsiteX8" fmla="*/ 304800 w 10483266"/>
                <a:gd name="connsiteY8" fmla="*/ 2590800 h 4114800"/>
                <a:gd name="connsiteX9" fmla="*/ 495300 w 10483266"/>
                <a:gd name="connsiteY9" fmla="*/ 2552700 h 4114800"/>
                <a:gd name="connsiteX10" fmla="*/ 1333500 w 10483266"/>
                <a:gd name="connsiteY10" fmla="*/ 4114800 h 4114800"/>
                <a:gd name="connsiteX11" fmla="*/ 1581150 w 10483266"/>
                <a:gd name="connsiteY11" fmla="*/ 4114800 h 4114800"/>
                <a:gd name="connsiteX12" fmla="*/ 1733550 w 10483266"/>
                <a:gd name="connsiteY12" fmla="*/ 3905250 h 4114800"/>
                <a:gd name="connsiteX13" fmla="*/ 1981200 w 10483266"/>
                <a:gd name="connsiteY13" fmla="*/ 4076700 h 4114800"/>
                <a:gd name="connsiteX14" fmla="*/ 2590800 w 10483266"/>
                <a:gd name="connsiteY14" fmla="*/ 3619500 h 4114800"/>
                <a:gd name="connsiteX15" fmla="*/ 2914650 w 10483266"/>
                <a:gd name="connsiteY15" fmla="*/ 3962400 h 4114800"/>
                <a:gd name="connsiteX16" fmla="*/ 3765705 w 10483266"/>
                <a:gd name="connsiteY16" fmla="*/ 3984668 h 4114800"/>
                <a:gd name="connsiteX17" fmla="*/ 4727155 w 10483266"/>
                <a:gd name="connsiteY17" fmla="*/ 3880707 h 4114800"/>
                <a:gd name="connsiteX18" fmla="*/ 5704902 w 10483266"/>
                <a:gd name="connsiteY18" fmla="*/ 4072149 h 4114800"/>
                <a:gd name="connsiteX19" fmla="*/ 6629400 w 10483266"/>
                <a:gd name="connsiteY19" fmla="*/ 4038600 h 4114800"/>
                <a:gd name="connsiteX20" fmla="*/ 7628186 w 10483266"/>
                <a:gd name="connsiteY20" fmla="*/ 3392234 h 4114800"/>
                <a:gd name="connsiteX21" fmla="*/ 8153400 w 10483266"/>
                <a:gd name="connsiteY21" fmla="*/ 3505200 h 4114800"/>
                <a:gd name="connsiteX22" fmla="*/ 8623837 w 10483266"/>
                <a:gd name="connsiteY22" fmla="*/ 3497430 h 4114800"/>
                <a:gd name="connsiteX23" fmla="*/ 8813189 w 10483266"/>
                <a:gd name="connsiteY23" fmla="*/ 3271108 h 4114800"/>
                <a:gd name="connsiteX24" fmla="*/ 9085320 w 10483266"/>
                <a:gd name="connsiteY24" fmla="*/ 3115294 h 4114800"/>
                <a:gd name="connsiteX25" fmla="*/ 9139716 w 10483266"/>
                <a:gd name="connsiteY25" fmla="*/ 2600001 h 4114800"/>
                <a:gd name="connsiteX26" fmla="*/ 9335558 w 10483266"/>
                <a:gd name="connsiteY26" fmla="*/ 2333483 h 4114800"/>
                <a:gd name="connsiteX27" fmla="*/ 10069933 w 10483266"/>
                <a:gd name="connsiteY27" fmla="*/ 2051907 h 4114800"/>
                <a:gd name="connsiteX28" fmla="*/ 10483266 w 10483266"/>
                <a:gd name="connsiteY28" fmla="*/ 1668630 h 4114800"/>
                <a:gd name="connsiteX29" fmla="*/ 10434125 w 10483266"/>
                <a:gd name="connsiteY29" fmla="*/ 1461879 h 4114800"/>
                <a:gd name="connsiteX30" fmla="*/ 10254666 w 10483266"/>
                <a:gd name="connsiteY30" fmla="*/ 542307 h 4114800"/>
                <a:gd name="connsiteX31" fmla="*/ 9908446 w 10483266"/>
                <a:gd name="connsiteY31" fmla="*/ 620783 h 4114800"/>
                <a:gd name="connsiteX32" fmla="*/ 9186206 w 10483266"/>
                <a:gd name="connsiteY32" fmla="*/ 43594 h 4114800"/>
                <a:gd name="connsiteX33" fmla="*/ 7144483 w 10483266"/>
                <a:gd name="connsiteY33" fmla="*/ 202002 h 4114800"/>
                <a:gd name="connsiteX34" fmla="*/ 7069965 w 10483266"/>
                <a:gd name="connsiteY34" fmla="*/ 74149 h 4114800"/>
                <a:gd name="connsiteX35" fmla="*/ 6286500 w 10483266"/>
                <a:gd name="connsiteY35" fmla="*/ 0 h 4114800"/>
                <a:gd name="connsiteX36" fmla="*/ 5838423 w 10483266"/>
                <a:gd name="connsiteY36" fmla="*/ 117253 h 4114800"/>
                <a:gd name="connsiteX37" fmla="*/ 1809750 w 10483266"/>
                <a:gd name="connsiteY37" fmla="*/ 0 h 4114800"/>
                <a:gd name="connsiteX0" fmla="*/ 1809750 w 10483266"/>
                <a:gd name="connsiteY0" fmla="*/ 0 h 4114800"/>
                <a:gd name="connsiteX1" fmla="*/ 1543050 w 10483266"/>
                <a:gd name="connsiteY1" fmla="*/ 514350 h 4114800"/>
                <a:gd name="connsiteX2" fmla="*/ 1104900 w 10483266"/>
                <a:gd name="connsiteY2" fmla="*/ 476250 h 4114800"/>
                <a:gd name="connsiteX3" fmla="*/ 1085850 w 10483266"/>
                <a:gd name="connsiteY3" fmla="*/ 742950 h 4114800"/>
                <a:gd name="connsiteX4" fmla="*/ 685800 w 10483266"/>
                <a:gd name="connsiteY4" fmla="*/ 1009650 h 4114800"/>
                <a:gd name="connsiteX5" fmla="*/ 228600 w 10483266"/>
                <a:gd name="connsiteY5" fmla="*/ 1295400 h 4114800"/>
                <a:gd name="connsiteX6" fmla="*/ 38100 w 10483266"/>
                <a:gd name="connsiteY6" fmla="*/ 1524000 h 4114800"/>
                <a:gd name="connsiteX7" fmla="*/ 0 w 10483266"/>
                <a:gd name="connsiteY7" fmla="*/ 2057400 h 4114800"/>
                <a:gd name="connsiteX8" fmla="*/ 304800 w 10483266"/>
                <a:gd name="connsiteY8" fmla="*/ 2590800 h 4114800"/>
                <a:gd name="connsiteX9" fmla="*/ 495300 w 10483266"/>
                <a:gd name="connsiteY9" fmla="*/ 2552700 h 4114800"/>
                <a:gd name="connsiteX10" fmla="*/ 1333500 w 10483266"/>
                <a:gd name="connsiteY10" fmla="*/ 4114800 h 4114800"/>
                <a:gd name="connsiteX11" fmla="*/ 1581150 w 10483266"/>
                <a:gd name="connsiteY11" fmla="*/ 4114800 h 4114800"/>
                <a:gd name="connsiteX12" fmla="*/ 1733550 w 10483266"/>
                <a:gd name="connsiteY12" fmla="*/ 3905250 h 4114800"/>
                <a:gd name="connsiteX13" fmla="*/ 1981200 w 10483266"/>
                <a:gd name="connsiteY13" fmla="*/ 4076700 h 4114800"/>
                <a:gd name="connsiteX14" fmla="*/ 2590800 w 10483266"/>
                <a:gd name="connsiteY14" fmla="*/ 3619500 h 4114800"/>
                <a:gd name="connsiteX15" fmla="*/ 2914650 w 10483266"/>
                <a:gd name="connsiteY15" fmla="*/ 3962400 h 4114800"/>
                <a:gd name="connsiteX16" fmla="*/ 3765705 w 10483266"/>
                <a:gd name="connsiteY16" fmla="*/ 3984668 h 4114800"/>
                <a:gd name="connsiteX17" fmla="*/ 4727155 w 10483266"/>
                <a:gd name="connsiteY17" fmla="*/ 3880707 h 4114800"/>
                <a:gd name="connsiteX18" fmla="*/ 5704902 w 10483266"/>
                <a:gd name="connsiteY18" fmla="*/ 4072149 h 4114800"/>
                <a:gd name="connsiteX19" fmla="*/ 6629400 w 10483266"/>
                <a:gd name="connsiteY19" fmla="*/ 4038600 h 4114800"/>
                <a:gd name="connsiteX20" fmla="*/ 7628186 w 10483266"/>
                <a:gd name="connsiteY20" fmla="*/ 3392234 h 4114800"/>
                <a:gd name="connsiteX21" fmla="*/ 8153400 w 10483266"/>
                <a:gd name="connsiteY21" fmla="*/ 3505200 h 4114800"/>
                <a:gd name="connsiteX22" fmla="*/ 8623837 w 10483266"/>
                <a:gd name="connsiteY22" fmla="*/ 3497430 h 4114800"/>
                <a:gd name="connsiteX23" fmla="*/ 8813189 w 10483266"/>
                <a:gd name="connsiteY23" fmla="*/ 3271108 h 4114800"/>
                <a:gd name="connsiteX24" fmla="*/ 9085320 w 10483266"/>
                <a:gd name="connsiteY24" fmla="*/ 3115294 h 4114800"/>
                <a:gd name="connsiteX25" fmla="*/ 9139716 w 10483266"/>
                <a:gd name="connsiteY25" fmla="*/ 2600001 h 4114800"/>
                <a:gd name="connsiteX26" fmla="*/ 9335558 w 10483266"/>
                <a:gd name="connsiteY26" fmla="*/ 2333483 h 4114800"/>
                <a:gd name="connsiteX27" fmla="*/ 10069933 w 10483266"/>
                <a:gd name="connsiteY27" fmla="*/ 2051907 h 4114800"/>
                <a:gd name="connsiteX28" fmla="*/ 10483266 w 10483266"/>
                <a:gd name="connsiteY28" fmla="*/ 1668630 h 4114800"/>
                <a:gd name="connsiteX29" fmla="*/ 9972206 w 10483266"/>
                <a:gd name="connsiteY29" fmla="*/ 1315649 h 4114800"/>
                <a:gd name="connsiteX30" fmla="*/ 10254666 w 10483266"/>
                <a:gd name="connsiteY30" fmla="*/ 542307 h 4114800"/>
                <a:gd name="connsiteX31" fmla="*/ 9908446 w 10483266"/>
                <a:gd name="connsiteY31" fmla="*/ 620783 h 4114800"/>
                <a:gd name="connsiteX32" fmla="*/ 9186206 w 10483266"/>
                <a:gd name="connsiteY32" fmla="*/ 43594 h 4114800"/>
                <a:gd name="connsiteX33" fmla="*/ 7144483 w 10483266"/>
                <a:gd name="connsiteY33" fmla="*/ 202002 h 4114800"/>
                <a:gd name="connsiteX34" fmla="*/ 7069965 w 10483266"/>
                <a:gd name="connsiteY34" fmla="*/ 74149 h 4114800"/>
                <a:gd name="connsiteX35" fmla="*/ 6286500 w 10483266"/>
                <a:gd name="connsiteY35" fmla="*/ 0 h 4114800"/>
                <a:gd name="connsiteX36" fmla="*/ 5838423 w 10483266"/>
                <a:gd name="connsiteY36" fmla="*/ 117253 h 4114800"/>
                <a:gd name="connsiteX37" fmla="*/ 1809750 w 10483266"/>
                <a:gd name="connsiteY37" fmla="*/ 0 h 4114800"/>
                <a:gd name="connsiteX0" fmla="*/ 1809750 w 10483266"/>
                <a:gd name="connsiteY0" fmla="*/ 0 h 4114800"/>
                <a:gd name="connsiteX1" fmla="*/ 1543050 w 10483266"/>
                <a:gd name="connsiteY1" fmla="*/ 514350 h 4114800"/>
                <a:gd name="connsiteX2" fmla="*/ 1104900 w 10483266"/>
                <a:gd name="connsiteY2" fmla="*/ 476250 h 4114800"/>
                <a:gd name="connsiteX3" fmla="*/ 1085850 w 10483266"/>
                <a:gd name="connsiteY3" fmla="*/ 742950 h 4114800"/>
                <a:gd name="connsiteX4" fmla="*/ 685800 w 10483266"/>
                <a:gd name="connsiteY4" fmla="*/ 1009650 h 4114800"/>
                <a:gd name="connsiteX5" fmla="*/ 228600 w 10483266"/>
                <a:gd name="connsiteY5" fmla="*/ 1295400 h 4114800"/>
                <a:gd name="connsiteX6" fmla="*/ 38100 w 10483266"/>
                <a:gd name="connsiteY6" fmla="*/ 1524000 h 4114800"/>
                <a:gd name="connsiteX7" fmla="*/ 0 w 10483266"/>
                <a:gd name="connsiteY7" fmla="*/ 2057400 h 4114800"/>
                <a:gd name="connsiteX8" fmla="*/ 304800 w 10483266"/>
                <a:gd name="connsiteY8" fmla="*/ 2590800 h 4114800"/>
                <a:gd name="connsiteX9" fmla="*/ 495300 w 10483266"/>
                <a:gd name="connsiteY9" fmla="*/ 2552700 h 4114800"/>
                <a:gd name="connsiteX10" fmla="*/ 1333500 w 10483266"/>
                <a:gd name="connsiteY10" fmla="*/ 4114800 h 4114800"/>
                <a:gd name="connsiteX11" fmla="*/ 1581150 w 10483266"/>
                <a:gd name="connsiteY11" fmla="*/ 4114800 h 4114800"/>
                <a:gd name="connsiteX12" fmla="*/ 1733550 w 10483266"/>
                <a:gd name="connsiteY12" fmla="*/ 3905250 h 4114800"/>
                <a:gd name="connsiteX13" fmla="*/ 1981200 w 10483266"/>
                <a:gd name="connsiteY13" fmla="*/ 4076700 h 4114800"/>
                <a:gd name="connsiteX14" fmla="*/ 2590800 w 10483266"/>
                <a:gd name="connsiteY14" fmla="*/ 3619500 h 4114800"/>
                <a:gd name="connsiteX15" fmla="*/ 2914650 w 10483266"/>
                <a:gd name="connsiteY15" fmla="*/ 3962400 h 4114800"/>
                <a:gd name="connsiteX16" fmla="*/ 3765705 w 10483266"/>
                <a:gd name="connsiteY16" fmla="*/ 3984668 h 4114800"/>
                <a:gd name="connsiteX17" fmla="*/ 4727155 w 10483266"/>
                <a:gd name="connsiteY17" fmla="*/ 3880707 h 4114800"/>
                <a:gd name="connsiteX18" fmla="*/ 5704902 w 10483266"/>
                <a:gd name="connsiteY18" fmla="*/ 4072149 h 4114800"/>
                <a:gd name="connsiteX19" fmla="*/ 6629400 w 10483266"/>
                <a:gd name="connsiteY19" fmla="*/ 4038600 h 4114800"/>
                <a:gd name="connsiteX20" fmla="*/ 7628186 w 10483266"/>
                <a:gd name="connsiteY20" fmla="*/ 3392234 h 4114800"/>
                <a:gd name="connsiteX21" fmla="*/ 8153400 w 10483266"/>
                <a:gd name="connsiteY21" fmla="*/ 3505200 h 4114800"/>
                <a:gd name="connsiteX22" fmla="*/ 8623837 w 10483266"/>
                <a:gd name="connsiteY22" fmla="*/ 3497430 h 4114800"/>
                <a:gd name="connsiteX23" fmla="*/ 8813189 w 10483266"/>
                <a:gd name="connsiteY23" fmla="*/ 3271108 h 4114800"/>
                <a:gd name="connsiteX24" fmla="*/ 9085320 w 10483266"/>
                <a:gd name="connsiteY24" fmla="*/ 3115294 h 4114800"/>
                <a:gd name="connsiteX25" fmla="*/ 9139716 w 10483266"/>
                <a:gd name="connsiteY25" fmla="*/ 2600001 h 4114800"/>
                <a:gd name="connsiteX26" fmla="*/ 9335558 w 10483266"/>
                <a:gd name="connsiteY26" fmla="*/ 2333483 h 4114800"/>
                <a:gd name="connsiteX27" fmla="*/ 10069933 w 10483266"/>
                <a:gd name="connsiteY27" fmla="*/ 2051907 h 4114800"/>
                <a:gd name="connsiteX28" fmla="*/ 10483266 w 10483266"/>
                <a:gd name="connsiteY28" fmla="*/ 1668630 h 4114800"/>
                <a:gd name="connsiteX29" fmla="*/ 9972206 w 10483266"/>
                <a:gd name="connsiteY29" fmla="*/ 1315649 h 4114800"/>
                <a:gd name="connsiteX30" fmla="*/ 10254666 w 10483266"/>
                <a:gd name="connsiteY30" fmla="*/ 542307 h 4114800"/>
                <a:gd name="connsiteX31" fmla="*/ 9908446 w 10483266"/>
                <a:gd name="connsiteY31" fmla="*/ 620783 h 4114800"/>
                <a:gd name="connsiteX32" fmla="*/ 9186206 w 10483266"/>
                <a:gd name="connsiteY32" fmla="*/ 43594 h 4114800"/>
                <a:gd name="connsiteX33" fmla="*/ 7144483 w 10483266"/>
                <a:gd name="connsiteY33" fmla="*/ 202002 h 4114800"/>
                <a:gd name="connsiteX34" fmla="*/ 7069965 w 10483266"/>
                <a:gd name="connsiteY34" fmla="*/ 74149 h 4114800"/>
                <a:gd name="connsiteX35" fmla="*/ 6286500 w 10483266"/>
                <a:gd name="connsiteY35" fmla="*/ 0 h 4114800"/>
                <a:gd name="connsiteX36" fmla="*/ 5838423 w 10483266"/>
                <a:gd name="connsiteY36" fmla="*/ 117253 h 4114800"/>
                <a:gd name="connsiteX37" fmla="*/ 1809750 w 10483266"/>
                <a:gd name="connsiteY37" fmla="*/ 0 h 4114800"/>
                <a:gd name="connsiteX0" fmla="*/ 1809750 w 10483266"/>
                <a:gd name="connsiteY0" fmla="*/ 0 h 4114800"/>
                <a:gd name="connsiteX1" fmla="*/ 1543050 w 10483266"/>
                <a:gd name="connsiteY1" fmla="*/ 514350 h 4114800"/>
                <a:gd name="connsiteX2" fmla="*/ 1104900 w 10483266"/>
                <a:gd name="connsiteY2" fmla="*/ 476250 h 4114800"/>
                <a:gd name="connsiteX3" fmla="*/ 1085850 w 10483266"/>
                <a:gd name="connsiteY3" fmla="*/ 742950 h 4114800"/>
                <a:gd name="connsiteX4" fmla="*/ 685800 w 10483266"/>
                <a:gd name="connsiteY4" fmla="*/ 1009650 h 4114800"/>
                <a:gd name="connsiteX5" fmla="*/ 228600 w 10483266"/>
                <a:gd name="connsiteY5" fmla="*/ 1295400 h 4114800"/>
                <a:gd name="connsiteX6" fmla="*/ 38100 w 10483266"/>
                <a:gd name="connsiteY6" fmla="*/ 1524000 h 4114800"/>
                <a:gd name="connsiteX7" fmla="*/ 0 w 10483266"/>
                <a:gd name="connsiteY7" fmla="*/ 2057400 h 4114800"/>
                <a:gd name="connsiteX8" fmla="*/ 304800 w 10483266"/>
                <a:gd name="connsiteY8" fmla="*/ 2590800 h 4114800"/>
                <a:gd name="connsiteX9" fmla="*/ 495300 w 10483266"/>
                <a:gd name="connsiteY9" fmla="*/ 2552700 h 4114800"/>
                <a:gd name="connsiteX10" fmla="*/ 1333500 w 10483266"/>
                <a:gd name="connsiteY10" fmla="*/ 4114800 h 4114800"/>
                <a:gd name="connsiteX11" fmla="*/ 1581150 w 10483266"/>
                <a:gd name="connsiteY11" fmla="*/ 4114800 h 4114800"/>
                <a:gd name="connsiteX12" fmla="*/ 1733550 w 10483266"/>
                <a:gd name="connsiteY12" fmla="*/ 3905250 h 4114800"/>
                <a:gd name="connsiteX13" fmla="*/ 1981200 w 10483266"/>
                <a:gd name="connsiteY13" fmla="*/ 4076700 h 4114800"/>
                <a:gd name="connsiteX14" fmla="*/ 2590800 w 10483266"/>
                <a:gd name="connsiteY14" fmla="*/ 3619500 h 4114800"/>
                <a:gd name="connsiteX15" fmla="*/ 2914650 w 10483266"/>
                <a:gd name="connsiteY15" fmla="*/ 3962400 h 4114800"/>
                <a:gd name="connsiteX16" fmla="*/ 3765705 w 10483266"/>
                <a:gd name="connsiteY16" fmla="*/ 3984668 h 4114800"/>
                <a:gd name="connsiteX17" fmla="*/ 4727155 w 10483266"/>
                <a:gd name="connsiteY17" fmla="*/ 3880707 h 4114800"/>
                <a:gd name="connsiteX18" fmla="*/ 5704902 w 10483266"/>
                <a:gd name="connsiteY18" fmla="*/ 4072149 h 4114800"/>
                <a:gd name="connsiteX19" fmla="*/ 6629400 w 10483266"/>
                <a:gd name="connsiteY19" fmla="*/ 4038600 h 4114800"/>
                <a:gd name="connsiteX20" fmla="*/ 7628186 w 10483266"/>
                <a:gd name="connsiteY20" fmla="*/ 3392234 h 4114800"/>
                <a:gd name="connsiteX21" fmla="*/ 8153400 w 10483266"/>
                <a:gd name="connsiteY21" fmla="*/ 3505200 h 4114800"/>
                <a:gd name="connsiteX22" fmla="*/ 8623837 w 10483266"/>
                <a:gd name="connsiteY22" fmla="*/ 3497430 h 4114800"/>
                <a:gd name="connsiteX23" fmla="*/ 8813189 w 10483266"/>
                <a:gd name="connsiteY23" fmla="*/ 3271108 h 4114800"/>
                <a:gd name="connsiteX24" fmla="*/ 9085320 w 10483266"/>
                <a:gd name="connsiteY24" fmla="*/ 3115294 h 4114800"/>
                <a:gd name="connsiteX25" fmla="*/ 9139716 w 10483266"/>
                <a:gd name="connsiteY25" fmla="*/ 2600001 h 4114800"/>
                <a:gd name="connsiteX26" fmla="*/ 9335558 w 10483266"/>
                <a:gd name="connsiteY26" fmla="*/ 2333483 h 4114800"/>
                <a:gd name="connsiteX27" fmla="*/ 10069933 w 10483266"/>
                <a:gd name="connsiteY27" fmla="*/ 2051907 h 4114800"/>
                <a:gd name="connsiteX28" fmla="*/ 10483266 w 10483266"/>
                <a:gd name="connsiteY28" fmla="*/ 1668630 h 4114800"/>
                <a:gd name="connsiteX29" fmla="*/ 9972206 w 10483266"/>
                <a:gd name="connsiteY29" fmla="*/ 1315649 h 4114800"/>
                <a:gd name="connsiteX30" fmla="*/ 10254666 w 10483266"/>
                <a:gd name="connsiteY30" fmla="*/ 542307 h 4114800"/>
                <a:gd name="connsiteX31" fmla="*/ 9908446 w 10483266"/>
                <a:gd name="connsiteY31" fmla="*/ 620783 h 4114800"/>
                <a:gd name="connsiteX32" fmla="*/ 9186206 w 10483266"/>
                <a:gd name="connsiteY32" fmla="*/ 43594 h 4114800"/>
                <a:gd name="connsiteX33" fmla="*/ 7419669 w 10483266"/>
                <a:gd name="connsiteY33" fmla="*/ 69700 h 4114800"/>
                <a:gd name="connsiteX34" fmla="*/ 7069965 w 10483266"/>
                <a:gd name="connsiteY34" fmla="*/ 74149 h 4114800"/>
                <a:gd name="connsiteX35" fmla="*/ 6286500 w 10483266"/>
                <a:gd name="connsiteY35" fmla="*/ 0 h 4114800"/>
                <a:gd name="connsiteX36" fmla="*/ 5838423 w 10483266"/>
                <a:gd name="connsiteY36" fmla="*/ 117253 h 4114800"/>
                <a:gd name="connsiteX37" fmla="*/ 1809750 w 10483266"/>
                <a:gd name="connsiteY37" fmla="*/ 0 h 411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10483266" h="4114800">
                  <a:moveTo>
                    <a:pt x="1809750" y="0"/>
                  </a:moveTo>
                  <a:lnTo>
                    <a:pt x="1543050" y="514350"/>
                  </a:lnTo>
                  <a:lnTo>
                    <a:pt x="1104900" y="476250"/>
                  </a:lnTo>
                  <a:lnTo>
                    <a:pt x="1085850" y="742950"/>
                  </a:lnTo>
                  <a:lnTo>
                    <a:pt x="685800" y="1009650"/>
                  </a:lnTo>
                  <a:lnTo>
                    <a:pt x="228600" y="1295400"/>
                  </a:lnTo>
                  <a:lnTo>
                    <a:pt x="38100" y="1524000"/>
                  </a:lnTo>
                  <a:lnTo>
                    <a:pt x="0" y="2057400"/>
                  </a:lnTo>
                  <a:lnTo>
                    <a:pt x="304800" y="2590800"/>
                  </a:lnTo>
                  <a:lnTo>
                    <a:pt x="495300" y="2552700"/>
                  </a:lnTo>
                  <a:lnTo>
                    <a:pt x="1333500" y="4114800"/>
                  </a:lnTo>
                  <a:lnTo>
                    <a:pt x="1581150" y="4114800"/>
                  </a:lnTo>
                  <a:lnTo>
                    <a:pt x="1733550" y="3905250"/>
                  </a:lnTo>
                  <a:lnTo>
                    <a:pt x="1981200" y="4076700"/>
                  </a:lnTo>
                  <a:lnTo>
                    <a:pt x="2590800" y="3619500"/>
                  </a:lnTo>
                  <a:lnTo>
                    <a:pt x="2914650" y="3962400"/>
                  </a:lnTo>
                  <a:lnTo>
                    <a:pt x="3765705" y="3984668"/>
                  </a:lnTo>
                  <a:lnTo>
                    <a:pt x="4727155" y="3880707"/>
                  </a:lnTo>
                  <a:lnTo>
                    <a:pt x="5704902" y="4072149"/>
                  </a:lnTo>
                  <a:lnTo>
                    <a:pt x="6629400" y="4038600"/>
                  </a:lnTo>
                  <a:lnTo>
                    <a:pt x="7628186" y="3392234"/>
                  </a:lnTo>
                  <a:lnTo>
                    <a:pt x="8153400" y="3505200"/>
                  </a:lnTo>
                  <a:lnTo>
                    <a:pt x="8623837" y="3497430"/>
                  </a:lnTo>
                  <a:lnTo>
                    <a:pt x="8813189" y="3271108"/>
                  </a:lnTo>
                  <a:lnTo>
                    <a:pt x="9085320" y="3115294"/>
                  </a:lnTo>
                  <a:lnTo>
                    <a:pt x="9139716" y="2600001"/>
                  </a:lnTo>
                  <a:cubicBezTo>
                    <a:pt x="9286148" y="2519375"/>
                    <a:pt x="9189126" y="2414109"/>
                    <a:pt x="9335558" y="2333483"/>
                  </a:cubicBezTo>
                  <a:lnTo>
                    <a:pt x="10069933" y="2051907"/>
                  </a:lnTo>
                  <a:lnTo>
                    <a:pt x="10483266" y="1668630"/>
                  </a:lnTo>
                  <a:lnTo>
                    <a:pt x="9972206" y="1315649"/>
                  </a:lnTo>
                  <a:cubicBezTo>
                    <a:pt x="10931227" y="1266768"/>
                    <a:pt x="10160513" y="800088"/>
                    <a:pt x="10254666" y="542307"/>
                  </a:cubicBezTo>
                  <a:lnTo>
                    <a:pt x="9908446" y="620783"/>
                  </a:lnTo>
                  <a:lnTo>
                    <a:pt x="9186206" y="43594"/>
                  </a:lnTo>
                  <a:lnTo>
                    <a:pt x="7419669" y="69700"/>
                  </a:lnTo>
                  <a:lnTo>
                    <a:pt x="7069965" y="74149"/>
                  </a:lnTo>
                  <a:lnTo>
                    <a:pt x="6286500" y="0"/>
                  </a:lnTo>
                  <a:lnTo>
                    <a:pt x="5838423" y="117253"/>
                  </a:lnTo>
                  <a:lnTo>
                    <a:pt x="1809750" y="0"/>
                  </a:ln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2" name="자유형: 도형 281">
              <a:extLst>
                <a:ext uri="{FF2B5EF4-FFF2-40B4-BE49-F238E27FC236}">
                  <a16:creationId xmlns:a16="http://schemas.microsoft.com/office/drawing/2014/main" id="{63D4D13C-9B78-4BCA-AD8A-75C1CE93C064}"/>
                </a:ext>
              </a:extLst>
            </p:cNvPr>
            <p:cNvSpPr/>
            <p:nvPr/>
          </p:nvSpPr>
          <p:spPr>
            <a:xfrm>
              <a:off x="1231641" y="2945946"/>
              <a:ext cx="2472612" cy="3806890"/>
            </a:xfrm>
            <a:custGeom>
              <a:avLst/>
              <a:gdLst>
                <a:gd name="connsiteX0" fmla="*/ 2472612 w 2472612"/>
                <a:gd name="connsiteY0" fmla="*/ 3116425 h 3806890"/>
                <a:gd name="connsiteX1" fmla="*/ 2043404 w 2472612"/>
                <a:gd name="connsiteY1" fmla="*/ 1194319 h 3806890"/>
                <a:gd name="connsiteX2" fmla="*/ 214604 w 2472612"/>
                <a:gd name="connsiteY2" fmla="*/ 0 h 3806890"/>
                <a:gd name="connsiteX3" fmla="*/ 74645 w 2472612"/>
                <a:gd name="connsiteY3" fmla="*/ 317241 h 3806890"/>
                <a:gd name="connsiteX4" fmla="*/ 0 w 2472612"/>
                <a:gd name="connsiteY4" fmla="*/ 1026368 h 3806890"/>
                <a:gd name="connsiteX5" fmla="*/ 326571 w 2472612"/>
                <a:gd name="connsiteY5" fmla="*/ 1744825 h 3806890"/>
                <a:gd name="connsiteX6" fmla="*/ 466530 w 2472612"/>
                <a:gd name="connsiteY6" fmla="*/ 1688841 h 3806890"/>
                <a:gd name="connsiteX7" fmla="*/ 1296955 w 2472612"/>
                <a:gd name="connsiteY7" fmla="*/ 3806890 h 3806890"/>
                <a:gd name="connsiteX8" fmla="*/ 1539551 w 2472612"/>
                <a:gd name="connsiteY8" fmla="*/ 3788229 h 3806890"/>
                <a:gd name="connsiteX9" fmla="*/ 1660849 w 2472612"/>
                <a:gd name="connsiteY9" fmla="*/ 3489649 h 3806890"/>
                <a:gd name="connsiteX10" fmla="*/ 1912775 w 2472612"/>
                <a:gd name="connsiteY10" fmla="*/ 3750907 h 3806890"/>
                <a:gd name="connsiteX11" fmla="*/ 2472612 w 2472612"/>
                <a:gd name="connsiteY11" fmla="*/ 3116425 h 3806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72612" h="3806890">
                  <a:moveTo>
                    <a:pt x="2472612" y="3116425"/>
                  </a:moveTo>
                  <a:lnTo>
                    <a:pt x="2043404" y="1194319"/>
                  </a:lnTo>
                  <a:lnTo>
                    <a:pt x="214604" y="0"/>
                  </a:lnTo>
                  <a:lnTo>
                    <a:pt x="74645" y="317241"/>
                  </a:lnTo>
                  <a:lnTo>
                    <a:pt x="0" y="1026368"/>
                  </a:lnTo>
                  <a:lnTo>
                    <a:pt x="326571" y="1744825"/>
                  </a:lnTo>
                  <a:lnTo>
                    <a:pt x="466530" y="1688841"/>
                  </a:lnTo>
                  <a:lnTo>
                    <a:pt x="1296955" y="3806890"/>
                  </a:lnTo>
                  <a:lnTo>
                    <a:pt x="1539551" y="3788229"/>
                  </a:lnTo>
                  <a:lnTo>
                    <a:pt x="1660849" y="3489649"/>
                  </a:lnTo>
                  <a:lnTo>
                    <a:pt x="1912775" y="3750907"/>
                  </a:lnTo>
                  <a:lnTo>
                    <a:pt x="2472612" y="3116425"/>
                  </a:ln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83" name="자유형: 도형 282">
              <a:extLst>
                <a:ext uri="{FF2B5EF4-FFF2-40B4-BE49-F238E27FC236}">
                  <a16:creationId xmlns:a16="http://schemas.microsoft.com/office/drawing/2014/main" id="{14E6591F-E58B-47CC-A391-DCB51D5AA0D3}"/>
                </a:ext>
              </a:extLst>
            </p:cNvPr>
            <p:cNvSpPr/>
            <p:nvPr/>
          </p:nvSpPr>
          <p:spPr>
            <a:xfrm>
              <a:off x="1474237" y="2190167"/>
              <a:ext cx="1464906" cy="1492898"/>
            </a:xfrm>
            <a:custGeom>
              <a:avLst/>
              <a:gdLst>
                <a:gd name="connsiteX0" fmla="*/ 1119673 w 1464906"/>
                <a:gd name="connsiteY0" fmla="*/ 1492898 h 1492898"/>
                <a:gd name="connsiteX1" fmla="*/ 1464906 w 1464906"/>
                <a:gd name="connsiteY1" fmla="*/ 531845 h 1492898"/>
                <a:gd name="connsiteX2" fmla="*/ 821094 w 1464906"/>
                <a:gd name="connsiteY2" fmla="*/ 0 h 1492898"/>
                <a:gd name="connsiteX3" fmla="*/ 0 w 1464906"/>
                <a:gd name="connsiteY3" fmla="*/ 774441 h 1492898"/>
                <a:gd name="connsiteX4" fmla="*/ 1119673 w 1464906"/>
                <a:gd name="connsiteY4" fmla="*/ 1492898 h 149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64906" h="1492898">
                  <a:moveTo>
                    <a:pt x="1119673" y="1492898"/>
                  </a:moveTo>
                  <a:lnTo>
                    <a:pt x="1464906" y="531845"/>
                  </a:lnTo>
                  <a:lnTo>
                    <a:pt x="821094" y="0"/>
                  </a:lnTo>
                  <a:lnTo>
                    <a:pt x="0" y="774441"/>
                  </a:lnTo>
                  <a:lnTo>
                    <a:pt x="1119673" y="1492898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4" name="자유형: 도형 283">
              <a:extLst>
                <a:ext uri="{FF2B5EF4-FFF2-40B4-BE49-F238E27FC236}">
                  <a16:creationId xmlns:a16="http://schemas.microsoft.com/office/drawing/2014/main" id="{FBDC00F4-21C6-420A-8A87-C1617C7B92B0}"/>
                </a:ext>
              </a:extLst>
            </p:cNvPr>
            <p:cNvSpPr/>
            <p:nvPr/>
          </p:nvSpPr>
          <p:spPr>
            <a:xfrm>
              <a:off x="3396343" y="3739048"/>
              <a:ext cx="5579706" cy="2920482"/>
            </a:xfrm>
            <a:custGeom>
              <a:avLst/>
              <a:gdLst>
                <a:gd name="connsiteX0" fmla="*/ 1026368 w 4264090"/>
                <a:gd name="connsiteY0" fmla="*/ 2659225 h 2920482"/>
                <a:gd name="connsiteX1" fmla="*/ 0 w 4264090"/>
                <a:gd name="connsiteY1" fmla="*/ 1632858 h 2920482"/>
                <a:gd name="connsiteX2" fmla="*/ 27992 w 4264090"/>
                <a:gd name="connsiteY2" fmla="*/ 531845 h 2920482"/>
                <a:gd name="connsiteX3" fmla="*/ 1418253 w 4264090"/>
                <a:gd name="connsiteY3" fmla="*/ 121298 h 2920482"/>
                <a:gd name="connsiteX4" fmla="*/ 3172408 w 4264090"/>
                <a:gd name="connsiteY4" fmla="*/ 0 h 2920482"/>
                <a:gd name="connsiteX5" fmla="*/ 4264090 w 4264090"/>
                <a:gd name="connsiteY5" fmla="*/ 447870 h 2920482"/>
                <a:gd name="connsiteX6" fmla="*/ 3778898 w 4264090"/>
                <a:gd name="connsiteY6" fmla="*/ 2024743 h 2920482"/>
                <a:gd name="connsiteX7" fmla="*/ 2808514 w 4264090"/>
                <a:gd name="connsiteY7" fmla="*/ 2911151 h 2920482"/>
                <a:gd name="connsiteX8" fmla="*/ 1950098 w 4264090"/>
                <a:gd name="connsiteY8" fmla="*/ 2920482 h 2920482"/>
                <a:gd name="connsiteX9" fmla="*/ 1026368 w 4264090"/>
                <a:gd name="connsiteY9" fmla="*/ 2659225 h 2920482"/>
                <a:gd name="connsiteX0" fmla="*/ 998376 w 4236098"/>
                <a:gd name="connsiteY0" fmla="*/ 2659225 h 2920482"/>
                <a:gd name="connsiteX1" fmla="*/ 522514 w 4236098"/>
                <a:gd name="connsiteY1" fmla="*/ 1558213 h 2920482"/>
                <a:gd name="connsiteX2" fmla="*/ 0 w 4236098"/>
                <a:gd name="connsiteY2" fmla="*/ 531845 h 2920482"/>
                <a:gd name="connsiteX3" fmla="*/ 1390261 w 4236098"/>
                <a:gd name="connsiteY3" fmla="*/ 121298 h 2920482"/>
                <a:gd name="connsiteX4" fmla="*/ 3144416 w 4236098"/>
                <a:gd name="connsiteY4" fmla="*/ 0 h 2920482"/>
                <a:gd name="connsiteX5" fmla="*/ 4236098 w 4236098"/>
                <a:gd name="connsiteY5" fmla="*/ 447870 h 2920482"/>
                <a:gd name="connsiteX6" fmla="*/ 3750906 w 4236098"/>
                <a:gd name="connsiteY6" fmla="*/ 2024743 h 2920482"/>
                <a:gd name="connsiteX7" fmla="*/ 2780522 w 4236098"/>
                <a:gd name="connsiteY7" fmla="*/ 2911151 h 2920482"/>
                <a:gd name="connsiteX8" fmla="*/ 1922106 w 4236098"/>
                <a:gd name="connsiteY8" fmla="*/ 2920482 h 2920482"/>
                <a:gd name="connsiteX9" fmla="*/ 998376 w 4236098"/>
                <a:gd name="connsiteY9" fmla="*/ 2659225 h 2920482"/>
                <a:gd name="connsiteX0" fmla="*/ 2341984 w 5579706"/>
                <a:gd name="connsiteY0" fmla="*/ 2659225 h 2920482"/>
                <a:gd name="connsiteX1" fmla="*/ 0 w 5579706"/>
                <a:gd name="connsiteY1" fmla="*/ 877079 h 2920482"/>
                <a:gd name="connsiteX2" fmla="*/ 1343608 w 5579706"/>
                <a:gd name="connsiteY2" fmla="*/ 531845 h 2920482"/>
                <a:gd name="connsiteX3" fmla="*/ 2733869 w 5579706"/>
                <a:gd name="connsiteY3" fmla="*/ 121298 h 2920482"/>
                <a:gd name="connsiteX4" fmla="*/ 4488024 w 5579706"/>
                <a:gd name="connsiteY4" fmla="*/ 0 h 2920482"/>
                <a:gd name="connsiteX5" fmla="*/ 5579706 w 5579706"/>
                <a:gd name="connsiteY5" fmla="*/ 447870 h 2920482"/>
                <a:gd name="connsiteX6" fmla="*/ 5094514 w 5579706"/>
                <a:gd name="connsiteY6" fmla="*/ 2024743 h 2920482"/>
                <a:gd name="connsiteX7" fmla="*/ 4124130 w 5579706"/>
                <a:gd name="connsiteY7" fmla="*/ 2911151 h 2920482"/>
                <a:gd name="connsiteX8" fmla="*/ 3265714 w 5579706"/>
                <a:gd name="connsiteY8" fmla="*/ 2920482 h 2920482"/>
                <a:gd name="connsiteX9" fmla="*/ 2341984 w 5579706"/>
                <a:gd name="connsiteY9" fmla="*/ 2659225 h 2920482"/>
                <a:gd name="connsiteX0" fmla="*/ 2341984 w 5579706"/>
                <a:gd name="connsiteY0" fmla="*/ 2659225 h 2920482"/>
                <a:gd name="connsiteX1" fmla="*/ 335902 w 5579706"/>
                <a:gd name="connsiteY1" fmla="*/ 2313992 h 2920482"/>
                <a:gd name="connsiteX2" fmla="*/ 0 w 5579706"/>
                <a:gd name="connsiteY2" fmla="*/ 877079 h 2920482"/>
                <a:gd name="connsiteX3" fmla="*/ 1343608 w 5579706"/>
                <a:gd name="connsiteY3" fmla="*/ 531845 h 2920482"/>
                <a:gd name="connsiteX4" fmla="*/ 2733869 w 5579706"/>
                <a:gd name="connsiteY4" fmla="*/ 121298 h 2920482"/>
                <a:gd name="connsiteX5" fmla="*/ 4488024 w 5579706"/>
                <a:gd name="connsiteY5" fmla="*/ 0 h 2920482"/>
                <a:gd name="connsiteX6" fmla="*/ 5579706 w 5579706"/>
                <a:gd name="connsiteY6" fmla="*/ 447870 h 2920482"/>
                <a:gd name="connsiteX7" fmla="*/ 5094514 w 5579706"/>
                <a:gd name="connsiteY7" fmla="*/ 2024743 h 2920482"/>
                <a:gd name="connsiteX8" fmla="*/ 4124130 w 5579706"/>
                <a:gd name="connsiteY8" fmla="*/ 2911151 h 2920482"/>
                <a:gd name="connsiteX9" fmla="*/ 3265714 w 5579706"/>
                <a:gd name="connsiteY9" fmla="*/ 2920482 h 2920482"/>
                <a:gd name="connsiteX10" fmla="*/ 2341984 w 5579706"/>
                <a:gd name="connsiteY10" fmla="*/ 2659225 h 2920482"/>
                <a:gd name="connsiteX0" fmla="*/ 2341984 w 5579706"/>
                <a:gd name="connsiteY0" fmla="*/ 2659225 h 2920482"/>
                <a:gd name="connsiteX1" fmla="*/ 681135 w 5579706"/>
                <a:gd name="connsiteY1" fmla="*/ 2780523 h 2920482"/>
                <a:gd name="connsiteX2" fmla="*/ 335902 w 5579706"/>
                <a:gd name="connsiteY2" fmla="*/ 2313992 h 2920482"/>
                <a:gd name="connsiteX3" fmla="*/ 0 w 5579706"/>
                <a:gd name="connsiteY3" fmla="*/ 877079 h 2920482"/>
                <a:gd name="connsiteX4" fmla="*/ 1343608 w 5579706"/>
                <a:gd name="connsiteY4" fmla="*/ 531845 h 2920482"/>
                <a:gd name="connsiteX5" fmla="*/ 2733869 w 5579706"/>
                <a:gd name="connsiteY5" fmla="*/ 121298 h 2920482"/>
                <a:gd name="connsiteX6" fmla="*/ 4488024 w 5579706"/>
                <a:gd name="connsiteY6" fmla="*/ 0 h 2920482"/>
                <a:gd name="connsiteX7" fmla="*/ 5579706 w 5579706"/>
                <a:gd name="connsiteY7" fmla="*/ 447870 h 2920482"/>
                <a:gd name="connsiteX8" fmla="*/ 5094514 w 5579706"/>
                <a:gd name="connsiteY8" fmla="*/ 2024743 h 2920482"/>
                <a:gd name="connsiteX9" fmla="*/ 4124130 w 5579706"/>
                <a:gd name="connsiteY9" fmla="*/ 2911151 h 2920482"/>
                <a:gd name="connsiteX10" fmla="*/ 3265714 w 5579706"/>
                <a:gd name="connsiteY10" fmla="*/ 2920482 h 2920482"/>
                <a:gd name="connsiteX11" fmla="*/ 2341984 w 5579706"/>
                <a:gd name="connsiteY11" fmla="*/ 2659225 h 2920482"/>
                <a:gd name="connsiteX0" fmla="*/ 2341984 w 5579706"/>
                <a:gd name="connsiteY0" fmla="*/ 2659225 h 2920482"/>
                <a:gd name="connsiteX1" fmla="*/ 1455575 w 5579706"/>
                <a:gd name="connsiteY1" fmla="*/ 2817845 h 2920482"/>
                <a:gd name="connsiteX2" fmla="*/ 681135 w 5579706"/>
                <a:gd name="connsiteY2" fmla="*/ 2780523 h 2920482"/>
                <a:gd name="connsiteX3" fmla="*/ 335902 w 5579706"/>
                <a:gd name="connsiteY3" fmla="*/ 2313992 h 2920482"/>
                <a:gd name="connsiteX4" fmla="*/ 0 w 5579706"/>
                <a:gd name="connsiteY4" fmla="*/ 877079 h 2920482"/>
                <a:gd name="connsiteX5" fmla="*/ 1343608 w 5579706"/>
                <a:gd name="connsiteY5" fmla="*/ 531845 h 2920482"/>
                <a:gd name="connsiteX6" fmla="*/ 2733869 w 5579706"/>
                <a:gd name="connsiteY6" fmla="*/ 121298 h 2920482"/>
                <a:gd name="connsiteX7" fmla="*/ 4488024 w 5579706"/>
                <a:gd name="connsiteY7" fmla="*/ 0 h 2920482"/>
                <a:gd name="connsiteX8" fmla="*/ 5579706 w 5579706"/>
                <a:gd name="connsiteY8" fmla="*/ 447870 h 2920482"/>
                <a:gd name="connsiteX9" fmla="*/ 5094514 w 5579706"/>
                <a:gd name="connsiteY9" fmla="*/ 2024743 h 2920482"/>
                <a:gd name="connsiteX10" fmla="*/ 4124130 w 5579706"/>
                <a:gd name="connsiteY10" fmla="*/ 2911151 h 2920482"/>
                <a:gd name="connsiteX11" fmla="*/ 3265714 w 5579706"/>
                <a:gd name="connsiteY11" fmla="*/ 2920482 h 2920482"/>
                <a:gd name="connsiteX12" fmla="*/ 2341984 w 5579706"/>
                <a:gd name="connsiteY12" fmla="*/ 2659225 h 29204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579706" h="2920482">
                  <a:moveTo>
                    <a:pt x="2341984" y="2659225"/>
                  </a:moveTo>
                  <a:cubicBezTo>
                    <a:pt x="2044960" y="2621903"/>
                    <a:pt x="1732383" y="2797629"/>
                    <a:pt x="1455575" y="2817845"/>
                  </a:cubicBezTo>
                  <a:cubicBezTo>
                    <a:pt x="1178767" y="2838061"/>
                    <a:pt x="872412" y="2844282"/>
                    <a:pt x="681135" y="2780523"/>
                  </a:cubicBezTo>
                  <a:cubicBezTo>
                    <a:pt x="489858" y="2716764"/>
                    <a:pt x="562947" y="2581469"/>
                    <a:pt x="335902" y="2313992"/>
                  </a:cubicBezTo>
                  <a:lnTo>
                    <a:pt x="0" y="877079"/>
                  </a:lnTo>
                  <a:lnTo>
                    <a:pt x="1343608" y="531845"/>
                  </a:lnTo>
                  <a:lnTo>
                    <a:pt x="2733869" y="121298"/>
                  </a:lnTo>
                  <a:lnTo>
                    <a:pt x="4488024" y="0"/>
                  </a:lnTo>
                  <a:lnTo>
                    <a:pt x="5579706" y="447870"/>
                  </a:lnTo>
                  <a:lnTo>
                    <a:pt x="5094514" y="2024743"/>
                  </a:lnTo>
                  <a:lnTo>
                    <a:pt x="4124130" y="2911151"/>
                  </a:lnTo>
                  <a:lnTo>
                    <a:pt x="3265714" y="2920482"/>
                  </a:lnTo>
                  <a:lnTo>
                    <a:pt x="2341984" y="265922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85" name="자유형: 도형 284">
              <a:extLst>
                <a:ext uri="{FF2B5EF4-FFF2-40B4-BE49-F238E27FC236}">
                  <a16:creationId xmlns:a16="http://schemas.microsoft.com/office/drawing/2014/main" id="{42BC2BCC-438D-44FE-9177-F8BD60992E21}"/>
                </a:ext>
              </a:extLst>
            </p:cNvPr>
            <p:cNvSpPr/>
            <p:nvPr/>
          </p:nvSpPr>
          <p:spPr>
            <a:xfrm>
              <a:off x="4365414" y="2456090"/>
              <a:ext cx="2753450" cy="1810138"/>
            </a:xfrm>
            <a:custGeom>
              <a:avLst/>
              <a:gdLst>
                <a:gd name="connsiteX0" fmla="*/ 746975 w 3400023"/>
                <a:gd name="connsiteY0" fmla="*/ 296214 h 1700011"/>
                <a:gd name="connsiteX1" fmla="*/ 231820 w 3400023"/>
                <a:gd name="connsiteY1" fmla="*/ 682580 h 1700011"/>
                <a:gd name="connsiteX2" fmla="*/ 0 w 3400023"/>
                <a:gd name="connsiteY2" fmla="*/ 1184856 h 1700011"/>
                <a:gd name="connsiteX3" fmla="*/ 425003 w 3400023"/>
                <a:gd name="connsiteY3" fmla="*/ 1532586 h 1700011"/>
                <a:gd name="connsiteX4" fmla="*/ 1171978 w 3400023"/>
                <a:gd name="connsiteY4" fmla="*/ 1700011 h 1700011"/>
                <a:gd name="connsiteX5" fmla="*/ 2472744 w 3400023"/>
                <a:gd name="connsiteY5" fmla="*/ 1519707 h 1700011"/>
                <a:gd name="connsiteX6" fmla="*/ 2975020 w 3400023"/>
                <a:gd name="connsiteY6" fmla="*/ 1210614 h 1700011"/>
                <a:gd name="connsiteX7" fmla="*/ 3400023 w 3400023"/>
                <a:gd name="connsiteY7" fmla="*/ 708338 h 1700011"/>
                <a:gd name="connsiteX8" fmla="*/ 3348507 w 3400023"/>
                <a:gd name="connsiteY8" fmla="*/ 257578 h 1700011"/>
                <a:gd name="connsiteX9" fmla="*/ 2446986 w 3400023"/>
                <a:gd name="connsiteY9" fmla="*/ 115910 h 1700011"/>
                <a:gd name="connsiteX10" fmla="*/ 2176530 w 3400023"/>
                <a:gd name="connsiteY10" fmla="*/ 0 h 1700011"/>
                <a:gd name="connsiteX11" fmla="*/ 746975 w 3400023"/>
                <a:gd name="connsiteY11" fmla="*/ 296214 h 1700011"/>
                <a:gd name="connsiteX0" fmla="*/ 746975 w 3400023"/>
                <a:gd name="connsiteY0" fmla="*/ 296214 h 1700011"/>
                <a:gd name="connsiteX1" fmla="*/ 231820 w 3400023"/>
                <a:gd name="connsiteY1" fmla="*/ 682580 h 1700011"/>
                <a:gd name="connsiteX2" fmla="*/ 0 w 3400023"/>
                <a:gd name="connsiteY2" fmla="*/ 1184856 h 1700011"/>
                <a:gd name="connsiteX3" fmla="*/ 425003 w 3400023"/>
                <a:gd name="connsiteY3" fmla="*/ 1532586 h 1700011"/>
                <a:gd name="connsiteX4" fmla="*/ 1171978 w 3400023"/>
                <a:gd name="connsiteY4" fmla="*/ 1700011 h 1700011"/>
                <a:gd name="connsiteX5" fmla="*/ 2472744 w 3400023"/>
                <a:gd name="connsiteY5" fmla="*/ 1519707 h 1700011"/>
                <a:gd name="connsiteX6" fmla="*/ 2975020 w 3400023"/>
                <a:gd name="connsiteY6" fmla="*/ 1210614 h 1700011"/>
                <a:gd name="connsiteX7" fmla="*/ 3400023 w 3400023"/>
                <a:gd name="connsiteY7" fmla="*/ 528034 h 1700011"/>
                <a:gd name="connsiteX8" fmla="*/ 3348507 w 3400023"/>
                <a:gd name="connsiteY8" fmla="*/ 257578 h 1700011"/>
                <a:gd name="connsiteX9" fmla="*/ 2446986 w 3400023"/>
                <a:gd name="connsiteY9" fmla="*/ 115910 h 1700011"/>
                <a:gd name="connsiteX10" fmla="*/ 2176530 w 3400023"/>
                <a:gd name="connsiteY10" fmla="*/ 0 h 1700011"/>
                <a:gd name="connsiteX11" fmla="*/ 746975 w 3400023"/>
                <a:gd name="connsiteY11" fmla="*/ 296214 h 1700011"/>
                <a:gd name="connsiteX0" fmla="*/ 746975 w 3400023"/>
                <a:gd name="connsiteY0" fmla="*/ 296214 h 1700011"/>
                <a:gd name="connsiteX1" fmla="*/ 231820 w 3400023"/>
                <a:gd name="connsiteY1" fmla="*/ 682580 h 1700011"/>
                <a:gd name="connsiteX2" fmla="*/ 0 w 3400023"/>
                <a:gd name="connsiteY2" fmla="*/ 1184856 h 1700011"/>
                <a:gd name="connsiteX3" fmla="*/ 425003 w 3400023"/>
                <a:gd name="connsiteY3" fmla="*/ 1532586 h 1700011"/>
                <a:gd name="connsiteX4" fmla="*/ 1171978 w 3400023"/>
                <a:gd name="connsiteY4" fmla="*/ 1700011 h 1700011"/>
                <a:gd name="connsiteX5" fmla="*/ 2472744 w 3400023"/>
                <a:gd name="connsiteY5" fmla="*/ 1519707 h 1700011"/>
                <a:gd name="connsiteX6" fmla="*/ 2859110 w 3400023"/>
                <a:gd name="connsiteY6" fmla="*/ 953037 h 1700011"/>
                <a:gd name="connsiteX7" fmla="*/ 3400023 w 3400023"/>
                <a:gd name="connsiteY7" fmla="*/ 528034 h 1700011"/>
                <a:gd name="connsiteX8" fmla="*/ 3348507 w 3400023"/>
                <a:gd name="connsiteY8" fmla="*/ 257578 h 1700011"/>
                <a:gd name="connsiteX9" fmla="*/ 2446986 w 3400023"/>
                <a:gd name="connsiteY9" fmla="*/ 115910 h 1700011"/>
                <a:gd name="connsiteX10" fmla="*/ 2176530 w 3400023"/>
                <a:gd name="connsiteY10" fmla="*/ 0 h 1700011"/>
                <a:gd name="connsiteX11" fmla="*/ 746975 w 3400023"/>
                <a:gd name="connsiteY11" fmla="*/ 296214 h 1700011"/>
                <a:gd name="connsiteX0" fmla="*/ 746975 w 3400023"/>
                <a:gd name="connsiteY0" fmla="*/ 296214 h 1700011"/>
                <a:gd name="connsiteX1" fmla="*/ 231820 w 3400023"/>
                <a:gd name="connsiteY1" fmla="*/ 682580 h 1700011"/>
                <a:gd name="connsiteX2" fmla="*/ 0 w 3400023"/>
                <a:gd name="connsiteY2" fmla="*/ 1184856 h 1700011"/>
                <a:gd name="connsiteX3" fmla="*/ 425003 w 3400023"/>
                <a:gd name="connsiteY3" fmla="*/ 1532586 h 1700011"/>
                <a:gd name="connsiteX4" fmla="*/ 1171978 w 3400023"/>
                <a:gd name="connsiteY4" fmla="*/ 1700011 h 1700011"/>
                <a:gd name="connsiteX5" fmla="*/ 2691685 w 3400023"/>
                <a:gd name="connsiteY5" fmla="*/ 1519707 h 1700011"/>
                <a:gd name="connsiteX6" fmla="*/ 2859110 w 3400023"/>
                <a:gd name="connsiteY6" fmla="*/ 953037 h 1700011"/>
                <a:gd name="connsiteX7" fmla="*/ 3400023 w 3400023"/>
                <a:gd name="connsiteY7" fmla="*/ 528034 h 1700011"/>
                <a:gd name="connsiteX8" fmla="*/ 3348507 w 3400023"/>
                <a:gd name="connsiteY8" fmla="*/ 257578 h 1700011"/>
                <a:gd name="connsiteX9" fmla="*/ 2446986 w 3400023"/>
                <a:gd name="connsiteY9" fmla="*/ 115910 h 1700011"/>
                <a:gd name="connsiteX10" fmla="*/ 2176530 w 3400023"/>
                <a:gd name="connsiteY10" fmla="*/ 0 h 1700011"/>
                <a:gd name="connsiteX11" fmla="*/ 746975 w 3400023"/>
                <a:gd name="connsiteY11" fmla="*/ 296214 h 1700011"/>
                <a:gd name="connsiteX0" fmla="*/ 746975 w 3400023"/>
                <a:gd name="connsiteY0" fmla="*/ 425003 h 1828800"/>
                <a:gd name="connsiteX1" fmla="*/ 231820 w 3400023"/>
                <a:gd name="connsiteY1" fmla="*/ 811369 h 1828800"/>
                <a:gd name="connsiteX2" fmla="*/ 0 w 3400023"/>
                <a:gd name="connsiteY2" fmla="*/ 1313645 h 1828800"/>
                <a:gd name="connsiteX3" fmla="*/ 425003 w 3400023"/>
                <a:gd name="connsiteY3" fmla="*/ 1661375 h 1828800"/>
                <a:gd name="connsiteX4" fmla="*/ 1171978 w 3400023"/>
                <a:gd name="connsiteY4" fmla="*/ 1828800 h 1828800"/>
                <a:gd name="connsiteX5" fmla="*/ 2691685 w 3400023"/>
                <a:gd name="connsiteY5" fmla="*/ 1648496 h 1828800"/>
                <a:gd name="connsiteX6" fmla="*/ 2859110 w 3400023"/>
                <a:gd name="connsiteY6" fmla="*/ 1081826 h 1828800"/>
                <a:gd name="connsiteX7" fmla="*/ 3400023 w 3400023"/>
                <a:gd name="connsiteY7" fmla="*/ 656823 h 1828800"/>
                <a:gd name="connsiteX8" fmla="*/ 3348507 w 3400023"/>
                <a:gd name="connsiteY8" fmla="*/ 386367 h 1828800"/>
                <a:gd name="connsiteX9" fmla="*/ 2395470 w 3400023"/>
                <a:gd name="connsiteY9" fmla="*/ 0 h 1828800"/>
                <a:gd name="connsiteX10" fmla="*/ 2176530 w 3400023"/>
                <a:gd name="connsiteY10" fmla="*/ 128789 h 1828800"/>
                <a:gd name="connsiteX11" fmla="*/ 746975 w 3400023"/>
                <a:gd name="connsiteY11" fmla="*/ 425003 h 1828800"/>
                <a:gd name="connsiteX0" fmla="*/ 746975 w 3400023"/>
                <a:gd name="connsiteY0" fmla="*/ 425003 h 1828800"/>
                <a:gd name="connsiteX1" fmla="*/ 231820 w 3400023"/>
                <a:gd name="connsiteY1" fmla="*/ 811369 h 1828800"/>
                <a:gd name="connsiteX2" fmla="*/ 0 w 3400023"/>
                <a:gd name="connsiteY2" fmla="*/ 1313645 h 1828800"/>
                <a:gd name="connsiteX3" fmla="*/ 425003 w 3400023"/>
                <a:gd name="connsiteY3" fmla="*/ 1661375 h 1828800"/>
                <a:gd name="connsiteX4" fmla="*/ 1171978 w 3400023"/>
                <a:gd name="connsiteY4" fmla="*/ 1828800 h 1828800"/>
                <a:gd name="connsiteX5" fmla="*/ 2691685 w 3400023"/>
                <a:gd name="connsiteY5" fmla="*/ 1648496 h 1828800"/>
                <a:gd name="connsiteX6" fmla="*/ 2859110 w 3400023"/>
                <a:gd name="connsiteY6" fmla="*/ 1081826 h 1828800"/>
                <a:gd name="connsiteX7" fmla="*/ 3400023 w 3400023"/>
                <a:gd name="connsiteY7" fmla="*/ 656823 h 1828800"/>
                <a:gd name="connsiteX8" fmla="*/ 3348507 w 3400023"/>
                <a:gd name="connsiteY8" fmla="*/ 386367 h 1828800"/>
                <a:gd name="connsiteX9" fmla="*/ 3282192 w 3400023"/>
                <a:gd name="connsiteY9" fmla="*/ 228600 h 1828800"/>
                <a:gd name="connsiteX10" fmla="*/ 2395470 w 3400023"/>
                <a:gd name="connsiteY10" fmla="*/ 0 h 1828800"/>
                <a:gd name="connsiteX11" fmla="*/ 2176530 w 3400023"/>
                <a:gd name="connsiteY11" fmla="*/ 128789 h 1828800"/>
                <a:gd name="connsiteX12" fmla="*/ 746975 w 3400023"/>
                <a:gd name="connsiteY12" fmla="*/ 425003 h 1828800"/>
                <a:gd name="connsiteX0" fmla="*/ 515155 w 3168203"/>
                <a:gd name="connsiteY0" fmla="*/ 425003 h 1828800"/>
                <a:gd name="connsiteX1" fmla="*/ 0 w 3168203"/>
                <a:gd name="connsiteY1" fmla="*/ 811369 h 1828800"/>
                <a:gd name="connsiteX2" fmla="*/ 437881 w 3168203"/>
                <a:gd name="connsiteY2" fmla="*/ 1210614 h 1828800"/>
                <a:gd name="connsiteX3" fmla="*/ 193183 w 3168203"/>
                <a:gd name="connsiteY3" fmla="*/ 1661375 h 1828800"/>
                <a:gd name="connsiteX4" fmla="*/ 940158 w 3168203"/>
                <a:gd name="connsiteY4" fmla="*/ 1828800 h 1828800"/>
                <a:gd name="connsiteX5" fmla="*/ 2459865 w 3168203"/>
                <a:gd name="connsiteY5" fmla="*/ 1648496 h 1828800"/>
                <a:gd name="connsiteX6" fmla="*/ 2627290 w 3168203"/>
                <a:gd name="connsiteY6" fmla="*/ 1081826 h 1828800"/>
                <a:gd name="connsiteX7" fmla="*/ 3168203 w 3168203"/>
                <a:gd name="connsiteY7" fmla="*/ 656823 h 1828800"/>
                <a:gd name="connsiteX8" fmla="*/ 3116687 w 3168203"/>
                <a:gd name="connsiteY8" fmla="*/ 386367 h 1828800"/>
                <a:gd name="connsiteX9" fmla="*/ 3050372 w 3168203"/>
                <a:gd name="connsiteY9" fmla="*/ 228600 h 1828800"/>
                <a:gd name="connsiteX10" fmla="*/ 2163650 w 3168203"/>
                <a:gd name="connsiteY10" fmla="*/ 0 h 1828800"/>
                <a:gd name="connsiteX11" fmla="*/ 1944710 w 3168203"/>
                <a:gd name="connsiteY11" fmla="*/ 128789 h 1828800"/>
                <a:gd name="connsiteX12" fmla="*/ 515155 w 3168203"/>
                <a:gd name="connsiteY12" fmla="*/ 425003 h 1828800"/>
                <a:gd name="connsiteX0" fmla="*/ 515155 w 3168203"/>
                <a:gd name="connsiteY0" fmla="*/ 425003 h 1828800"/>
                <a:gd name="connsiteX1" fmla="*/ 0 w 3168203"/>
                <a:gd name="connsiteY1" fmla="*/ 811369 h 1828800"/>
                <a:gd name="connsiteX2" fmla="*/ 437881 w 3168203"/>
                <a:gd name="connsiteY2" fmla="*/ 1210614 h 1828800"/>
                <a:gd name="connsiteX3" fmla="*/ 592428 w 3168203"/>
                <a:gd name="connsiteY3" fmla="*/ 1609859 h 1828800"/>
                <a:gd name="connsiteX4" fmla="*/ 940158 w 3168203"/>
                <a:gd name="connsiteY4" fmla="*/ 1828800 h 1828800"/>
                <a:gd name="connsiteX5" fmla="*/ 2459865 w 3168203"/>
                <a:gd name="connsiteY5" fmla="*/ 1648496 h 1828800"/>
                <a:gd name="connsiteX6" fmla="*/ 2627290 w 3168203"/>
                <a:gd name="connsiteY6" fmla="*/ 1081826 h 1828800"/>
                <a:gd name="connsiteX7" fmla="*/ 3168203 w 3168203"/>
                <a:gd name="connsiteY7" fmla="*/ 656823 h 1828800"/>
                <a:gd name="connsiteX8" fmla="*/ 3116687 w 3168203"/>
                <a:gd name="connsiteY8" fmla="*/ 386367 h 1828800"/>
                <a:gd name="connsiteX9" fmla="*/ 3050372 w 3168203"/>
                <a:gd name="connsiteY9" fmla="*/ 228600 h 1828800"/>
                <a:gd name="connsiteX10" fmla="*/ 2163650 w 3168203"/>
                <a:gd name="connsiteY10" fmla="*/ 0 h 1828800"/>
                <a:gd name="connsiteX11" fmla="*/ 1944710 w 3168203"/>
                <a:gd name="connsiteY11" fmla="*/ 128789 h 1828800"/>
                <a:gd name="connsiteX12" fmla="*/ 515155 w 3168203"/>
                <a:gd name="connsiteY12" fmla="*/ 425003 h 1828800"/>
                <a:gd name="connsiteX0" fmla="*/ 193183 w 2846231"/>
                <a:gd name="connsiteY0" fmla="*/ 425003 h 1828800"/>
                <a:gd name="connsiteX1" fmla="*/ 0 w 2846231"/>
                <a:gd name="connsiteY1" fmla="*/ 798491 h 1828800"/>
                <a:gd name="connsiteX2" fmla="*/ 115909 w 2846231"/>
                <a:gd name="connsiteY2" fmla="*/ 1210614 h 1828800"/>
                <a:gd name="connsiteX3" fmla="*/ 270456 w 2846231"/>
                <a:gd name="connsiteY3" fmla="*/ 1609859 h 1828800"/>
                <a:gd name="connsiteX4" fmla="*/ 618186 w 2846231"/>
                <a:gd name="connsiteY4" fmla="*/ 1828800 h 1828800"/>
                <a:gd name="connsiteX5" fmla="*/ 2137893 w 2846231"/>
                <a:gd name="connsiteY5" fmla="*/ 1648496 h 1828800"/>
                <a:gd name="connsiteX6" fmla="*/ 2305318 w 2846231"/>
                <a:gd name="connsiteY6" fmla="*/ 1081826 h 1828800"/>
                <a:gd name="connsiteX7" fmla="*/ 2846231 w 2846231"/>
                <a:gd name="connsiteY7" fmla="*/ 656823 h 1828800"/>
                <a:gd name="connsiteX8" fmla="*/ 2794715 w 2846231"/>
                <a:gd name="connsiteY8" fmla="*/ 386367 h 1828800"/>
                <a:gd name="connsiteX9" fmla="*/ 2728400 w 2846231"/>
                <a:gd name="connsiteY9" fmla="*/ 228600 h 1828800"/>
                <a:gd name="connsiteX10" fmla="*/ 1841678 w 2846231"/>
                <a:gd name="connsiteY10" fmla="*/ 0 h 1828800"/>
                <a:gd name="connsiteX11" fmla="*/ 1622738 w 2846231"/>
                <a:gd name="connsiteY11" fmla="*/ 128789 h 1828800"/>
                <a:gd name="connsiteX12" fmla="*/ 193183 w 2846231"/>
                <a:gd name="connsiteY12" fmla="*/ 425003 h 1828800"/>
                <a:gd name="connsiteX0" fmla="*/ 193183 w 2846231"/>
                <a:gd name="connsiteY0" fmla="*/ 425003 h 1912775"/>
                <a:gd name="connsiteX1" fmla="*/ 0 w 2846231"/>
                <a:gd name="connsiteY1" fmla="*/ 798491 h 1912775"/>
                <a:gd name="connsiteX2" fmla="*/ 115909 w 2846231"/>
                <a:gd name="connsiteY2" fmla="*/ 1210614 h 1912775"/>
                <a:gd name="connsiteX3" fmla="*/ 270456 w 2846231"/>
                <a:gd name="connsiteY3" fmla="*/ 1609859 h 1912775"/>
                <a:gd name="connsiteX4" fmla="*/ 1234006 w 2846231"/>
                <a:gd name="connsiteY4" fmla="*/ 1912775 h 1912775"/>
                <a:gd name="connsiteX5" fmla="*/ 2137893 w 2846231"/>
                <a:gd name="connsiteY5" fmla="*/ 1648496 h 1912775"/>
                <a:gd name="connsiteX6" fmla="*/ 2305318 w 2846231"/>
                <a:gd name="connsiteY6" fmla="*/ 1081826 h 1912775"/>
                <a:gd name="connsiteX7" fmla="*/ 2846231 w 2846231"/>
                <a:gd name="connsiteY7" fmla="*/ 656823 h 1912775"/>
                <a:gd name="connsiteX8" fmla="*/ 2794715 w 2846231"/>
                <a:gd name="connsiteY8" fmla="*/ 386367 h 1912775"/>
                <a:gd name="connsiteX9" fmla="*/ 2728400 w 2846231"/>
                <a:gd name="connsiteY9" fmla="*/ 228600 h 1912775"/>
                <a:gd name="connsiteX10" fmla="*/ 1841678 w 2846231"/>
                <a:gd name="connsiteY10" fmla="*/ 0 h 1912775"/>
                <a:gd name="connsiteX11" fmla="*/ 1622738 w 2846231"/>
                <a:gd name="connsiteY11" fmla="*/ 128789 h 1912775"/>
                <a:gd name="connsiteX12" fmla="*/ 193183 w 2846231"/>
                <a:gd name="connsiteY12" fmla="*/ 425003 h 1912775"/>
                <a:gd name="connsiteX0" fmla="*/ 193183 w 2903003"/>
                <a:gd name="connsiteY0" fmla="*/ 425003 h 1912775"/>
                <a:gd name="connsiteX1" fmla="*/ 0 w 2903003"/>
                <a:gd name="connsiteY1" fmla="*/ 798491 h 1912775"/>
                <a:gd name="connsiteX2" fmla="*/ 115909 w 2903003"/>
                <a:gd name="connsiteY2" fmla="*/ 1210614 h 1912775"/>
                <a:gd name="connsiteX3" fmla="*/ 270456 w 2903003"/>
                <a:gd name="connsiteY3" fmla="*/ 1609859 h 1912775"/>
                <a:gd name="connsiteX4" fmla="*/ 1234006 w 2903003"/>
                <a:gd name="connsiteY4" fmla="*/ 1912775 h 1912775"/>
                <a:gd name="connsiteX5" fmla="*/ 2903003 w 2903003"/>
                <a:gd name="connsiteY5" fmla="*/ 1424562 h 1912775"/>
                <a:gd name="connsiteX6" fmla="*/ 2305318 w 2903003"/>
                <a:gd name="connsiteY6" fmla="*/ 1081826 h 1912775"/>
                <a:gd name="connsiteX7" fmla="*/ 2846231 w 2903003"/>
                <a:gd name="connsiteY7" fmla="*/ 656823 h 1912775"/>
                <a:gd name="connsiteX8" fmla="*/ 2794715 w 2903003"/>
                <a:gd name="connsiteY8" fmla="*/ 386367 h 1912775"/>
                <a:gd name="connsiteX9" fmla="*/ 2728400 w 2903003"/>
                <a:gd name="connsiteY9" fmla="*/ 228600 h 1912775"/>
                <a:gd name="connsiteX10" fmla="*/ 1841678 w 2903003"/>
                <a:gd name="connsiteY10" fmla="*/ 0 h 1912775"/>
                <a:gd name="connsiteX11" fmla="*/ 1622738 w 2903003"/>
                <a:gd name="connsiteY11" fmla="*/ 128789 h 1912775"/>
                <a:gd name="connsiteX12" fmla="*/ 193183 w 2903003"/>
                <a:gd name="connsiteY12" fmla="*/ 425003 h 1912775"/>
                <a:gd name="connsiteX0" fmla="*/ 193183 w 3816877"/>
                <a:gd name="connsiteY0" fmla="*/ 425003 h 1912775"/>
                <a:gd name="connsiteX1" fmla="*/ 0 w 3816877"/>
                <a:gd name="connsiteY1" fmla="*/ 798491 h 1912775"/>
                <a:gd name="connsiteX2" fmla="*/ 115909 w 3816877"/>
                <a:gd name="connsiteY2" fmla="*/ 1210614 h 1912775"/>
                <a:gd name="connsiteX3" fmla="*/ 270456 w 3816877"/>
                <a:gd name="connsiteY3" fmla="*/ 1609859 h 1912775"/>
                <a:gd name="connsiteX4" fmla="*/ 1234006 w 3816877"/>
                <a:gd name="connsiteY4" fmla="*/ 1912775 h 1912775"/>
                <a:gd name="connsiteX5" fmla="*/ 2903003 w 3816877"/>
                <a:gd name="connsiteY5" fmla="*/ 1424562 h 1912775"/>
                <a:gd name="connsiteX6" fmla="*/ 3816877 w 3816877"/>
                <a:gd name="connsiteY6" fmla="*/ 1333753 h 1912775"/>
                <a:gd name="connsiteX7" fmla="*/ 2846231 w 3816877"/>
                <a:gd name="connsiteY7" fmla="*/ 656823 h 1912775"/>
                <a:gd name="connsiteX8" fmla="*/ 2794715 w 3816877"/>
                <a:gd name="connsiteY8" fmla="*/ 386367 h 1912775"/>
                <a:gd name="connsiteX9" fmla="*/ 2728400 w 3816877"/>
                <a:gd name="connsiteY9" fmla="*/ 228600 h 1912775"/>
                <a:gd name="connsiteX10" fmla="*/ 1841678 w 3816877"/>
                <a:gd name="connsiteY10" fmla="*/ 0 h 1912775"/>
                <a:gd name="connsiteX11" fmla="*/ 1622738 w 3816877"/>
                <a:gd name="connsiteY11" fmla="*/ 128789 h 1912775"/>
                <a:gd name="connsiteX12" fmla="*/ 193183 w 3816877"/>
                <a:gd name="connsiteY12" fmla="*/ 425003 h 1912775"/>
                <a:gd name="connsiteX0" fmla="*/ 193183 w 3816877"/>
                <a:gd name="connsiteY0" fmla="*/ 425003 h 1912775"/>
                <a:gd name="connsiteX1" fmla="*/ 0 w 3816877"/>
                <a:gd name="connsiteY1" fmla="*/ 798491 h 1912775"/>
                <a:gd name="connsiteX2" fmla="*/ 115909 w 3816877"/>
                <a:gd name="connsiteY2" fmla="*/ 1210614 h 1912775"/>
                <a:gd name="connsiteX3" fmla="*/ 270456 w 3816877"/>
                <a:gd name="connsiteY3" fmla="*/ 1609859 h 1912775"/>
                <a:gd name="connsiteX4" fmla="*/ 1234006 w 3816877"/>
                <a:gd name="connsiteY4" fmla="*/ 1912775 h 1912775"/>
                <a:gd name="connsiteX5" fmla="*/ 2903003 w 3816877"/>
                <a:gd name="connsiteY5" fmla="*/ 1424562 h 1912775"/>
                <a:gd name="connsiteX6" fmla="*/ 3816877 w 3816877"/>
                <a:gd name="connsiteY6" fmla="*/ 1333753 h 1912775"/>
                <a:gd name="connsiteX7" fmla="*/ 3415398 w 3816877"/>
                <a:gd name="connsiteY7" fmla="*/ 479542 h 1912775"/>
                <a:gd name="connsiteX8" fmla="*/ 2794715 w 3816877"/>
                <a:gd name="connsiteY8" fmla="*/ 386367 h 1912775"/>
                <a:gd name="connsiteX9" fmla="*/ 2728400 w 3816877"/>
                <a:gd name="connsiteY9" fmla="*/ 228600 h 1912775"/>
                <a:gd name="connsiteX10" fmla="*/ 1841678 w 3816877"/>
                <a:gd name="connsiteY10" fmla="*/ 0 h 1912775"/>
                <a:gd name="connsiteX11" fmla="*/ 1622738 w 3816877"/>
                <a:gd name="connsiteY11" fmla="*/ 128789 h 1912775"/>
                <a:gd name="connsiteX12" fmla="*/ 193183 w 3816877"/>
                <a:gd name="connsiteY12" fmla="*/ 425003 h 1912775"/>
                <a:gd name="connsiteX0" fmla="*/ 193183 w 3816877"/>
                <a:gd name="connsiteY0" fmla="*/ 425003 h 1912775"/>
                <a:gd name="connsiteX1" fmla="*/ 0 w 3816877"/>
                <a:gd name="connsiteY1" fmla="*/ 798491 h 1912775"/>
                <a:gd name="connsiteX2" fmla="*/ 115909 w 3816877"/>
                <a:gd name="connsiteY2" fmla="*/ 1210614 h 1912775"/>
                <a:gd name="connsiteX3" fmla="*/ 270456 w 3816877"/>
                <a:gd name="connsiteY3" fmla="*/ 1609859 h 1912775"/>
                <a:gd name="connsiteX4" fmla="*/ 1234006 w 3816877"/>
                <a:gd name="connsiteY4" fmla="*/ 1912775 h 1912775"/>
                <a:gd name="connsiteX5" fmla="*/ 2903003 w 3816877"/>
                <a:gd name="connsiteY5" fmla="*/ 1424562 h 1912775"/>
                <a:gd name="connsiteX6" fmla="*/ 3816877 w 3816877"/>
                <a:gd name="connsiteY6" fmla="*/ 1333753 h 1912775"/>
                <a:gd name="connsiteX7" fmla="*/ 3415398 w 3816877"/>
                <a:gd name="connsiteY7" fmla="*/ 479542 h 1912775"/>
                <a:gd name="connsiteX8" fmla="*/ 3037311 w 3816877"/>
                <a:gd name="connsiteY8" fmla="*/ 143771 h 1912775"/>
                <a:gd name="connsiteX9" fmla="*/ 2728400 w 3816877"/>
                <a:gd name="connsiteY9" fmla="*/ 228600 h 1912775"/>
                <a:gd name="connsiteX10" fmla="*/ 1841678 w 3816877"/>
                <a:gd name="connsiteY10" fmla="*/ 0 h 1912775"/>
                <a:gd name="connsiteX11" fmla="*/ 1622738 w 3816877"/>
                <a:gd name="connsiteY11" fmla="*/ 128789 h 1912775"/>
                <a:gd name="connsiteX12" fmla="*/ 193183 w 3816877"/>
                <a:gd name="connsiteY12" fmla="*/ 425003 h 1912775"/>
                <a:gd name="connsiteX0" fmla="*/ 193183 w 3816877"/>
                <a:gd name="connsiteY0" fmla="*/ 513644 h 2001416"/>
                <a:gd name="connsiteX1" fmla="*/ 0 w 3816877"/>
                <a:gd name="connsiteY1" fmla="*/ 887132 h 2001416"/>
                <a:gd name="connsiteX2" fmla="*/ 115909 w 3816877"/>
                <a:gd name="connsiteY2" fmla="*/ 1299255 h 2001416"/>
                <a:gd name="connsiteX3" fmla="*/ 270456 w 3816877"/>
                <a:gd name="connsiteY3" fmla="*/ 1698500 h 2001416"/>
                <a:gd name="connsiteX4" fmla="*/ 1234006 w 3816877"/>
                <a:gd name="connsiteY4" fmla="*/ 2001416 h 2001416"/>
                <a:gd name="connsiteX5" fmla="*/ 2903003 w 3816877"/>
                <a:gd name="connsiteY5" fmla="*/ 1513203 h 2001416"/>
                <a:gd name="connsiteX6" fmla="*/ 3816877 w 3816877"/>
                <a:gd name="connsiteY6" fmla="*/ 1422394 h 2001416"/>
                <a:gd name="connsiteX7" fmla="*/ 3415398 w 3816877"/>
                <a:gd name="connsiteY7" fmla="*/ 568183 h 2001416"/>
                <a:gd name="connsiteX8" fmla="*/ 3037311 w 3816877"/>
                <a:gd name="connsiteY8" fmla="*/ 232412 h 2001416"/>
                <a:gd name="connsiteX9" fmla="*/ 2747061 w 3816877"/>
                <a:gd name="connsiteY9" fmla="*/ 0 h 2001416"/>
                <a:gd name="connsiteX10" fmla="*/ 1841678 w 3816877"/>
                <a:gd name="connsiteY10" fmla="*/ 88641 h 2001416"/>
                <a:gd name="connsiteX11" fmla="*/ 1622738 w 3816877"/>
                <a:gd name="connsiteY11" fmla="*/ 217430 h 2001416"/>
                <a:gd name="connsiteX12" fmla="*/ 193183 w 3816877"/>
                <a:gd name="connsiteY12" fmla="*/ 513644 h 2001416"/>
                <a:gd name="connsiteX0" fmla="*/ 193183 w 3816877"/>
                <a:gd name="connsiteY0" fmla="*/ 513644 h 2001416"/>
                <a:gd name="connsiteX1" fmla="*/ 0 w 3816877"/>
                <a:gd name="connsiteY1" fmla="*/ 887132 h 2001416"/>
                <a:gd name="connsiteX2" fmla="*/ 115909 w 3816877"/>
                <a:gd name="connsiteY2" fmla="*/ 1299255 h 2001416"/>
                <a:gd name="connsiteX3" fmla="*/ 270456 w 3816877"/>
                <a:gd name="connsiteY3" fmla="*/ 1698500 h 2001416"/>
                <a:gd name="connsiteX4" fmla="*/ 1234006 w 3816877"/>
                <a:gd name="connsiteY4" fmla="*/ 2001416 h 2001416"/>
                <a:gd name="connsiteX5" fmla="*/ 2903003 w 3816877"/>
                <a:gd name="connsiteY5" fmla="*/ 1513203 h 2001416"/>
                <a:gd name="connsiteX6" fmla="*/ 3816877 w 3816877"/>
                <a:gd name="connsiteY6" fmla="*/ 1422394 h 2001416"/>
                <a:gd name="connsiteX7" fmla="*/ 3415398 w 3816877"/>
                <a:gd name="connsiteY7" fmla="*/ 568183 h 2001416"/>
                <a:gd name="connsiteX8" fmla="*/ 3037311 w 3816877"/>
                <a:gd name="connsiteY8" fmla="*/ 232412 h 2001416"/>
                <a:gd name="connsiteX9" fmla="*/ 2747061 w 3816877"/>
                <a:gd name="connsiteY9" fmla="*/ 0 h 2001416"/>
                <a:gd name="connsiteX10" fmla="*/ 1841678 w 3816877"/>
                <a:gd name="connsiteY10" fmla="*/ 88641 h 2001416"/>
                <a:gd name="connsiteX11" fmla="*/ 1230852 w 3816877"/>
                <a:gd name="connsiteY11" fmla="*/ 86801 h 2001416"/>
                <a:gd name="connsiteX12" fmla="*/ 193183 w 3816877"/>
                <a:gd name="connsiteY12" fmla="*/ 513644 h 2001416"/>
                <a:gd name="connsiteX0" fmla="*/ 193183 w 3816877"/>
                <a:gd name="connsiteY0" fmla="*/ 513644 h 2001416"/>
                <a:gd name="connsiteX1" fmla="*/ 0 w 3816877"/>
                <a:gd name="connsiteY1" fmla="*/ 887132 h 2001416"/>
                <a:gd name="connsiteX2" fmla="*/ 115909 w 3816877"/>
                <a:gd name="connsiteY2" fmla="*/ 1299255 h 2001416"/>
                <a:gd name="connsiteX3" fmla="*/ 93174 w 3816877"/>
                <a:gd name="connsiteY3" fmla="*/ 1754483 h 2001416"/>
                <a:gd name="connsiteX4" fmla="*/ 1234006 w 3816877"/>
                <a:gd name="connsiteY4" fmla="*/ 2001416 h 2001416"/>
                <a:gd name="connsiteX5" fmla="*/ 2903003 w 3816877"/>
                <a:gd name="connsiteY5" fmla="*/ 1513203 h 2001416"/>
                <a:gd name="connsiteX6" fmla="*/ 3816877 w 3816877"/>
                <a:gd name="connsiteY6" fmla="*/ 1422394 h 2001416"/>
                <a:gd name="connsiteX7" fmla="*/ 3415398 w 3816877"/>
                <a:gd name="connsiteY7" fmla="*/ 568183 h 2001416"/>
                <a:gd name="connsiteX8" fmla="*/ 3037311 w 3816877"/>
                <a:gd name="connsiteY8" fmla="*/ 232412 h 2001416"/>
                <a:gd name="connsiteX9" fmla="*/ 2747061 w 3816877"/>
                <a:gd name="connsiteY9" fmla="*/ 0 h 2001416"/>
                <a:gd name="connsiteX10" fmla="*/ 1841678 w 3816877"/>
                <a:gd name="connsiteY10" fmla="*/ 88641 h 2001416"/>
                <a:gd name="connsiteX11" fmla="*/ 1230852 w 3816877"/>
                <a:gd name="connsiteY11" fmla="*/ 86801 h 2001416"/>
                <a:gd name="connsiteX12" fmla="*/ 193183 w 3816877"/>
                <a:gd name="connsiteY12" fmla="*/ 513644 h 2001416"/>
                <a:gd name="connsiteX0" fmla="*/ 193183 w 3816877"/>
                <a:gd name="connsiteY0" fmla="*/ 513644 h 2001416"/>
                <a:gd name="connsiteX1" fmla="*/ 0 w 3816877"/>
                <a:gd name="connsiteY1" fmla="*/ 887132 h 2001416"/>
                <a:gd name="connsiteX2" fmla="*/ 1655460 w 3816877"/>
                <a:gd name="connsiteY2" fmla="*/ 926030 h 2001416"/>
                <a:gd name="connsiteX3" fmla="*/ 93174 w 3816877"/>
                <a:gd name="connsiteY3" fmla="*/ 1754483 h 2001416"/>
                <a:gd name="connsiteX4" fmla="*/ 1234006 w 3816877"/>
                <a:gd name="connsiteY4" fmla="*/ 2001416 h 2001416"/>
                <a:gd name="connsiteX5" fmla="*/ 2903003 w 3816877"/>
                <a:gd name="connsiteY5" fmla="*/ 1513203 h 2001416"/>
                <a:gd name="connsiteX6" fmla="*/ 3816877 w 3816877"/>
                <a:gd name="connsiteY6" fmla="*/ 1422394 h 2001416"/>
                <a:gd name="connsiteX7" fmla="*/ 3415398 w 3816877"/>
                <a:gd name="connsiteY7" fmla="*/ 568183 h 2001416"/>
                <a:gd name="connsiteX8" fmla="*/ 3037311 w 3816877"/>
                <a:gd name="connsiteY8" fmla="*/ 232412 h 2001416"/>
                <a:gd name="connsiteX9" fmla="*/ 2747061 w 3816877"/>
                <a:gd name="connsiteY9" fmla="*/ 0 h 2001416"/>
                <a:gd name="connsiteX10" fmla="*/ 1841678 w 3816877"/>
                <a:gd name="connsiteY10" fmla="*/ 88641 h 2001416"/>
                <a:gd name="connsiteX11" fmla="*/ 1230852 w 3816877"/>
                <a:gd name="connsiteY11" fmla="*/ 86801 h 2001416"/>
                <a:gd name="connsiteX12" fmla="*/ 193183 w 3816877"/>
                <a:gd name="connsiteY12" fmla="*/ 513644 h 2001416"/>
                <a:gd name="connsiteX0" fmla="*/ 193183 w 3816877"/>
                <a:gd name="connsiteY0" fmla="*/ 513644 h 2001416"/>
                <a:gd name="connsiteX1" fmla="*/ 0 w 3816877"/>
                <a:gd name="connsiteY1" fmla="*/ 887132 h 2001416"/>
                <a:gd name="connsiteX2" fmla="*/ 1655460 w 3816877"/>
                <a:gd name="connsiteY2" fmla="*/ 926030 h 2001416"/>
                <a:gd name="connsiteX3" fmla="*/ 1576741 w 3816877"/>
                <a:gd name="connsiteY3" fmla="*/ 1465234 h 2001416"/>
                <a:gd name="connsiteX4" fmla="*/ 1234006 w 3816877"/>
                <a:gd name="connsiteY4" fmla="*/ 2001416 h 2001416"/>
                <a:gd name="connsiteX5" fmla="*/ 2903003 w 3816877"/>
                <a:gd name="connsiteY5" fmla="*/ 1513203 h 2001416"/>
                <a:gd name="connsiteX6" fmla="*/ 3816877 w 3816877"/>
                <a:gd name="connsiteY6" fmla="*/ 1422394 h 2001416"/>
                <a:gd name="connsiteX7" fmla="*/ 3415398 w 3816877"/>
                <a:gd name="connsiteY7" fmla="*/ 568183 h 2001416"/>
                <a:gd name="connsiteX8" fmla="*/ 3037311 w 3816877"/>
                <a:gd name="connsiteY8" fmla="*/ 232412 h 2001416"/>
                <a:gd name="connsiteX9" fmla="*/ 2747061 w 3816877"/>
                <a:gd name="connsiteY9" fmla="*/ 0 h 2001416"/>
                <a:gd name="connsiteX10" fmla="*/ 1841678 w 3816877"/>
                <a:gd name="connsiteY10" fmla="*/ 88641 h 2001416"/>
                <a:gd name="connsiteX11" fmla="*/ 1230852 w 3816877"/>
                <a:gd name="connsiteY11" fmla="*/ 86801 h 2001416"/>
                <a:gd name="connsiteX12" fmla="*/ 193183 w 3816877"/>
                <a:gd name="connsiteY12" fmla="*/ 513644 h 2001416"/>
                <a:gd name="connsiteX0" fmla="*/ 193183 w 3816877"/>
                <a:gd name="connsiteY0" fmla="*/ 513644 h 1908110"/>
                <a:gd name="connsiteX1" fmla="*/ 0 w 3816877"/>
                <a:gd name="connsiteY1" fmla="*/ 887132 h 1908110"/>
                <a:gd name="connsiteX2" fmla="*/ 1655460 w 3816877"/>
                <a:gd name="connsiteY2" fmla="*/ 926030 h 1908110"/>
                <a:gd name="connsiteX3" fmla="*/ 1576741 w 3816877"/>
                <a:gd name="connsiteY3" fmla="*/ 1465234 h 1908110"/>
                <a:gd name="connsiteX4" fmla="*/ 1523255 w 3816877"/>
                <a:gd name="connsiteY4" fmla="*/ 1908110 h 1908110"/>
                <a:gd name="connsiteX5" fmla="*/ 2903003 w 3816877"/>
                <a:gd name="connsiteY5" fmla="*/ 1513203 h 1908110"/>
                <a:gd name="connsiteX6" fmla="*/ 3816877 w 3816877"/>
                <a:gd name="connsiteY6" fmla="*/ 1422394 h 1908110"/>
                <a:gd name="connsiteX7" fmla="*/ 3415398 w 3816877"/>
                <a:gd name="connsiteY7" fmla="*/ 568183 h 1908110"/>
                <a:gd name="connsiteX8" fmla="*/ 3037311 w 3816877"/>
                <a:gd name="connsiteY8" fmla="*/ 232412 h 1908110"/>
                <a:gd name="connsiteX9" fmla="*/ 2747061 w 3816877"/>
                <a:gd name="connsiteY9" fmla="*/ 0 h 1908110"/>
                <a:gd name="connsiteX10" fmla="*/ 1841678 w 3816877"/>
                <a:gd name="connsiteY10" fmla="*/ 88641 h 1908110"/>
                <a:gd name="connsiteX11" fmla="*/ 1230852 w 3816877"/>
                <a:gd name="connsiteY11" fmla="*/ 86801 h 1908110"/>
                <a:gd name="connsiteX12" fmla="*/ 193183 w 3816877"/>
                <a:gd name="connsiteY12" fmla="*/ 513644 h 1908110"/>
                <a:gd name="connsiteX0" fmla="*/ 193183 w 3816877"/>
                <a:gd name="connsiteY0" fmla="*/ 513644 h 1908110"/>
                <a:gd name="connsiteX1" fmla="*/ 0 w 3816877"/>
                <a:gd name="connsiteY1" fmla="*/ 887132 h 1908110"/>
                <a:gd name="connsiteX2" fmla="*/ 1179599 w 3816877"/>
                <a:gd name="connsiteY2" fmla="*/ 1112643 h 1908110"/>
                <a:gd name="connsiteX3" fmla="*/ 1576741 w 3816877"/>
                <a:gd name="connsiteY3" fmla="*/ 1465234 h 1908110"/>
                <a:gd name="connsiteX4" fmla="*/ 1523255 w 3816877"/>
                <a:gd name="connsiteY4" fmla="*/ 1908110 h 1908110"/>
                <a:gd name="connsiteX5" fmla="*/ 2903003 w 3816877"/>
                <a:gd name="connsiteY5" fmla="*/ 1513203 h 1908110"/>
                <a:gd name="connsiteX6" fmla="*/ 3816877 w 3816877"/>
                <a:gd name="connsiteY6" fmla="*/ 1422394 h 1908110"/>
                <a:gd name="connsiteX7" fmla="*/ 3415398 w 3816877"/>
                <a:gd name="connsiteY7" fmla="*/ 568183 h 1908110"/>
                <a:gd name="connsiteX8" fmla="*/ 3037311 w 3816877"/>
                <a:gd name="connsiteY8" fmla="*/ 232412 h 1908110"/>
                <a:gd name="connsiteX9" fmla="*/ 2747061 w 3816877"/>
                <a:gd name="connsiteY9" fmla="*/ 0 h 1908110"/>
                <a:gd name="connsiteX10" fmla="*/ 1841678 w 3816877"/>
                <a:gd name="connsiteY10" fmla="*/ 88641 h 1908110"/>
                <a:gd name="connsiteX11" fmla="*/ 1230852 w 3816877"/>
                <a:gd name="connsiteY11" fmla="*/ 86801 h 1908110"/>
                <a:gd name="connsiteX12" fmla="*/ 193183 w 3816877"/>
                <a:gd name="connsiteY12" fmla="*/ 513644 h 1908110"/>
                <a:gd name="connsiteX0" fmla="*/ 0 w 3623694"/>
                <a:gd name="connsiteY0" fmla="*/ 513644 h 1908110"/>
                <a:gd name="connsiteX1" fmla="*/ 730547 w 3623694"/>
                <a:gd name="connsiteY1" fmla="*/ 747173 h 1908110"/>
                <a:gd name="connsiteX2" fmla="*/ 986416 w 3623694"/>
                <a:gd name="connsiteY2" fmla="*/ 1112643 h 1908110"/>
                <a:gd name="connsiteX3" fmla="*/ 1383558 w 3623694"/>
                <a:gd name="connsiteY3" fmla="*/ 1465234 h 1908110"/>
                <a:gd name="connsiteX4" fmla="*/ 1330072 w 3623694"/>
                <a:gd name="connsiteY4" fmla="*/ 1908110 h 1908110"/>
                <a:gd name="connsiteX5" fmla="*/ 2709820 w 3623694"/>
                <a:gd name="connsiteY5" fmla="*/ 1513203 h 1908110"/>
                <a:gd name="connsiteX6" fmla="*/ 3623694 w 3623694"/>
                <a:gd name="connsiteY6" fmla="*/ 1422394 h 1908110"/>
                <a:gd name="connsiteX7" fmla="*/ 3222215 w 3623694"/>
                <a:gd name="connsiteY7" fmla="*/ 568183 h 1908110"/>
                <a:gd name="connsiteX8" fmla="*/ 2844128 w 3623694"/>
                <a:gd name="connsiteY8" fmla="*/ 232412 h 1908110"/>
                <a:gd name="connsiteX9" fmla="*/ 2553878 w 3623694"/>
                <a:gd name="connsiteY9" fmla="*/ 0 h 1908110"/>
                <a:gd name="connsiteX10" fmla="*/ 1648495 w 3623694"/>
                <a:gd name="connsiteY10" fmla="*/ 88641 h 1908110"/>
                <a:gd name="connsiteX11" fmla="*/ 1037669 w 3623694"/>
                <a:gd name="connsiteY11" fmla="*/ 86801 h 1908110"/>
                <a:gd name="connsiteX12" fmla="*/ 0 w 3623694"/>
                <a:gd name="connsiteY12" fmla="*/ 513644 h 1908110"/>
                <a:gd name="connsiteX0" fmla="*/ 81216 w 2893147"/>
                <a:gd name="connsiteY0" fmla="*/ 373685 h 1908110"/>
                <a:gd name="connsiteX1" fmla="*/ 0 w 2893147"/>
                <a:gd name="connsiteY1" fmla="*/ 747173 h 1908110"/>
                <a:gd name="connsiteX2" fmla="*/ 255869 w 2893147"/>
                <a:gd name="connsiteY2" fmla="*/ 1112643 h 1908110"/>
                <a:gd name="connsiteX3" fmla="*/ 653011 w 2893147"/>
                <a:gd name="connsiteY3" fmla="*/ 1465234 h 1908110"/>
                <a:gd name="connsiteX4" fmla="*/ 599525 w 2893147"/>
                <a:gd name="connsiteY4" fmla="*/ 1908110 h 1908110"/>
                <a:gd name="connsiteX5" fmla="*/ 1979273 w 2893147"/>
                <a:gd name="connsiteY5" fmla="*/ 1513203 h 1908110"/>
                <a:gd name="connsiteX6" fmla="*/ 2893147 w 2893147"/>
                <a:gd name="connsiteY6" fmla="*/ 1422394 h 1908110"/>
                <a:gd name="connsiteX7" fmla="*/ 2491668 w 2893147"/>
                <a:gd name="connsiteY7" fmla="*/ 568183 h 1908110"/>
                <a:gd name="connsiteX8" fmla="*/ 2113581 w 2893147"/>
                <a:gd name="connsiteY8" fmla="*/ 232412 h 1908110"/>
                <a:gd name="connsiteX9" fmla="*/ 1823331 w 2893147"/>
                <a:gd name="connsiteY9" fmla="*/ 0 h 1908110"/>
                <a:gd name="connsiteX10" fmla="*/ 917948 w 2893147"/>
                <a:gd name="connsiteY10" fmla="*/ 88641 h 1908110"/>
                <a:gd name="connsiteX11" fmla="*/ 307122 w 2893147"/>
                <a:gd name="connsiteY11" fmla="*/ 86801 h 1908110"/>
                <a:gd name="connsiteX12" fmla="*/ 81216 w 2893147"/>
                <a:gd name="connsiteY12" fmla="*/ 373685 h 1908110"/>
                <a:gd name="connsiteX0" fmla="*/ 81216 w 2893147"/>
                <a:gd name="connsiteY0" fmla="*/ 373685 h 1908110"/>
                <a:gd name="connsiteX1" fmla="*/ 0 w 2893147"/>
                <a:gd name="connsiteY1" fmla="*/ 747173 h 1908110"/>
                <a:gd name="connsiteX2" fmla="*/ 255869 w 2893147"/>
                <a:gd name="connsiteY2" fmla="*/ 1112643 h 1908110"/>
                <a:gd name="connsiteX3" fmla="*/ 410415 w 2893147"/>
                <a:gd name="connsiteY3" fmla="*/ 1530548 h 1908110"/>
                <a:gd name="connsiteX4" fmla="*/ 599525 w 2893147"/>
                <a:gd name="connsiteY4" fmla="*/ 1908110 h 1908110"/>
                <a:gd name="connsiteX5" fmla="*/ 1979273 w 2893147"/>
                <a:gd name="connsiteY5" fmla="*/ 1513203 h 1908110"/>
                <a:gd name="connsiteX6" fmla="*/ 2893147 w 2893147"/>
                <a:gd name="connsiteY6" fmla="*/ 1422394 h 1908110"/>
                <a:gd name="connsiteX7" fmla="*/ 2491668 w 2893147"/>
                <a:gd name="connsiteY7" fmla="*/ 568183 h 1908110"/>
                <a:gd name="connsiteX8" fmla="*/ 2113581 w 2893147"/>
                <a:gd name="connsiteY8" fmla="*/ 232412 h 1908110"/>
                <a:gd name="connsiteX9" fmla="*/ 1823331 w 2893147"/>
                <a:gd name="connsiteY9" fmla="*/ 0 h 1908110"/>
                <a:gd name="connsiteX10" fmla="*/ 917948 w 2893147"/>
                <a:gd name="connsiteY10" fmla="*/ 88641 h 1908110"/>
                <a:gd name="connsiteX11" fmla="*/ 307122 w 2893147"/>
                <a:gd name="connsiteY11" fmla="*/ 86801 h 1908110"/>
                <a:gd name="connsiteX12" fmla="*/ 81216 w 2893147"/>
                <a:gd name="connsiteY12" fmla="*/ 373685 h 1908110"/>
                <a:gd name="connsiteX0" fmla="*/ 81216 w 2893147"/>
                <a:gd name="connsiteY0" fmla="*/ 373685 h 1908110"/>
                <a:gd name="connsiteX1" fmla="*/ 0 w 2893147"/>
                <a:gd name="connsiteY1" fmla="*/ 747173 h 1908110"/>
                <a:gd name="connsiteX2" fmla="*/ 255869 w 2893147"/>
                <a:gd name="connsiteY2" fmla="*/ 1112643 h 1908110"/>
                <a:gd name="connsiteX3" fmla="*/ 410415 w 2893147"/>
                <a:gd name="connsiteY3" fmla="*/ 1530548 h 1908110"/>
                <a:gd name="connsiteX4" fmla="*/ 599525 w 2893147"/>
                <a:gd name="connsiteY4" fmla="*/ 1908110 h 1908110"/>
                <a:gd name="connsiteX5" fmla="*/ 1979273 w 2893147"/>
                <a:gd name="connsiteY5" fmla="*/ 1513203 h 1908110"/>
                <a:gd name="connsiteX6" fmla="*/ 2893147 w 2893147"/>
                <a:gd name="connsiteY6" fmla="*/ 1422394 h 1908110"/>
                <a:gd name="connsiteX7" fmla="*/ 2864893 w 2893147"/>
                <a:gd name="connsiteY7" fmla="*/ 764126 h 1908110"/>
                <a:gd name="connsiteX8" fmla="*/ 2113581 w 2893147"/>
                <a:gd name="connsiteY8" fmla="*/ 232412 h 1908110"/>
                <a:gd name="connsiteX9" fmla="*/ 1823331 w 2893147"/>
                <a:gd name="connsiteY9" fmla="*/ 0 h 1908110"/>
                <a:gd name="connsiteX10" fmla="*/ 917948 w 2893147"/>
                <a:gd name="connsiteY10" fmla="*/ 88641 h 1908110"/>
                <a:gd name="connsiteX11" fmla="*/ 307122 w 2893147"/>
                <a:gd name="connsiteY11" fmla="*/ 86801 h 1908110"/>
                <a:gd name="connsiteX12" fmla="*/ 81216 w 2893147"/>
                <a:gd name="connsiteY12" fmla="*/ 373685 h 1908110"/>
                <a:gd name="connsiteX0" fmla="*/ 81216 w 2893147"/>
                <a:gd name="connsiteY0" fmla="*/ 373685 h 1908110"/>
                <a:gd name="connsiteX1" fmla="*/ 0 w 2893147"/>
                <a:gd name="connsiteY1" fmla="*/ 747173 h 1908110"/>
                <a:gd name="connsiteX2" fmla="*/ 255869 w 2893147"/>
                <a:gd name="connsiteY2" fmla="*/ 1112643 h 1908110"/>
                <a:gd name="connsiteX3" fmla="*/ 410415 w 2893147"/>
                <a:gd name="connsiteY3" fmla="*/ 1530548 h 1908110"/>
                <a:gd name="connsiteX4" fmla="*/ 599525 w 2893147"/>
                <a:gd name="connsiteY4" fmla="*/ 1908110 h 1908110"/>
                <a:gd name="connsiteX5" fmla="*/ 1979273 w 2893147"/>
                <a:gd name="connsiteY5" fmla="*/ 1513203 h 1908110"/>
                <a:gd name="connsiteX6" fmla="*/ 2893147 w 2893147"/>
                <a:gd name="connsiteY6" fmla="*/ 1422394 h 1908110"/>
                <a:gd name="connsiteX7" fmla="*/ 2864893 w 2893147"/>
                <a:gd name="connsiteY7" fmla="*/ 764126 h 1908110"/>
                <a:gd name="connsiteX8" fmla="*/ 2402830 w 2893147"/>
                <a:gd name="connsiteY8" fmla="*/ 325719 h 1908110"/>
                <a:gd name="connsiteX9" fmla="*/ 1823331 w 2893147"/>
                <a:gd name="connsiteY9" fmla="*/ 0 h 1908110"/>
                <a:gd name="connsiteX10" fmla="*/ 917948 w 2893147"/>
                <a:gd name="connsiteY10" fmla="*/ 88641 h 1908110"/>
                <a:gd name="connsiteX11" fmla="*/ 307122 w 2893147"/>
                <a:gd name="connsiteY11" fmla="*/ 86801 h 1908110"/>
                <a:gd name="connsiteX12" fmla="*/ 81216 w 2893147"/>
                <a:gd name="connsiteY12" fmla="*/ 373685 h 1908110"/>
                <a:gd name="connsiteX0" fmla="*/ 81216 w 2893147"/>
                <a:gd name="connsiteY0" fmla="*/ 327032 h 1861457"/>
                <a:gd name="connsiteX1" fmla="*/ 0 w 2893147"/>
                <a:gd name="connsiteY1" fmla="*/ 700520 h 1861457"/>
                <a:gd name="connsiteX2" fmla="*/ 255869 w 2893147"/>
                <a:gd name="connsiteY2" fmla="*/ 1065990 h 1861457"/>
                <a:gd name="connsiteX3" fmla="*/ 410415 w 2893147"/>
                <a:gd name="connsiteY3" fmla="*/ 1483895 h 1861457"/>
                <a:gd name="connsiteX4" fmla="*/ 599525 w 2893147"/>
                <a:gd name="connsiteY4" fmla="*/ 1861457 h 1861457"/>
                <a:gd name="connsiteX5" fmla="*/ 1979273 w 2893147"/>
                <a:gd name="connsiteY5" fmla="*/ 1466550 h 1861457"/>
                <a:gd name="connsiteX6" fmla="*/ 2893147 w 2893147"/>
                <a:gd name="connsiteY6" fmla="*/ 1375741 h 1861457"/>
                <a:gd name="connsiteX7" fmla="*/ 2864893 w 2893147"/>
                <a:gd name="connsiteY7" fmla="*/ 717473 h 1861457"/>
                <a:gd name="connsiteX8" fmla="*/ 2402830 w 2893147"/>
                <a:gd name="connsiteY8" fmla="*/ 279066 h 1861457"/>
                <a:gd name="connsiteX9" fmla="*/ 1935298 w 2893147"/>
                <a:gd name="connsiteY9" fmla="*/ 0 h 1861457"/>
                <a:gd name="connsiteX10" fmla="*/ 917948 w 2893147"/>
                <a:gd name="connsiteY10" fmla="*/ 41988 h 1861457"/>
                <a:gd name="connsiteX11" fmla="*/ 307122 w 2893147"/>
                <a:gd name="connsiteY11" fmla="*/ 40148 h 1861457"/>
                <a:gd name="connsiteX12" fmla="*/ 81216 w 2893147"/>
                <a:gd name="connsiteY12" fmla="*/ 327032 h 1861457"/>
                <a:gd name="connsiteX0" fmla="*/ 81216 w 2893147"/>
                <a:gd name="connsiteY0" fmla="*/ 327032 h 1861457"/>
                <a:gd name="connsiteX1" fmla="*/ 0 w 2893147"/>
                <a:gd name="connsiteY1" fmla="*/ 700520 h 1861457"/>
                <a:gd name="connsiteX2" fmla="*/ 255869 w 2893147"/>
                <a:gd name="connsiteY2" fmla="*/ 1065990 h 1861457"/>
                <a:gd name="connsiteX3" fmla="*/ 410415 w 2893147"/>
                <a:gd name="connsiteY3" fmla="*/ 1483895 h 1861457"/>
                <a:gd name="connsiteX4" fmla="*/ 599525 w 2893147"/>
                <a:gd name="connsiteY4" fmla="*/ 1861457 h 1861457"/>
                <a:gd name="connsiteX5" fmla="*/ 1979273 w 2893147"/>
                <a:gd name="connsiteY5" fmla="*/ 1466550 h 1861457"/>
                <a:gd name="connsiteX6" fmla="*/ 2893147 w 2893147"/>
                <a:gd name="connsiteY6" fmla="*/ 1375741 h 1861457"/>
                <a:gd name="connsiteX7" fmla="*/ 2864893 w 2893147"/>
                <a:gd name="connsiteY7" fmla="*/ 717473 h 1861457"/>
                <a:gd name="connsiteX8" fmla="*/ 2402830 w 2893147"/>
                <a:gd name="connsiteY8" fmla="*/ 279066 h 1861457"/>
                <a:gd name="connsiteX9" fmla="*/ 1935298 w 2893147"/>
                <a:gd name="connsiteY9" fmla="*/ 0 h 1861457"/>
                <a:gd name="connsiteX10" fmla="*/ 1067238 w 2893147"/>
                <a:gd name="connsiteY10" fmla="*/ 172616 h 1861457"/>
                <a:gd name="connsiteX11" fmla="*/ 307122 w 2893147"/>
                <a:gd name="connsiteY11" fmla="*/ 40148 h 1861457"/>
                <a:gd name="connsiteX12" fmla="*/ 81216 w 2893147"/>
                <a:gd name="connsiteY12" fmla="*/ 327032 h 1861457"/>
                <a:gd name="connsiteX0" fmla="*/ 81216 w 2893147"/>
                <a:gd name="connsiteY0" fmla="*/ 327032 h 1861457"/>
                <a:gd name="connsiteX1" fmla="*/ 0 w 2893147"/>
                <a:gd name="connsiteY1" fmla="*/ 700520 h 1861457"/>
                <a:gd name="connsiteX2" fmla="*/ 255869 w 2893147"/>
                <a:gd name="connsiteY2" fmla="*/ 1065990 h 1861457"/>
                <a:gd name="connsiteX3" fmla="*/ 410415 w 2893147"/>
                <a:gd name="connsiteY3" fmla="*/ 1483895 h 1861457"/>
                <a:gd name="connsiteX4" fmla="*/ 599525 w 2893147"/>
                <a:gd name="connsiteY4" fmla="*/ 1861457 h 1861457"/>
                <a:gd name="connsiteX5" fmla="*/ 1979273 w 2893147"/>
                <a:gd name="connsiteY5" fmla="*/ 1466550 h 1861457"/>
                <a:gd name="connsiteX6" fmla="*/ 2893147 w 2893147"/>
                <a:gd name="connsiteY6" fmla="*/ 1375741 h 1861457"/>
                <a:gd name="connsiteX7" fmla="*/ 2864893 w 2893147"/>
                <a:gd name="connsiteY7" fmla="*/ 717473 h 1861457"/>
                <a:gd name="connsiteX8" fmla="*/ 2402830 w 2893147"/>
                <a:gd name="connsiteY8" fmla="*/ 279066 h 1861457"/>
                <a:gd name="connsiteX9" fmla="*/ 1935298 w 2893147"/>
                <a:gd name="connsiteY9" fmla="*/ 0 h 1861457"/>
                <a:gd name="connsiteX10" fmla="*/ 1067238 w 2893147"/>
                <a:gd name="connsiteY10" fmla="*/ 172616 h 1861457"/>
                <a:gd name="connsiteX11" fmla="*/ 568379 w 2893147"/>
                <a:gd name="connsiteY11" fmla="*/ 198769 h 1861457"/>
                <a:gd name="connsiteX12" fmla="*/ 81216 w 2893147"/>
                <a:gd name="connsiteY12" fmla="*/ 327032 h 1861457"/>
                <a:gd name="connsiteX0" fmla="*/ 361134 w 2893147"/>
                <a:gd name="connsiteY0" fmla="*/ 411008 h 1861457"/>
                <a:gd name="connsiteX1" fmla="*/ 0 w 2893147"/>
                <a:gd name="connsiteY1" fmla="*/ 700520 h 1861457"/>
                <a:gd name="connsiteX2" fmla="*/ 255869 w 2893147"/>
                <a:gd name="connsiteY2" fmla="*/ 1065990 h 1861457"/>
                <a:gd name="connsiteX3" fmla="*/ 410415 w 2893147"/>
                <a:gd name="connsiteY3" fmla="*/ 1483895 h 1861457"/>
                <a:gd name="connsiteX4" fmla="*/ 599525 w 2893147"/>
                <a:gd name="connsiteY4" fmla="*/ 1861457 h 1861457"/>
                <a:gd name="connsiteX5" fmla="*/ 1979273 w 2893147"/>
                <a:gd name="connsiteY5" fmla="*/ 1466550 h 1861457"/>
                <a:gd name="connsiteX6" fmla="*/ 2893147 w 2893147"/>
                <a:gd name="connsiteY6" fmla="*/ 1375741 h 1861457"/>
                <a:gd name="connsiteX7" fmla="*/ 2864893 w 2893147"/>
                <a:gd name="connsiteY7" fmla="*/ 717473 h 1861457"/>
                <a:gd name="connsiteX8" fmla="*/ 2402830 w 2893147"/>
                <a:gd name="connsiteY8" fmla="*/ 279066 h 1861457"/>
                <a:gd name="connsiteX9" fmla="*/ 1935298 w 2893147"/>
                <a:gd name="connsiteY9" fmla="*/ 0 h 1861457"/>
                <a:gd name="connsiteX10" fmla="*/ 1067238 w 2893147"/>
                <a:gd name="connsiteY10" fmla="*/ 172616 h 1861457"/>
                <a:gd name="connsiteX11" fmla="*/ 568379 w 2893147"/>
                <a:gd name="connsiteY11" fmla="*/ 198769 h 1861457"/>
                <a:gd name="connsiteX12" fmla="*/ 361134 w 2893147"/>
                <a:gd name="connsiteY12" fmla="*/ 411008 h 1861457"/>
                <a:gd name="connsiteX0" fmla="*/ 105265 w 2637278"/>
                <a:gd name="connsiteY0" fmla="*/ 411008 h 1861457"/>
                <a:gd name="connsiteX1" fmla="*/ 70703 w 2637278"/>
                <a:gd name="connsiteY1" fmla="*/ 737842 h 1861457"/>
                <a:gd name="connsiteX2" fmla="*/ 0 w 2637278"/>
                <a:gd name="connsiteY2" fmla="*/ 1065990 h 1861457"/>
                <a:gd name="connsiteX3" fmla="*/ 154546 w 2637278"/>
                <a:gd name="connsiteY3" fmla="*/ 1483895 h 1861457"/>
                <a:gd name="connsiteX4" fmla="*/ 343656 w 2637278"/>
                <a:gd name="connsiteY4" fmla="*/ 1861457 h 1861457"/>
                <a:gd name="connsiteX5" fmla="*/ 1723404 w 2637278"/>
                <a:gd name="connsiteY5" fmla="*/ 1466550 h 1861457"/>
                <a:gd name="connsiteX6" fmla="*/ 2637278 w 2637278"/>
                <a:gd name="connsiteY6" fmla="*/ 1375741 h 1861457"/>
                <a:gd name="connsiteX7" fmla="*/ 2609024 w 2637278"/>
                <a:gd name="connsiteY7" fmla="*/ 717473 h 1861457"/>
                <a:gd name="connsiteX8" fmla="*/ 2146961 w 2637278"/>
                <a:gd name="connsiteY8" fmla="*/ 279066 h 1861457"/>
                <a:gd name="connsiteX9" fmla="*/ 1679429 w 2637278"/>
                <a:gd name="connsiteY9" fmla="*/ 0 h 1861457"/>
                <a:gd name="connsiteX10" fmla="*/ 811369 w 2637278"/>
                <a:gd name="connsiteY10" fmla="*/ 172616 h 1861457"/>
                <a:gd name="connsiteX11" fmla="*/ 312510 w 2637278"/>
                <a:gd name="connsiteY11" fmla="*/ 198769 h 1861457"/>
                <a:gd name="connsiteX12" fmla="*/ 105265 w 2637278"/>
                <a:gd name="connsiteY12" fmla="*/ 411008 h 1861457"/>
                <a:gd name="connsiteX0" fmla="*/ 105265 w 2641483"/>
                <a:gd name="connsiteY0" fmla="*/ 509459 h 1959908"/>
                <a:gd name="connsiteX1" fmla="*/ 70703 w 2641483"/>
                <a:gd name="connsiteY1" fmla="*/ 836293 h 1959908"/>
                <a:gd name="connsiteX2" fmla="*/ 0 w 2641483"/>
                <a:gd name="connsiteY2" fmla="*/ 1164441 h 1959908"/>
                <a:gd name="connsiteX3" fmla="*/ 154546 w 2641483"/>
                <a:gd name="connsiteY3" fmla="*/ 1582346 h 1959908"/>
                <a:gd name="connsiteX4" fmla="*/ 343656 w 2641483"/>
                <a:gd name="connsiteY4" fmla="*/ 1959908 h 1959908"/>
                <a:gd name="connsiteX5" fmla="*/ 1723404 w 2641483"/>
                <a:gd name="connsiteY5" fmla="*/ 1565001 h 1959908"/>
                <a:gd name="connsiteX6" fmla="*/ 2637278 w 2641483"/>
                <a:gd name="connsiteY6" fmla="*/ 1474192 h 1959908"/>
                <a:gd name="connsiteX7" fmla="*/ 2609024 w 2641483"/>
                <a:gd name="connsiteY7" fmla="*/ 815924 h 1959908"/>
                <a:gd name="connsiteX8" fmla="*/ 2641483 w 2641483"/>
                <a:gd name="connsiteY8" fmla="*/ 13623 h 1959908"/>
                <a:gd name="connsiteX9" fmla="*/ 1679429 w 2641483"/>
                <a:gd name="connsiteY9" fmla="*/ 98451 h 1959908"/>
                <a:gd name="connsiteX10" fmla="*/ 811369 w 2641483"/>
                <a:gd name="connsiteY10" fmla="*/ 271067 h 1959908"/>
                <a:gd name="connsiteX11" fmla="*/ 312510 w 2641483"/>
                <a:gd name="connsiteY11" fmla="*/ 297220 h 1959908"/>
                <a:gd name="connsiteX12" fmla="*/ 105265 w 2641483"/>
                <a:gd name="connsiteY12" fmla="*/ 509459 h 1959908"/>
                <a:gd name="connsiteX0" fmla="*/ 105265 w 2641483"/>
                <a:gd name="connsiteY0" fmla="*/ 532306 h 1982755"/>
                <a:gd name="connsiteX1" fmla="*/ 70703 w 2641483"/>
                <a:gd name="connsiteY1" fmla="*/ 859140 h 1982755"/>
                <a:gd name="connsiteX2" fmla="*/ 0 w 2641483"/>
                <a:gd name="connsiteY2" fmla="*/ 1187288 h 1982755"/>
                <a:gd name="connsiteX3" fmla="*/ 154546 w 2641483"/>
                <a:gd name="connsiteY3" fmla="*/ 1605193 h 1982755"/>
                <a:gd name="connsiteX4" fmla="*/ 343656 w 2641483"/>
                <a:gd name="connsiteY4" fmla="*/ 1982755 h 1982755"/>
                <a:gd name="connsiteX5" fmla="*/ 1723404 w 2641483"/>
                <a:gd name="connsiteY5" fmla="*/ 1587848 h 1982755"/>
                <a:gd name="connsiteX6" fmla="*/ 2637278 w 2641483"/>
                <a:gd name="connsiteY6" fmla="*/ 1497039 h 1982755"/>
                <a:gd name="connsiteX7" fmla="*/ 2609024 w 2641483"/>
                <a:gd name="connsiteY7" fmla="*/ 838771 h 1982755"/>
                <a:gd name="connsiteX8" fmla="*/ 2641483 w 2641483"/>
                <a:gd name="connsiteY8" fmla="*/ 36470 h 1982755"/>
                <a:gd name="connsiteX9" fmla="*/ 1828719 w 2641483"/>
                <a:gd name="connsiteY9" fmla="*/ 0 h 1982755"/>
                <a:gd name="connsiteX10" fmla="*/ 811369 w 2641483"/>
                <a:gd name="connsiteY10" fmla="*/ 293914 h 1982755"/>
                <a:gd name="connsiteX11" fmla="*/ 312510 w 2641483"/>
                <a:gd name="connsiteY11" fmla="*/ 320067 h 1982755"/>
                <a:gd name="connsiteX12" fmla="*/ 105265 w 2641483"/>
                <a:gd name="connsiteY12" fmla="*/ 532306 h 1982755"/>
                <a:gd name="connsiteX0" fmla="*/ 105265 w 2641483"/>
                <a:gd name="connsiteY0" fmla="*/ 532306 h 1982755"/>
                <a:gd name="connsiteX1" fmla="*/ 70703 w 2641483"/>
                <a:gd name="connsiteY1" fmla="*/ 859140 h 1982755"/>
                <a:gd name="connsiteX2" fmla="*/ 0 w 2641483"/>
                <a:gd name="connsiteY2" fmla="*/ 1187288 h 1982755"/>
                <a:gd name="connsiteX3" fmla="*/ 154546 w 2641483"/>
                <a:gd name="connsiteY3" fmla="*/ 1605193 h 1982755"/>
                <a:gd name="connsiteX4" fmla="*/ 343656 w 2641483"/>
                <a:gd name="connsiteY4" fmla="*/ 1982755 h 1982755"/>
                <a:gd name="connsiteX5" fmla="*/ 1723404 w 2641483"/>
                <a:gd name="connsiteY5" fmla="*/ 1587848 h 1982755"/>
                <a:gd name="connsiteX6" fmla="*/ 2637278 w 2641483"/>
                <a:gd name="connsiteY6" fmla="*/ 1497039 h 1982755"/>
                <a:gd name="connsiteX7" fmla="*/ 2609024 w 2641483"/>
                <a:gd name="connsiteY7" fmla="*/ 838771 h 1982755"/>
                <a:gd name="connsiteX8" fmla="*/ 2641483 w 2641483"/>
                <a:gd name="connsiteY8" fmla="*/ 36470 h 1982755"/>
                <a:gd name="connsiteX9" fmla="*/ 1828719 w 2641483"/>
                <a:gd name="connsiteY9" fmla="*/ 0 h 1982755"/>
                <a:gd name="connsiteX10" fmla="*/ 783378 w 2641483"/>
                <a:gd name="connsiteY10" fmla="*/ 172617 h 1982755"/>
                <a:gd name="connsiteX11" fmla="*/ 312510 w 2641483"/>
                <a:gd name="connsiteY11" fmla="*/ 320067 h 1982755"/>
                <a:gd name="connsiteX12" fmla="*/ 105265 w 2641483"/>
                <a:gd name="connsiteY12" fmla="*/ 532306 h 1982755"/>
                <a:gd name="connsiteX0" fmla="*/ 105265 w 2641483"/>
                <a:gd name="connsiteY0" fmla="*/ 501513 h 1951962"/>
                <a:gd name="connsiteX1" fmla="*/ 70703 w 2641483"/>
                <a:gd name="connsiteY1" fmla="*/ 828347 h 1951962"/>
                <a:gd name="connsiteX2" fmla="*/ 0 w 2641483"/>
                <a:gd name="connsiteY2" fmla="*/ 1156495 h 1951962"/>
                <a:gd name="connsiteX3" fmla="*/ 154546 w 2641483"/>
                <a:gd name="connsiteY3" fmla="*/ 1574400 h 1951962"/>
                <a:gd name="connsiteX4" fmla="*/ 343656 w 2641483"/>
                <a:gd name="connsiteY4" fmla="*/ 1951962 h 1951962"/>
                <a:gd name="connsiteX5" fmla="*/ 1723404 w 2641483"/>
                <a:gd name="connsiteY5" fmla="*/ 1557055 h 1951962"/>
                <a:gd name="connsiteX6" fmla="*/ 2637278 w 2641483"/>
                <a:gd name="connsiteY6" fmla="*/ 1466246 h 1951962"/>
                <a:gd name="connsiteX7" fmla="*/ 2609024 w 2641483"/>
                <a:gd name="connsiteY7" fmla="*/ 807978 h 1951962"/>
                <a:gd name="connsiteX8" fmla="*/ 2641483 w 2641483"/>
                <a:gd name="connsiteY8" fmla="*/ 5677 h 1951962"/>
                <a:gd name="connsiteX9" fmla="*/ 1716752 w 2641483"/>
                <a:gd name="connsiteY9" fmla="*/ 463729 h 1951962"/>
                <a:gd name="connsiteX10" fmla="*/ 783378 w 2641483"/>
                <a:gd name="connsiteY10" fmla="*/ 141824 h 1951962"/>
                <a:gd name="connsiteX11" fmla="*/ 312510 w 2641483"/>
                <a:gd name="connsiteY11" fmla="*/ 289274 h 1951962"/>
                <a:gd name="connsiteX12" fmla="*/ 105265 w 2641483"/>
                <a:gd name="connsiteY12" fmla="*/ 501513 h 1951962"/>
                <a:gd name="connsiteX0" fmla="*/ 105265 w 2637278"/>
                <a:gd name="connsiteY0" fmla="*/ 359689 h 1810138"/>
                <a:gd name="connsiteX1" fmla="*/ 70703 w 2637278"/>
                <a:gd name="connsiteY1" fmla="*/ 686523 h 1810138"/>
                <a:gd name="connsiteX2" fmla="*/ 0 w 2637278"/>
                <a:gd name="connsiteY2" fmla="*/ 1014671 h 1810138"/>
                <a:gd name="connsiteX3" fmla="*/ 154546 w 2637278"/>
                <a:gd name="connsiteY3" fmla="*/ 1432576 h 1810138"/>
                <a:gd name="connsiteX4" fmla="*/ 343656 w 2637278"/>
                <a:gd name="connsiteY4" fmla="*/ 1810138 h 1810138"/>
                <a:gd name="connsiteX5" fmla="*/ 1723404 w 2637278"/>
                <a:gd name="connsiteY5" fmla="*/ 1415231 h 1810138"/>
                <a:gd name="connsiteX6" fmla="*/ 2637278 w 2637278"/>
                <a:gd name="connsiteY6" fmla="*/ 1324422 h 1810138"/>
                <a:gd name="connsiteX7" fmla="*/ 2609024 w 2637278"/>
                <a:gd name="connsiteY7" fmla="*/ 666154 h 1810138"/>
                <a:gd name="connsiteX8" fmla="*/ 2352234 w 2637278"/>
                <a:gd name="connsiteY8" fmla="*/ 377036 h 1810138"/>
                <a:gd name="connsiteX9" fmla="*/ 1716752 w 2637278"/>
                <a:gd name="connsiteY9" fmla="*/ 321905 h 1810138"/>
                <a:gd name="connsiteX10" fmla="*/ 783378 w 2637278"/>
                <a:gd name="connsiteY10" fmla="*/ 0 h 1810138"/>
                <a:gd name="connsiteX11" fmla="*/ 312510 w 2637278"/>
                <a:gd name="connsiteY11" fmla="*/ 147450 h 1810138"/>
                <a:gd name="connsiteX12" fmla="*/ 105265 w 2637278"/>
                <a:gd name="connsiteY12" fmla="*/ 359689 h 1810138"/>
                <a:gd name="connsiteX0" fmla="*/ 105265 w 2637278"/>
                <a:gd name="connsiteY0" fmla="*/ 359689 h 1810138"/>
                <a:gd name="connsiteX1" fmla="*/ 70703 w 2637278"/>
                <a:gd name="connsiteY1" fmla="*/ 686523 h 1810138"/>
                <a:gd name="connsiteX2" fmla="*/ 0 w 2637278"/>
                <a:gd name="connsiteY2" fmla="*/ 1014671 h 1810138"/>
                <a:gd name="connsiteX3" fmla="*/ 154546 w 2637278"/>
                <a:gd name="connsiteY3" fmla="*/ 1432576 h 1810138"/>
                <a:gd name="connsiteX4" fmla="*/ 343656 w 2637278"/>
                <a:gd name="connsiteY4" fmla="*/ 1810138 h 1810138"/>
                <a:gd name="connsiteX5" fmla="*/ 1723404 w 2637278"/>
                <a:gd name="connsiteY5" fmla="*/ 1415231 h 1810138"/>
                <a:gd name="connsiteX6" fmla="*/ 2637278 w 2637278"/>
                <a:gd name="connsiteY6" fmla="*/ 1324422 h 1810138"/>
                <a:gd name="connsiteX7" fmla="*/ 2637015 w 2637278"/>
                <a:gd name="connsiteY7" fmla="*/ 684815 h 1810138"/>
                <a:gd name="connsiteX8" fmla="*/ 2352234 w 2637278"/>
                <a:gd name="connsiteY8" fmla="*/ 377036 h 1810138"/>
                <a:gd name="connsiteX9" fmla="*/ 1716752 w 2637278"/>
                <a:gd name="connsiteY9" fmla="*/ 321905 h 1810138"/>
                <a:gd name="connsiteX10" fmla="*/ 783378 w 2637278"/>
                <a:gd name="connsiteY10" fmla="*/ 0 h 1810138"/>
                <a:gd name="connsiteX11" fmla="*/ 312510 w 2637278"/>
                <a:gd name="connsiteY11" fmla="*/ 147450 h 1810138"/>
                <a:gd name="connsiteX12" fmla="*/ 105265 w 2637278"/>
                <a:gd name="connsiteY12" fmla="*/ 359689 h 1810138"/>
                <a:gd name="connsiteX0" fmla="*/ 105265 w 2753450"/>
                <a:gd name="connsiteY0" fmla="*/ 359689 h 1810138"/>
                <a:gd name="connsiteX1" fmla="*/ 70703 w 2753450"/>
                <a:gd name="connsiteY1" fmla="*/ 686523 h 1810138"/>
                <a:gd name="connsiteX2" fmla="*/ 0 w 2753450"/>
                <a:gd name="connsiteY2" fmla="*/ 1014671 h 1810138"/>
                <a:gd name="connsiteX3" fmla="*/ 154546 w 2753450"/>
                <a:gd name="connsiteY3" fmla="*/ 1432576 h 1810138"/>
                <a:gd name="connsiteX4" fmla="*/ 343656 w 2753450"/>
                <a:gd name="connsiteY4" fmla="*/ 1810138 h 1810138"/>
                <a:gd name="connsiteX5" fmla="*/ 1723404 w 2753450"/>
                <a:gd name="connsiteY5" fmla="*/ 1415231 h 1810138"/>
                <a:gd name="connsiteX6" fmla="*/ 2637278 w 2753450"/>
                <a:gd name="connsiteY6" fmla="*/ 1324422 h 1810138"/>
                <a:gd name="connsiteX7" fmla="*/ 2637015 w 2753450"/>
                <a:gd name="connsiteY7" fmla="*/ 684815 h 1810138"/>
                <a:gd name="connsiteX8" fmla="*/ 2753450 w 2753450"/>
                <a:gd name="connsiteY8" fmla="*/ 97118 h 1810138"/>
                <a:gd name="connsiteX9" fmla="*/ 1716752 w 2753450"/>
                <a:gd name="connsiteY9" fmla="*/ 321905 h 1810138"/>
                <a:gd name="connsiteX10" fmla="*/ 783378 w 2753450"/>
                <a:gd name="connsiteY10" fmla="*/ 0 h 1810138"/>
                <a:gd name="connsiteX11" fmla="*/ 312510 w 2753450"/>
                <a:gd name="connsiteY11" fmla="*/ 147450 h 1810138"/>
                <a:gd name="connsiteX12" fmla="*/ 105265 w 2753450"/>
                <a:gd name="connsiteY12" fmla="*/ 359689 h 1810138"/>
                <a:gd name="connsiteX0" fmla="*/ 105265 w 2753450"/>
                <a:gd name="connsiteY0" fmla="*/ 359689 h 1810138"/>
                <a:gd name="connsiteX1" fmla="*/ 70703 w 2753450"/>
                <a:gd name="connsiteY1" fmla="*/ 686523 h 1810138"/>
                <a:gd name="connsiteX2" fmla="*/ 0 w 2753450"/>
                <a:gd name="connsiteY2" fmla="*/ 1014671 h 1810138"/>
                <a:gd name="connsiteX3" fmla="*/ 154546 w 2753450"/>
                <a:gd name="connsiteY3" fmla="*/ 1432576 h 1810138"/>
                <a:gd name="connsiteX4" fmla="*/ 343656 w 2753450"/>
                <a:gd name="connsiteY4" fmla="*/ 1810138 h 1810138"/>
                <a:gd name="connsiteX5" fmla="*/ 1723404 w 2753450"/>
                <a:gd name="connsiteY5" fmla="*/ 1415231 h 1810138"/>
                <a:gd name="connsiteX6" fmla="*/ 2637278 w 2753450"/>
                <a:gd name="connsiteY6" fmla="*/ 1324422 h 1810138"/>
                <a:gd name="connsiteX7" fmla="*/ 2637015 w 2753450"/>
                <a:gd name="connsiteY7" fmla="*/ 684815 h 1810138"/>
                <a:gd name="connsiteX8" fmla="*/ 2753450 w 2753450"/>
                <a:gd name="connsiteY8" fmla="*/ 97118 h 1810138"/>
                <a:gd name="connsiteX9" fmla="*/ 1838050 w 2753450"/>
                <a:gd name="connsiteY9" fmla="*/ 41987 h 1810138"/>
                <a:gd name="connsiteX10" fmla="*/ 783378 w 2753450"/>
                <a:gd name="connsiteY10" fmla="*/ 0 h 1810138"/>
                <a:gd name="connsiteX11" fmla="*/ 312510 w 2753450"/>
                <a:gd name="connsiteY11" fmla="*/ 147450 h 1810138"/>
                <a:gd name="connsiteX12" fmla="*/ 105265 w 2753450"/>
                <a:gd name="connsiteY12" fmla="*/ 359689 h 1810138"/>
                <a:gd name="connsiteX0" fmla="*/ 105265 w 2753450"/>
                <a:gd name="connsiteY0" fmla="*/ 359689 h 1810138"/>
                <a:gd name="connsiteX1" fmla="*/ 70703 w 2753450"/>
                <a:gd name="connsiteY1" fmla="*/ 686523 h 1810138"/>
                <a:gd name="connsiteX2" fmla="*/ 0 w 2753450"/>
                <a:gd name="connsiteY2" fmla="*/ 1014671 h 1810138"/>
                <a:gd name="connsiteX3" fmla="*/ 154546 w 2753450"/>
                <a:gd name="connsiteY3" fmla="*/ 1432576 h 1810138"/>
                <a:gd name="connsiteX4" fmla="*/ 343656 w 2753450"/>
                <a:gd name="connsiteY4" fmla="*/ 1810138 h 1810138"/>
                <a:gd name="connsiteX5" fmla="*/ 1723404 w 2753450"/>
                <a:gd name="connsiteY5" fmla="*/ 1415231 h 1810138"/>
                <a:gd name="connsiteX6" fmla="*/ 2637278 w 2753450"/>
                <a:gd name="connsiteY6" fmla="*/ 1324422 h 1810138"/>
                <a:gd name="connsiteX7" fmla="*/ 2637015 w 2753450"/>
                <a:gd name="connsiteY7" fmla="*/ 684815 h 1810138"/>
                <a:gd name="connsiteX8" fmla="*/ 2753450 w 2753450"/>
                <a:gd name="connsiteY8" fmla="*/ 97118 h 1810138"/>
                <a:gd name="connsiteX9" fmla="*/ 1838050 w 2753450"/>
                <a:gd name="connsiteY9" fmla="*/ 41987 h 1810138"/>
                <a:gd name="connsiteX10" fmla="*/ 783378 w 2753450"/>
                <a:gd name="connsiteY10" fmla="*/ 0 h 1810138"/>
                <a:gd name="connsiteX11" fmla="*/ 312510 w 2753450"/>
                <a:gd name="connsiteY11" fmla="*/ 147450 h 1810138"/>
                <a:gd name="connsiteX12" fmla="*/ 105265 w 2753450"/>
                <a:gd name="connsiteY12" fmla="*/ 359689 h 1810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753450" h="1810138">
                  <a:moveTo>
                    <a:pt x="105265" y="359689"/>
                  </a:moveTo>
                  <a:lnTo>
                    <a:pt x="70703" y="686523"/>
                  </a:lnTo>
                  <a:lnTo>
                    <a:pt x="0" y="1014671"/>
                  </a:lnTo>
                  <a:lnTo>
                    <a:pt x="154546" y="1432576"/>
                  </a:lnTo>
                  <a:lnTo>
                    <a:pt x="343656" y="1810138"/>
                  </a:lnTo>
                  <a:lnTo>
                    <a:pt x="1723404" y="1415231"/>
                  </a:lnTo>
                  <a:lnTo>
                    <a:pt x="2637278" y="1324422"/>
                  </a:lnTo>
                  <a:cubicBezTo>
                    <a:pt x="2637190" y="1111220"/>
                    <a:pt x="2637103" y="898017"/>
                    <a:pt x="2637015" y="684815"/>
                  </a:cubicBezTo>
                  <a:lnTo>
                    <a:pt x="2753450" y="97118"/>
                  </a:lnTo>
                  <a:cubicBezTo>
                    <a:pt x="2598263" y="27357"/>
                    <a:pt x="2170519" y="-18881"/>
                    <a:pt x="1838050" y="41987"/>
                  </a:cubicBezTo>
                  <a:lnTo>
                    <a:pt x="783378" y="0"/>
                  </a:lnTo>
                  <a:lnTo>
                    <a:pt x="312510" y="147450"/>
                  </a:lnTo>
                  <a:lnTo>
                    <a:pt x="105265" y="359689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86" name="자유형: 도형 285">
              <a:extLst>
                <a:ext uri="{FF2B5EF4-FFF2-40B4-BE49-F238E27FC236}">
                  <a16:creationId xmlns:a16="http://schemas.microsoft.com/office/drawing/2014/main" id="{FC47F034-1799-419A-A487-5FF79A022E28}"/>
                </a:ext>
              </a:extLst>
            </p:cNvPr>
            <p:cNvSpPr/>
            <p:nvPr/>
          </p:nvSpPr>
          <p:spPr>
            <a:xfrm>
              <a:off x="6988629" y="2554062"/>
              <a:ext cx="2360644" cy="1623526"/>
            </a:xfrm>
            <a:custGeom>
              <a:avLst/>
              <a:gdLst>
                <a:gd name="connsiteX0" fmla="*/ 18661 w 2360644"/>
                <a:gd name="connsiteY0" fmla="*/ 1558212 h 1940767"/>
                <a:gd name="connsiteX1" fmla="*/ 877077 w 2360644"/>
                <a:gd name="connsiteY1" fmla="*/ 1492898 h 1940767"/>
                <a:gd name="connsiteX2" fmla="*/ 1959428 w 2360644"/>
                <a:gd name="connsiteY2" fmla="*/ 1940767 h 1940767"/>
                <a:gd name="connsiteX3" fmla="*/ 2360644 w 2360644"/>
                <a:gd name="connsiteY3" fmla="*/ 1212979 h 1940767"/>
                <a:gd name="connsiteX4" fmla="*/ 2090057 w 2360644"/>
                <a:gd name="connsiteY4" fmla="*/ 457200 h 1940767"/>
                <a:gd name="connsiteX5" fmla="*/ 998375 w 2360644"/>
                <a:gd name="connsiteY5" fmla="*/ 0 h 1940767"/>
                <a:gd name="connsiteX6" fmla="*/ 121298 w 2360644"/>
                <a:gd name="connsiteY6" fmla="*/ 317241 h 1940767"/>
                <a:gd name="connsiteX7" fmla="*/ 0 w 2360644"/>
                <a:gd name="connsiteY7" fmla="*/ 923731 h 1940767"/>
                <a:gd name="connsiteX8" fmla="*/ 18661 w 2360644"/>
                <a:gd name="connsiteY8" fmla="*/ 1558212 h 1940767"/>
                <a:gd name="connsiteX0" fmla="*/ 18661 w 2360644"/>
                <a:gd name="connsiteY0" fmla="*/ 1240971 h 1623526"/>
                <a:gd name="connsiteX1" fmla="*/ 877077 w 2360644"/>
                <a:gd name="connsiteY1" fmla="*/ 1175657 h 1623526"/>
                <a:gd name="connsiteX2" fmla="*/ 1959428 w 2360644"/>
                <a:gd name="connsiteY2" fmla="*/ 1623526 h 1623526"/>
                <a:gd name="connsiteX3" fmla="*/ 2360644 w 2360644"/>
                <a:gd name="connsiteY3" fmla="*/ 895738 h 1623526"/>
                <a:gd name="connsiteX4" fmla="*/ 2090057 w 2360644"/>
                <a:gd name="connsiteY4" fmla="*/ 139959 h 1623526"/>
                <a:gd name="connsiteX5" fmla="*/ 998375 w 2360644"/>
                <a:gd name="connsiteY5" fmla="*/ 55984 h 1623526"/>
                <a:gd name="connsiteX6" fmla="*/ 121298 w 2360644"/>
                <a:gd name="connsiteY6" fmla="*/ 0 h 1623526"/>
                <a:gd name="connsiteX7" fmla="*/ 0 w 2360644"/>
                <a:gd name="connsiteY7" fmla="*/ 606490 h 1623526"/>
                <a:gd name="connsiteX8" fmla="*/ 18661 w 2360644"/>
                <a:gd name="connsiteY8" fmla="*/ 1240971 h 16235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360644" h="1623526">
                  <a:moveTo>
                    <a:pt x="18661" y="1240971"/>
                  </a:moveTo>
                  <a:lnTo>
                    <a:pt x="877077" y="1175657"/>
                  </a:lnTo>
                  <a:lnTo>
                    <a:pt x="1959428" y="1623526"/>
                  </a:lnTo>
                  <a:lnTo>
                    <a:pt x="2360644" y="895738"/>
                  </a:lnTo>
                  <a:lnTo>
                    <a:pt x="2090057" y="139959"/>
                  </a:lnTo>
                  <a:lnTo>
                    <a:pt x="998375" y="55984"/>
                  </a:lnTo>
                  <a:lnTo>
                    <a:pt x="121298" y="0"/>
                  </a:lnTo>
                  <a:lnTo>
                    <a:pt x="0" y="606490"/>
                  </a:lnTo>
                  <a:lnTo>
                    <a:pt x="18661" y="124097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7" name="자유형: 도형 286">
              <a:extLst>
                <a:ext uri="{FF2B5EF4-FFF2-40B4-BE49-F238E27FC236}">
                  <a16:creationId xmlns:a16="http://schemas.microsoft.com/office/drawing/2014/main" id="{9702F364-FB1F-42DF-BA40-43AA9AD40CF0}"/>
                </a:ext>
              </a:extLst>
            </p:cNvPr>
            <p:cNvSpPr/>
            <p:nvPr/>
          </p:nvSpPr>
          <p:spPr>
            <a:xfrm>
              <a:off x="8481527" y="2964608"/>
              <a:ext cx="2733869" cy="2948473"/>
            </a:xfrm>
            <a:custGeom>
              <a:avLst/>
              <a:gdLst>
                <a:gd name="connsiteX0" fmla="*/ 0 w 2733869"/>
                <a:gd name="connsiteY0" fmla="*/ 2761861 h 2948473"/>
                <a:gd name="connsiteX1" fmla="*/ 541175 w 2733869"/>
                <a:gd name="connsiteY1" fmla="*/ 2948473 h 2948473"/>
                <a:gd name="connsiteX2" fmla="*/ 961053 w 2733869"/>
                <a:gd name="connsiteY2" fmla="*/ 2929812 h 2948473"/>
                <a:gd name="connsiteX3" fmla="*/ 1129004 w 2733869"/>
                <a:gd name="connsiteY3" fmla="*/ 2612571 h 2948473"/>
                <a:gd name="connsiteX4" fmla="*/ 1427583 w 2733869"/>
                <a:gd name="connsiteY4" fmla="*/ 2407298 h 2948473"/>
                <a:gd name="connsiteX5" fmla="*/ 1464906 w 2733869"/>
                <a:gd name="connsiteY5" fmla="*/ 1707502 h 2948473"/>
                <a:gd name="connsiteX6" fmla="*/ 1558212 w 2733869"/>
                <a:gd name="connsiteY6" fmla="*/ 1595534 h 2948473"/>
                <a:gd name="connsiteX7" fmla="*/ 1576873 w 2733869"/>
                <a:gd name="connsiteY7" fmla="*/ 1408922 h 2948473"/>
                <a:gd name="connsiteX8" fmla="*/ 2341983 w 2733869"/>
                <a:gd name="connsiteY8" fmla="*/ 998375 h 2948473"/>
                <a:gd name="connsiteX9" fmla="*/ 2733869 w 2733869"/>
                <a:gd name="connsiteY9" fmla="*/ 457200 h 2948473"/>
                <a:gd name="connsiteX10" fmla="*/ 2211355 w 2733869"/>
                <a:gd name="connsiteY10" fmla="*/ 0 h 2948473"/>
                <a:gd name="connsiteX11" fmla="*/ 1194318 w 2733869"/>
                <a:gd name="connsiteY11" fmla="*/ 149289 h 2948473"/>
                <a:gd name="connsiteX12" fmla="*/ 839755 w 2733869"/>
                <a:gd name="connsiteY12" fmla="*/ 541175 h 2948473"/>
                <a:gd name="connsiteX13" fmla="*/ 466530 w 2733869"/>
                <a:gd name="connsiteY13" fmla="*/ 1231640 h 2948473"/>
                <a:gd name="connsiteX14" fmla="*/ 0 w 2733869"/>
                <a:gd name="connsiteY14" fmla="*/ 2761861 h 29484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733869" h="2948473">
                  <a:moveTo>
                    <a:pt x="0" y="2761861"/>
                  </a:moveTo>
                  <a:lnTo>
                    <a:pt x="541175" y="2948473"/>
                  </a:lnTo>
                  <a:lnTo>
                    <a:pt x="961053" y="2929812"/>
                  </a:lnTo>
                  <a:lnTo>
                    <a:pt x="1129004" y="2612571"/>
                  </a:lnTo>
                  <a:lnTo>
                    <a:pt x="1427583" y="2407298"/>
                  </a:lnTo>
                  <a:lnTo>
                    <a:pt x="1464906" y="1707502"/>
                  </a:lnTo>
                  <a:lnTo>
                    <a:pt x="1558212" y="1595534"/>
                  </a:lnTo>
                  <a:lnTo>
                    <a:pt x="1576873" y="1408922"/>
                  </a:lnTo>
                  <a:lnTo>
                    <a:pt x="2341983" y="998375"/>
                  </a:lnTo>
                  <a:lnTo>
                    <a:pt x="2733869" y="457200"/>
                  </a:lnTo>
                  <a:lnTo>
                    <a:pt x="2211355" y="0"/>
                  </a:lnTo>
                  <a:lnTo>
                    <a:pt x="1194318" y="149289"/>
                  </a:lnTo>
                  <a:lnTo>
                    <a:pt x="839755" y="541175"/>
                  </a:lnTo>
                  <a:lnTo>
                    <a:pt x="466530" y="1231640"/>
                  </a:lnTo>
                  <a:lnTo>
                    <a:pt x="0" y="2761861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88" name="자유형: 도형 287">
              <a:extLst>
                <a:ext uri="{FF2B5EF4-FFF2-40B4-BE49-F238E27FC236}">
                  <a16:creationId xmlns:a16="http://schemas.microsoft.com/office/drawing/2014/main" id="{E72AE2CA-C54C-4D26-A4CD-5961B1B28F31}"/>
                </a:ext>
              </a:extLst>
            </p:cNvPr>
            <p:cNvSpPr/>
            <p:nvPr/>
          </p:nvSpPr>
          <p:spPr>
            <a:xfrm>
              <a:off x="6176865" y="1229114"/>
              <a:ext cx="2892490" cy="1455575"/>
            </a:xfrm>
            <a:custGeom>
              <a:avLst/>
              <a:gdLst>
                <a:gd name="connsiteX0" fmla="*/ 177281 w 2444620"/>
                <a:gd name="connsiteY0" fmla="*/ 149290 h 1455575"/>
                <a:gd name="connsiteX1" fmla="*/ 0 w 2444620"/>
                <a:gd name="connsiteY1" fmla="*/ 802432 h 1455575"/>
                <a:gd name="connsiteX2" fmla="*/ 485192 w 2444620"/>
                <a:gd name="connsiteY2" fmla="*/ 1352939 h 1455575"/>
                <a:gd name="connsiteX3" fmla="*/ 1371600 w 2444620"/>
                <a:gd name="connsiteY3" fmla="*/ 1380930 h 1455575"/>
                <a:gd name="connsiteX4" fmla="*/ 2444620 w 2444620"/>
                <a:gd name="connsiteY4" fmla="*/ 1455575 h 1455575"/>
                <a:gd name="connsiteX5" fmla="*/ 2146041 w 2444620"/>
                <a:gd name="connsiteY5" fmla="*/ 55983 h 1455575"/>
                <a:gd name="connsiteX6" fmla="*/ 1324947 w 2444620"/>
                <a:gd name="connsiteY6" fmla="*/ 102637 h 1455575"/>
                <a:gd name="connsiteX7" fmla="*/ 615820 w 2444620"/>
                <a:gd name="connsiteY7" fmla="*/ 0 h 1455575"/>
                <a:gd name="connsiteX8" fmla="*/ 177281 w 2444620"/>
                <a:gd name="connsiteY8" fmla="*/ 149290 h 1455575"/>
                <a:gd name="connsiteX0" fmla="*/ 970383 w 3237722"/>
                <a:gd name="connsiteY0" fmla="*/ 149290 h 1455575"/>
                <a:gd name="connsiteX1" fmla="*/ 0 w 3237722"/>
                <a:gd name="connsiteY1" fmla="*/ 111967 h 1455575"/>
                <a:gd name="connsiteX2" fmla="*/ 1278294 w 3237722"/>
                <a:gd name="connsiteY2" fmla="*/ 1352939 h 1455575"/>
                <a:gd name="connsiteX3" fmla="*/ 2164702 w 3237722"/>
                <a:gd name="connsiteY3" fmla="*/ 1380930 h 1455575"/>
                <a:gd name="connsiteX4" fmla="*/ 3237722 w 3237722"/>
                <a:gd name="connsiteY4" fmla="*/ 1455575 h 1455575"/>
                <a:gd name="connsiteX5" fmla="*/ 2939143 w 3237722"/>
                <a:gd name="connsiteY5" fmla="*/ 55983 h 1455575"/>
                <a:gd name="connsiteX6" fmla="*/ 2118049 w 3237722"/>
                <a:gd name="connsiteY6" fmla="*/ 102637 h 1455575"/>
                <a:gd name="connsiteX7" fmla="*/ 1408922 w 3237722"/>
                <a:gd name="connsiteY7" fmla="*/ 0 h 1455575"/>
                <a:gd name="connsiteX8" fmla="*/ 970383 w 3237722"/>
                <a:gd name="connsiteY8" fmla="*/ 149290 h 1455575"/>
                <a:gd name="connsiteX0" fmla="*/ 970383 w 3237722"/>
                <a:gd name="connsiteY0" fmla="*/ 149290 h 1455575"/>
                <a:gd name="connsiteX1" fmla="*/ 0 w 3237722"/>
                <a:gd name="connsiteY1" fmla="*/ 111967 h 1455575"/>
                <a:gd name="connsiteX2" fmla="*/ 494522 w 3237722"/>
                <a:gd name="connsiteY2" fmla="*/ 597159 h 1455575"/>
                <a:gd name="connsiteX3" fmla="*/ 1278294 w 3237722"/>
                <a:gd name="connsiteY3" fmla="*/ 1352939 h 1455575"/>
                <a:gd name="connsiteX4" fmla="*/ 2164702 w 3237722"/>
                <a:gd name="connsiteY4" fmla="*/ 1380930 h 1455575"/>
                <a:gd name="connsiteX5" fmla="*/ 3237722 w 3237722"/>
                <a:gd name="connsiteY5" fmla="*/ 1455575 h 1455575"/>
                <a:gd name="connsiteX6" fmla="*/ 2939143 w 3237722"/>
                <a:gd name="connsiteY6" fmla="*/ 55983 h 1455575"/>
                <a:gd name="connsiteX7" fmla="*/ 2118049 w 3237722"/>
                <a:gd name="connsiteY7" fmla="*/ 102637 h 1455575"/>
                <a:gd name="connsiteX8" fmla="*/ 1408922 w 3237722"/>
                <a:gd name="connsiteY8" fmla="*/ 0 h 1455575"/>
                <a:gd name="connsiteX9" fmla="*/ 970383 w 3237722"/>
                <a:gd name="connsiteY9" fmla="*/ 149290 h 1455575"/>
                <a:gd name="connsiteX0" fmla="*/ 970383 w 3237722"/>
                <a:gd name="connsiteY0" fmla="*/ 149290 h 1455575"/>
                <a:gd name="connsiteX1" fmla="*/ 0 w 3237722"/>
                <a:gd name="connsiteY1" fmla="*/ 111967 h 1455575"/>
                <a:gd name="connsiteX2" fmla="*/ 849086 w 3237722"/>
                <a:gd name="connsiteY2" fmla="*/ 1250302 h 1455575"/>
                <a:gd name="connsiteX3" fmla="*/ 1278294 w 3237722"/>
                <a:gd name="connsiteY3" fmla="*/ 1352939 h 1455575"/>
                <a:gd name="connsiteX4" fmla="*/ 2164702 w 3237722"/>
                <a:gd name="connsiteY4" fmla="*/ 1380930 h 1455575"/>
                <a:gd name="connsiteX5" fmla="*/ 3237722 w 3237722"/>
                <a:gd name="connsiteY5" fmla="*/ 1455575 h 1455575"/>
                <a:gd name="connsiteX6" fmla="*/ 2939143 w 3237722"/>
                <a:gd name="connsiteY6" fmla="*/ 55983 h 1455575"/>
                <a:gd name="connsiteX7" fmla="*/ 2118049 w 3237722"/>
                <a:gd name="connsiteY7" fmla="*/ 102637 h 1455575"/>
                <a:gd name="connsiteX8" fmla="*/ 1408922 w 3237722"/>
                <a:gd name="connsiteY8" fmla="*/ 0 h 1455575"/>
                <a:gd name="connsiteX9" fmla="*/ 970383 w 3237722"/>
                <a:gd name="connsiteY9" fmla="*/ 149290 h 1455575"/>
                <a:gd name="connsiteX0" fmla="*/ 970383 w 3237722"/>
                <a:gd name="connsiteY0" fmla="*/ 149290 h 1455575"/>
                <a:gd name="connsiteX1" fmla="*/ 0 w 3237722"/>
                <a:gd name="connsiteY1" fmla="*/ 111967 h 1455575"/>
                <a:gd name="connsiteX2" fmla="*/ 429208 w 3237722"/>
                <a:gd name="connsiteY2" fmla="*/ 727788 h 1455575"/>
                <a:gd name="connsiteX3" fmla="*/ 849086 w 3237722"/>
                <a:gd name="connsiteY3" fmla="*/ 1250302 h 1455575"/>
                <a:gd name="connsiteX4" fmla="*/ 1278294 w 3237722"/>
                <a:gd name="connsiteY4" fmla="*/ 1352939 h 1455575"/>
                <a:gd name="connsiteX5" fmla="*/ 2164702 w 3237722"/>
                <a:gd name="connsiteY5" fmla="*/ 1380930 h 1455575"/>
                <a:gd name="connsiteX6" fmla="*/ 3237722 w 3237722"/>
                <a:gd name="connsiteY6" fmla="*/ 1455575 h 1455575"/>
                <a:gd name="connsiteX7" fmla="*/ 2939143 w 3237722"/>
                <a:gd name="connsiteY7" fmla="*/ 55983 h 1455575"/>
                <a:gd name="connsiteX8" fmla="*/ 2118049 w 3237722"/>
                <a:gd name="connsiteY8" fmla="*/ 102637 h 1455575"/>
                <a:gd name="connsiteX9" fmla="*/ 1408922 w 3237722"/>
                <a:gd name="connsiteY9" fmla="*/ 0 h 1455575"/>
                <a:gd name="connsiteX10" fmla="*/ 970383 w 3237722"/>
                <a:gd name="connsiteY10" fmla="*/ 149290 h 1455575"/>
                <a:gd name="connsiteX0" fmla="*/ 970383 w 3237722"/>
                <a:gd name="connsiteY0" fmla="*/ 149290 h 1455575"/>
                <a:gd name="connsiteX1" fmla="*/ 0 w 3237722"/>
                <a:gd name="connsiteY1" fmla="*/ 111967 h 1455575"/>
                <a:gd name="connsiteX2" fmla="*/ 345232 w 3237722"/>
                <a:gd name="connsiteY2" fmla="*/ 1268963 h 1455575"/>
                <a:gd name="connsiteX3" fmla="*/ 849086 w 3237722"/>
                <a:gd name="connsiteY3" fmla="*/ 1250302 h 1455575"/>
                <a:gd name="connsiteX4" fmla="*/ 1278294 w 3237722"/>
                <a:gd name="connsiteY4" fmla="*/ 1352939 h 1455575"/>
                <a:gd name="connsiteX5" fmla="*/ 2164702 w 3237722"/>
                <a:gd name="connsiteY5" fmla="*/ 1380930 h 1455575"/>
                <a:gd name="connsiteX6" fmla="*/ 3237722 w 3237722"/>
                <a:gd name="connsiteY6" fmla="*/ 1455575 h 1455575"/>
                <a:gd name="connsiteX7" fmla="*/ 2939143 w 3237722"/>
                <a:gd name="connsiteY7" fmla="*/ 55983 h 1455575"/>
                <a:gd name="connsiteX8" fmla="*/ 2118049 w 3237722"/>
                <a:gd name="connsiteY8" fmla="*/ 102637 h 1455575"/>
                <a:gd name="connsiteX9" fmla="*/ 1408922 w 3237722"/>
                <a:gd name="connsiteY9" fmla="*/ 0 h 1455575"/>
                <a:gd name="connsiteX10" fmla="*/ 970383 w 3237722"/>
                <a:gd name="connsiteY10" fmla="*/ 149290 h 1455575"/>
                <a:gd name="connsiteX0" fmla="*/ 625151 w 2892490"/>
                <a:gd name="connsiteY0" fmla="*/ 149290 h 1455575"/>
                <a:gd name="connsiteX1" fmla="*/ 139960 w 2892490"/>
                <a:gd name="connsiteY1" fmla="*/ 149289 h 1455575"/>
                <a:gd name="connsiteX2" fmla="*/ 0 w 2892490"/>
                <a:gd name="connsiteY2" fmla="*/ 1268963 h 1455575"/>
                <a:gd name="connsiteX3" fmla="*/ 503854 w 2892490"/>
                <a:gd name="connsiteY3" fmla="*/ 1250302 h 1455575"/>
                <a:gd name="connsiteX4" fmla="*/ 933062 w 2892490"/>
                <a:gd name="connsiteY4" fmla="*/ 1352939 h 1455575"/>
                <a:gd name="connsiteX5" fmla="*/ 1819470 w 2892490"/>
                <a:gd name="connsiteY5" fmla="*/ 1380930 h 1455575"/>
                <a:gd name="connsiteX6" fmla="*/ 2892490 w 2892490"/>
                <a:gd name="connsiteY6" fmla="*/ 1455575 h 1455575"/>
                <a:gd name="connsiteX7" fmla="*/ 2593911 w 2892490"/>
                <a:gd name="connsiteY7" fmla="*/ 55983 h 1455575"/>
                <a:gd name="connsiteX8" fmla="*/ 1772817 w 2892490"/>
                <a:gd name="connsiteY8" fmla="*/ 102637 h 1455575"/>
                <a:gd name="connsiteX9" fmla="*/ 1063690 w 2892490"/>
                <a:gd name="connsiteY9" fmla="*/ 0 h 1455575"/>
                <a:gd name="connsiteX10" fmla="*/ 625151 w 2892490"/>
                <a:gd name="connsiteY10" fmla="*/ 149290 h 145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892490" h="1455575">
                  <a:moveTo>
                    <a:pt x="625151" y="149290"/>
                  </a:moveTo>
                  <a:lnTo>
                    <a:pt x="139960" y="149289"/>
                  </a:lnTo>
                  <a:lnTo>
                    <a:pt x="0" y="1268963"/>
                  </a:lnTo>
                  <a:lnTo>
                    <a:pt x="503854" y="1250302"/>
                  </a:lnTo>
                  <a:lnTo>
                    <a:pt x="933062" y="1352939"/>
                  </a:lnTo>
                  <a:lnTo>
                    <a:pt x="1819470" y="1380930"/>
                  </a:lnTo>
                  <a:lnTo>
                    <a:pt x="2892490" y="1455575"/>
                  </a:lnTo>
                  <a:lnTo>
                    <a:pt x="2593911" y="55983"/>
                  </a:lnTo>
                  <a:lnTo>
                    <a:pt x="1772817" y="102637"/>
                  </a:lnTo>
                  <a:lnTo>
                    <a:pt x="1063690" y="0"/>
                  </a:lnTo>
                  <a:lnTo>
                    <a:pt x="625151" y="149290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9" name="자유형: 도형 288">
              <a:extLst>
                <a:ext uri="{FF2B5EF4-FFF2-40B4-BE49-F238E27FC236}">
                  <a16:creationId xmlns:a16="http://schemas.microsoft.com/office/drawing/2014/main" id="{5B34CEEF-810D-483B-9E55-0C063E6D7DB0}"/>
                </a:ext>
              </a:extLst>
            </p:cNvPr>
            <p:cNvSpPr/>
            <p:nvPr/>
          </p:nvSpPr>
          <p:spPr>
            <a:xfrm>
              <a:off x="2297132" y="1220204"/>
              <a:ext cx="4105469" cy="1667847"/>
            </a:xfrm>
            <a:custGeom>
              <a:avLst/>
              <a:gdLst>
                <a:gd name="connsiteX0" fmla="*/ 2472612 w 2472612"/>
                <a:gd name="connsiteY0" fmla="*/ 3116425 h 3806890"/>
                <a:gd name="connsiteX1" fmla="*/ 2043404 w 2472612"/>
                <a:gd name="connsiteY1" fmla="*/ 1194319 h 3806890"/>
                <a:gd name="connsiteX2" fmla="*/ 214604 w 2472612"/>
                <a:gd name="connsiteY2" fmla="*/ 0 h 3806890"/>
                <a:gd name="connsiteX3" fmla="*/ 74645 w 2472612"/>
                <a:gd name="connsiteY3" fmla="*/ 317241 h 3806890"/>
                <a:gd name="connsiteX4" fmla="*/ 0 w 2472612"/>
                <a:gd name="connsiteY4" fmla="*/ 1026368 h 3806890"/>
                <a:gd name="connsiteX5" fmla="*/ 326571 w 2472612"/>
                <a:gd name="connsiteY5" fmla="*/ 1744825 h 3806890"/>
                <a:gd name="connsiteX6" fmla="*/ 466530 w 2472612"/>
                <a:gd name="connsiteY6" fmla="*/ 1688841 h 3806890"/>
                <a:gd name="connsiteX7" fmla="*/ 1296955 w 2472612"/>
                <a:gd name="connsiteY7" fmla="*/ 3806890 h 3806890"/>
                <a:gd name="connsiteX8" fmla="*/ 1539551 w 2472612"/>
                <a:gd name="connsiteY8" fmla="*/ 3788229 h 3806890"/>
                <a:gd name="connsiteX9" fmla="*/ 1660849 w 2472612"/>
                <a:gd name="connsiteY9" fmla="*/ 3489649 h 3806890"/>
                <a:gd name="connsiteX10" fmla="*/ 1912775 w 2472612"/>
                <a:gd name="connsiteY10" fmla="*/ 3750907 h 3806890"/>
                <a:gd name="connsiteX11" fmla="*/ 2472612 w 2472612"/>
                <a:gd name="connsiteY11" fmla="*/ 3116425 h 3806890"/>
                <a:gd name="connsiteX0" fmla="*/ 3107094 w 3107094"/>
                <a:gd name="connsiteY0" fmla="*/ 3116425 h 3806890"/>
                <a:gd name="connsiteX1" fmla="*/ 2677886 w 3107094"/>
                <a:gd name="connsiteY1" fmla="*/ 1194319 h 3806890"/>
                <a:gd name="connsiteX2" fmla="*/ 849086 w 3107094"/>
                <a:gd name="connsiteY2" fmla="*/ 0 h 3806890"/>
                <a:gd name="connsiteX3" fmla="*/ 709127 w 3107094"/>
                <a:gd name="connsiteY3" fmla="*/ 317241 h 3806890"/>
                <a:gd name="connsiteX4" fmla="*/ 634482 w 3107094"/>
                <a:gd name="connsiteY4" fmla="*/ 1026368 h 3806890"/>
                <a:gd name="connsiteX5" fmla="*/ 0 w 3107094"/>
                <a:gd name="connsiteY5" fmla="*/ 1436915 h 3806890"/>
                <a:gd name="connsiteX6" fmla="*/ 1101012 w 3107094"/>
                <a:gd name="connsiteY6" fmla="*/ 1688841 h 3806890"/>
                <a:gd name="connsiteX7" fmla="*/ 1931437 w 3107094"/>
                <a:gd name="connsiteY7" fmla="*/ 3806890 h 3806890"/>
                <a:gd name="connsiteX8" fmla="*/ 2174033 w 3107094"/>
                <a:gd name="connsiteY8" fmla="*/ 3788229 h 3806890"/>
                <a:gd name="connsiteX9" fmla="*/ 2295331 w 3107094"/>
                <a:gd name="connsiteY9" fmla="*/ 3489649 h 3806890"/>
                <a:gd name="connsiteX10" fmla="*/ 2547257 w 3107094"/>
                <a:gd name="connsiteY10" fmla="*/ 3750907 h 3806890"/>
                <a:gd name="connsiteX11" fmla="*/ 3107094 w 3107094"/>
                <a:gd name="connsiteY11" fmla="*/ 3116425 h 3806890"/>
                <a:gd name="connsiteX0" fmla="*/ 3536302 w 3536302"/>
                <a:gd name="connsiteY0" fmla="*/ 3116425 h 3806890"/>
                <a:gd name="connsiteX1" fmla="*/ 3107094 w 3536302"/>
                <a:gd name="connsiteY1" fmla="*/ 1194319 h 3806890"/>
                <a:gd name="connsiteX2" fmla="*/ 1278294 w 3536302"/>
                <a:gd name="connsiteY2" fmla="*/ 0 h 3806890"/>
                <a:gd name="connsiteX3" fmla="*/ 1138335 w 3536302"/>
                <a:gd name="connsiteY3" fmla="*/ 317241 h 3806890"/>
                <a:gd name="connsiteX4" fmla="*/ 1063690 w 3536302"/>
                <a:gd name="connsiteY4" fmla="*/ 1026368 h 3806890"/>
                <a:gd name="connsiteX5" fmla="*/ 0 w 3536302"/>
                <a:gd name="connsiteY5" fmla="*/ 1380932 h 3806890"/>
                <a:gd name="connsiteX6" fmla="*/ 1530220 w 3536302"/>
                <a:gd name="connsiteY6" fmla="*/ 1688841 h 3806890"/>
                <a:gd name="connsiteX7" fmla="*/ 2360645 w 3536302"/>
                <a:gd name="connsiteY7" fmla="*/ 3806890 h 3806890"/>
                <a:gd name="connsiteX8" fmla="*/ 2603241 w 3536302"/>
                <a:gd name="connsiteY8" fmla="*/ 3788229 h 3806890"/>
                <a:gd name="connsiteX9" fmla="*/ 2724539 w 3536302"/>
                <a:gd name="connsiteY9" fmla="*/ 3489649 h 3806890"/>
                <a:gd name="connsiteX10" fmla="*/ 2976465 w 3536302"/>
                <a:gd name="connsiteY10" fmla="*/ 3750907 h 3806890"/>
                <a:gd name="connsiteX11" fmla="*/ 3536302 w 3536302"/>
                <a:gd name="connsiteY11" fmla="*/ 3116425 h 3806890"/>
                <a:gd name="connsiteX0" fmla="*/ 3536302 w 3536302"/>
                <a:gd name="connsiteY0" fmla="*/ 3116425 h 3806890"/>
                <a:gd name="connsiteX1" fmla="*/ 3107094 w 3536302"/>
                <a:gd name="connsiteY1" fmla="*/ 1194319 h 3806890"/>
                <a:gd name="connsiteX2" fmla="*/ 1278294 w 3536302"/>
                <a:gd name="connsiteY2" fmla="*/ 0 h 3806890"/>
                <a:gd name="connsiteX3" fmla="*/ 1138335 w 3536302"/>
                <a:gd name="connsiteY3" fmla="*/ 317241 h 3806890"/>
                <a:gd name="connsiteX4" fmla="*/ 363894 w 3536302"/>
                <a:gd name="connsiteY4" fmla="*/ 1278295 h 3806890"/>
                <a:gd name="connsiteX5" fmla="*/ 0 w 3536302"/>
                <a:gd name="connsiteY5" fmla="*/ 1380932 h 3806890"/>
                <a:gd name="connsiteX6" fmla="*/ 1530220 w 3536302"/>
                <a:gd name="connsiteY6" fmla="*/ 1688841 h 3806890"/>
                <a:gd name="connsiteX7" fmla="*/ 2360645 w 3536302"/>
                <a:gd name="connsiteY7" fmla="*/ 3806890 h 3806890"/>
                <a:gd name="connsiteX8" fmla="*/ 2603241 w 3536302"/>
                <a:gd name="connsiteY8" fmla="*/ 3788229 h 3806890"/>
                <a:gd name="connsiteX9" fmla="*/ 2724539 w 3536302"/>
                <a:gd name="connsiteY9" fmla="*/ 3489649 h 3806890"/>
                <a:gd name="connsiteX10" fmla="*/ 2976465 w 3536302"/>
                <a:gd name="connsiteY10" fmla="*/ 3750907 h 3806890"/>
                <a:gd name="connsiteX11" fmla="*/ 3536302 w 3536302"/>
                <a:gd name="connsiteY11" fmla="*/ 3116425 h 3806890"/>
                <a:gd name="connsiteX0" fmla="*/ 3536302 w 3536302"/>
                <a:gd name="connsiteY0" fmla="*/ 3116425 h 3806890"/>
                <a:gd name="connsiteX1" fmla="*/ 3107094 w 3536302"/>
                <a:gd name="connsiteY1" fmla="*/ 1194319 h 3806890"/>
                <a:gd name="connsiteX2" fmla="*/ 1278294 w 3536302"/>
                <a:gd name="connsiteY2" fmla="*/ 0 h 3806890"/>
                <a:gd name="connsiteX3" fmla="*/ 1138335 w 3536302"/>
                <a:gd name="connsiteY3" fmla="*/ 317241 h 3806890"/>
                <a:gd name="connsiteX4" fmla="*/ 382555 w 3536302"/>
                <a:gd name="connsiteY4" fmla="*/ 765111 h 3806890"/>
                <a:gd name="connsiteX5" fmla="*/ 0 w 3536302"/>
                <a:gd name="connsiteY5" fmla="*/ 1380932 h 3806890"/>
                <a:gd name="connsiteX6" fmla="*/ 1530220 w 3536302"/>
                <a:gd name="connsiteY6" fmla="*/ 1688841 h 3806890"/>
                <a:gd name="connsiteX7" fmla="*/ 2360645 w 3536302"/>
                <a:gd name="connsiteY7" fmla="*/ 3806890 h 3806890"/>
                <a:gd name="connsiteX8" fmla="*/ 2603241 w 3536302"/>
                <a:gd name="connsiteY8" fmla="*/ 3788229 h 3806890"/>
                <a:gd name="connsiteX9" fmla="*/ 2724539 w 3536302"/>
                <a:gd name="connsiteY9" fmla="*/ 3489649 h 3806890"/>
                <a:gd name="connsiteX10" fmla="*/ 2976465 w 3536302"/>
                <a:gd name="connsiteY10" fmla="*/ 3750907 h 3806890"/>
                <a:gd name="connsiteX11" fmla="*/ 3536302 w 3536302"/>
                <a:gd name="connsiteY11" fmla="*/ 3116425 h 3806890"/>
                <a:gd name="connsiteX0" fmla="*/ 3601617 w 3601617"/>
                <a:gd name="connsiteY0" fmla="*/ 3116425 h 3806890"/>
                <a:gd name="connsiteX1" fmla="*/ 3172409 w 3601617"/>
                <a:gd name="connsiteY1" fmla="*/ 1194319 h 3806890"/>
                <a:gd name="connsiteX2" fmla="*/ 1343609 w 3601617"/>
                <a:gd name="connsiteY2" fmla="*/ 0 h 3806890"/>
                <a:gd name="connsiteX3" fmla="*/ 1203650 w 3601617"/>
                <a:gd name="connsiteY3" fmla="*/ 317241 h 3806890"/>
                <a:gd name="connsiteX4" fmla="*/ 447870 w 3601617"/>
                <a:gd name="connsiteY4" fmla="*/ 765111 h 3806890"/>
                <a:gd name="connsiteX5" fmla="*/ 0 w 3601617"/>
                <a:gd name="connsiteY5" fmla="*/ 681136 h 3806890"/>
                <a:gd name="connsiteX6" fmla="*/ 1595535 w 3601617"/>
                <a:gd name="connsiteY6" fmla="*/ 1688841 h 3806890"/>
                <a:gd name="connsiteX7" fmla="*/ 2425960 w 3601617"/>
                <a:gd name="connsiteY7" fmla="*/ 3806890 h 3806890"/>
                <a:gd name="connsiteX8" fmla="*/ 2668556 w 3601617"/>
                <a:gd name="connsiteY8" fmla="*/ 3788229 h 3806890"/>
                <a:gd name="connsiteX9" fmla="*/ 2789854 w 3601617"/>
                <a:gd name="connsiteY9" fmla="*/ 3489649 h 3806890"/>
                <a:gd name="connsiteX10" fmla="*/ 3041780 w 3601617"/>
                <a:gd name="connsiteY10" fmla="*/ 3750907 h 3806890"/>
                <a:gd name="connsiteX11" fmla="*/ 3601617 w 3601617"/>
                <a:gd name="connsiteY11" fmla="*/ 3116425 h 3806890"/>
                <a:gd name="connsiteX0" fmla="*/ 3620278 w 3620278"/>
                <a:gd name="connsiteY0" fmla="*/ 3116425 h 3806890"/>
                <a:gd name="connsiteX1" fmla="*/ 3191070 w 3620278"/>
                <a:gd name="connsiteY1" fmla="*/ 1194319 h 3806890"/>
                <a:gd name="connsiteX2" fmla="*/ 1362270 w 3620278"/>
                <a:gd name="connsiteY2" fmla="*/ 0 h 3806890"/>
                <a:gd name="connsiteX3" fmla="*/ 1222311 w 3620278"/>
                <a:gd name="connsiteY3" fmla="*/ 317241 h 3806890"/>
                <a:gd name="connsiteX4" fmla="*/ 466531 w 3620278"/>
                <a:gd name="connsiteY4" fmla="*/ 765111 h 3806890"/>
                <a:gd name="connsiteX5" fmla="*/ 18661 w 3620278"/>
                <a:gd name="connsiteY5" fmla="*/ 681136 h 3806890"/>
                <a:gd name="connsiteX6" fmla="*/ 0 w 3620278"/>
                <a:gd name="connsiteY6" fmla="*/ 961053 h 3806890"/>
                <a:gd name="connsiteX7" fmla="*/ 2444621 w 3620278"/>
                <a:gd name="connsiteY7" fmla="*/ 3806890 h 3806890"/>
                <a:gd name="connsiteX8" fmla="*/ 2687217 w 3620278"/>
                <a:gd name="connsiteY8" fmla="*/ 3788229 h 3806890"/>
                <a:gd name="connsiteX9" fmla="*/ 2808515 w 3620278"/>
                <a:gd name="connsiteY9" fmla="*/ 3489649 h 3806890"/>
                <a:gd name="connsiteX10" fmla="*/ 3060441 w 3620278"/>
                <a:gd name="connsiteY10" fmla="*/ 3750907 h 3806890"/>
                <a:gd name="connsiteX11" fmla="*/ 3620278 w 3620278"/>
                <a:gd name="connsiteY11" fmla="*/ 3116425 h 3806890"/>
                <a:gd name="connsiteX0" fmla="*/ 3620278 w 3620278"/>
                <a:gd name="connsiteY0" fmla="*/ 3116425 h 3806890"/>
                <a:gd name="connsiteX1" fmla="*/ 3191070 w 3620278"/>
                <a:gd name="connsiteY1" fmla="*/ 1194319 h 3806890"/>
                <a:gd name="connsiteX2" fmla="*/ 1362270 w 3620278"/>
                <a:gd name="connsiteY2" fmla="*/ 0 h 3806890"/>
                <a:gd name="connsiteX3" fmla="*/ 1222311 w 3620278"/>
                <a:gd name="connsiteY3" fmla="*/ 317241 h 3806890"/>
                <a:gd name="connsiteX4" fmla="*/ 401217 w 3620278"/>
                <a:gd name="connsiteY4" fmla="*/ 699797 h 3806890"/>
                <a:gd name="connsiteX5" fmla="*/ 18661 w 3620278"/>
                <a:gd name="connsiteY5" fmla="*/ 681136 h 3806890"/>
                <a:gd name="connsiteX6" fmla="*/ 0 w 3620278"/>
                <a:gd name="connsiteY6" fmla="*/ 961053 h 3806890"/>
                <a:gd name="connsiteX7" fmla="*/ 2444621 w 3620278"/>
                <a:gd name="connsiteY7" fmla="*/ 3806890 h 3806890"/>
                <a:gd name="connsiteX8" fmla="*/ 2687217 w 3620278"/>
                <a:gd name="connsiteY8" fmla="*/ 3788229 h 3806890"/>
                <a:gd name="connsiteX9" fmla="*/ 2808515 w 3620278"/>
                <a:gd name="connsiteY9" fmla="*/ 3489649 h 3806890"/>
                <a:gd name="connsiteX10" fmla="*/ 3060441 w 3620278"/>
                <a:gd name="connsiteY10" fmla="*/ 3750907 h 3806890"/>
                <a:gd name="connsiteX11" fmla="*/ 3620278 w 3620278"/>
                <a:gd name="connsiteY11" fmla="*/ 3116425 h 3806890"/>
                <a:gd name="connsiteX0" fmla="*/ 3620278 w 3620278"/>
                <a:gd name="connsiteY0" fmla="*/ 3116425 h 3806890"/>
                <a:gd name="connsiteX1" fmla="*/ 3191070 w 3620278"/>
                <a:gd name="connsiteY1" fmla="*/ 1194319 h 3806890"/>
                <a:gd name="connsiteX2" fmla="*/ 1362270 w 3620278"/>
                <a:gd name="connsiteY2" fmla="*/ 0 h 3806890"/>
                <a:gd name="connsiteX3" fmla="*/ 1222311 w 3620278"/>
                <a:gd name="connsiteY3" fmla="*/ 317241 h 3806890"/>
                <a:gd name="connsiteX4" fmla="*/ 401217 w 3620278"/>
                <a:gd name="connsiteY4" fmla="*/ 699797 h 3806890"/>
                <a:gd name="connsiteX5" fmla="*/ 27991 w 3620278"/>
                <a:gd name="connsiteY5" fmla="*/ 653145 h 3806890"/>
                <a:gd name="connsiteX6" fmla="*/ 0 w 3620278"/>
                <a:gd name="connsiteY6" fmla="*/ 961053 h 3806890"/>
                <a:gd name="connsiteX7" fmla="*/ 2444621 w 3620278"/>
                <a:gd name="connsiteY7" fmla="*/ 3806890 h 3806890"/>
                <a:gd name="connsiteX8" fmla="*/ 2687217 w 3620278"/>
                <a:gd name="connsiteY8" fmla="*/ 3788229 h 3806890"/>
                <a:gd name="connsiteX9" fmla="*/ 2808515 w 3620278"/>
                <a:gd name="connsiteY9" fmla="*/ 3489649 h 3806890"/>
                <a:gd name="connsiteX10" fmla="*/ 3060441 w 3620278"/>
                <a:gd name="connsiteY10" fmla="*/ 3750907 h 3806890"/>
                <a:gd name="connsiteX11" fmla="*/ 3620278 w 3620278"/>
                <a:gd name="connsiteY11" fmla="*/ 3116425 h 3806890"/>
                <a:gd name="connsiteX0" fmla="*/ 3620278 w 3620278"/>
                <a:gd name="connsiteY0" fmla="*/ 3116425 h 3806890"/>
                <a:gd name="connsiteX1" fmla="*/ 3191070 w 3620278"/>
                <a:gd name="connsiteY1" fmla="*/ 1194319 h 3806890"/>
                <a:gd name="connsiteX2" fmla="*/ 1362270 w 3620278"/>
                <a:gd name="connsiteY2" fmla="*/ 0 h 3806890"/>
                <a:gd name="connsiteX3" fmla="*/ 1222311 w 3620278"/>
                <a:gd name="connsiteY3" fmla="*/ 317241 h 3806890"/>
                <a:gd name="connsiteX4" fmla="*/ 401217 w 3620278"/>
                <a:gd name="connsiteY4" fmla="*/ 699797 h 3806890"/>
                <a:gd name="connsiteX5" fmla="*/ 27991 w 3620278"/>
                <a:gd name="connsiteY5" fmla="*/ 653145 h 3806890"/>
                <a:gd name="connsiteX6" fmla="*/ 0 w 3620278"/>
                <a:gd name="connsiteY6" fmla="*/ 961053 h 3806890"/>
                <a:gd name="connsiteX7" fmla="*/ 634483 w 3620278"/>
                <a:gd name="connsiteY7" fmla="*/ 1630524 h 3806890"/>
                <a:gd name="connsiteX8" fmla="*/ 2444621 w 3620278"/>
                <a:gd name="connsiteY8" fmla="*/ 3806890 h 3806890"/>
                <a:gd name="connsiteX9" fmla="*/ 2687217 w 3620278"/>
                <a:gd name="connsiteY9" fmla="*/ 3788229 h 3806890"/>
                <a:gd name="connsiteX10" fmla="*/ 2808515 w 3620278"/>
                <a:gd name="connsiteY10" fmla="*/ 3489649 h 3806890"/>
                <a:gd name="connsiteX11" fmla="*/ 3060441 w 3620278"/>
                <a:gd name="connsiteY11" fmla="*/ 3750907 h 3806890"/>
                <a:gd name="connsiteX12" fmla="*/ 3620278 w 3620278"/>
                <a:gd name="connsiteY12" fmla="*/ 3116425 h 3806890"/>
                <a:gd name="connsiteX0" fmla="*/ 3620278 w 3620278"/>
                <a:gd name="connsiteY0" fmla="*/ 3116425 h 3806890"/>
                <a:gd name="connsiteX1" fmla="*/ 3191070 w 3620278"/>
                <a:gd name="connsiteY1" fmla="*/ 1194319 h 3806890"/>
                <a:gd name="connsiteX2" fmla="*/ 1362270 w 3620278"/>
                <a:gd name="connsiteY2" fmla="*/ 0 h 3806890"/>
                <a:gd name="connsiteX3" fmla="*/ 1222311 w 3620278"/>
                <a:gd name="connsiteY3" fmla="*/ 317241 h 3806890"/>
                <a:gd name="connsiteX4" fmla="*/ 401217 w 3620278"/>
                <a:gd name="connsiteY4" fmla="*/ 699797 h 3806890"/>
                <a:gd name="connsiteX5" fmla="*/ 27991 w 3620278"/>
                <a:gd name="connsiteY5" fmla="*/ 653145 h 3806890"/>
                <a:gd name="connsiteX6" fmla="*/ 0 w 3620278"/>
                <a:gd name="connsiteY6" fmla="*/ 961053 h 3806890"/>
                <a:gd name="connsiteX7" fmla="*/ 671806 w 3620278"/>
                <a:gd name="connsiteY7" fmla="*/ 1546548 h 3806890"/>
                <a:gd name="connsiteX8" fmla="*/ 2444621 w 3620278"/>
                <a:gd name="connsiteY8" fmla="*/ 3806890 h 3806890"/>
                <a:gd name="connsiteX9" fmla="*/ 2687217 w 3620278"/>
                <a:gd name="connsiteY9" fmla="*/ 3788229 h 3806890"/>
                <a:gd name="connsiteX10" fmla="*/ 2808515 w 3620278"/>
                <a:gd name="connsiteY10" fmla="*/ 3489649 h 3806890"/>
                <a:gd name="connsiteX11" fmla="*/ 3060441 w 3620278"/>
                <a:gd name="connsiteY11" fmla="*/ 3750907 h 3806890"/>
                <a:gd name="connsiteX12" fmla="*/ 3620278 w 3620278"/>
                <a:gd name="connsiteY12" fmla="*/ 3116425 h 3806890"/>
                <a:gd name="connsiteX0" fmla="*/ 3620278 w 3620278"/>
                <a:gd name="connsiteY0" fmla="*/ 3116425 h 3806890"/>
                <a:gd name="connsiteX1" fmla="*/ 3191070 w 3620278"/>
                <a:gd name="connsiteY1" fmla="*/ 1194319 h 3806890"/>
                <a:gd name="connsiteX2" fmla="*/ 1362270 w 3620278"/>
                <a:gd name="connsiteY2" fmla="*/ 0 h 3806890"/>
                <a:gd name="connsiteX3" fmla="*/ 1222311 w 3620278"/>
                <a:gd name="connsiteY3" fmla="*/ 317241 h 3806890"/>
                <a:gd name="connsiteX4" fmla="*/ 401217 w 3620278"/>
                <a:gd name="connsiteY4" fmla="*/ 699797 h 3806890"/>
                <a:gd name="connsiteX5" fmla="*/ 27991 w 3620278"/>
                <a:gd name="connsiteY5" fmla="*/ 653145 h 3806890"/>
                <a:gd name="connsiteX6" fmla="*/ 0 w 3620278"/>
                <a:gd name="connsiteY6" fmla="*/ 961053 h 3806890"/>
                <a:gd name="connsiteX7" fmla="*/ 671806 w 3620278"/>
                <a:gd name="connsiteY7" fmla="*/ 1546548 h 3806890"/>
                <a:gd name="connsiteX8" fmla="*/ 1660850 w 3620278"/>
                <a:gd name="connsiteY8" fmla="*/ 1705169 h 3806890"/>
                <a:gd name="connsiteX9" fmla="*/ 2444621 w 3620278"/>
                <a:gd name="connsiteY9" fmla="*/ 3806890 h 3806890"/>
                <a:gd name="connsiteX10" fmla="*/ 2687217 w 3620278"/>
                <a:gd name="connsiteY10" fmla="*/ 3788229 h 3806890"/>
                <a:gd name="connsiteX11" fmla="*/ 2808515 w 3620278"/>
                <a:gd name="connsiteY11" fmla="*/ 3489649 h 3806890"/>
                <a:gd name="connsiteX12" fmla="*/ 3060441 w 3620278"/>
                <a:gd name="connsiteY12" fmla="*/ 3750907 h 3806890"/>
                <a:gd name="connsiteX13" fmla="*/ 3620278 w 3620278"/>
                <a:gd name="connsiteY13" fmla="*/ 3116425 h 3806890"/>
                <a:gd name="connsiteX0" fmla="*/ 3620278 w 3620278"/>
                <a:gd name="connsiteY0" fmla="*/ 3116425 h 3788229"/>
                <a:gd name="connsiteX1" fmla="*/ 3191070 w 3620278"/>
                <a:gd name="connsiteY1" fmla="*/ 1194319 h 3788229"/>
                <a:gd name="connsiteX2" fmla="*/ 1362270 w 3620278"/>
                <a:gd name="connsiteY2" fmla="*/ 0 h 3788229"/>
                <a:gd name="connsiteX3" fmla="*/ 1222311 w 3620278"/>
                <a:gd name="connsiteY3" fmla="*/ 317241 h 3788229"/>
                <a:gd name="connsiteX4" fmla="*/ 401217 w 3620278"/>
                <a:gd name="connsiteY4" fmla="*/ 699797 h 3788229"/>
                <a:gd name="connsiteX5" fmla="*/ 27991 w 3620278"/>
                <a:gd name="connsiteY5" fmla="*/ 653145 h 3788229"/>
                <a:gd name="connsiteX6" fmla="*/ 0 w 3620278"/>
                <a:gd name="connsiteY6" fmla="*/ 961053 h 3788229"/>
                <a:gd name="connsiteX7" fmla="*/ 671806 w 3620278"/>
                <a:gd name="connsiteY7" fmla="*/ 1546548 h 3788229"/>
                <a:gd name="connsiteX8" fmla="*/ 1660850 w 3620278"/>
                <a:gd name="connsiteY8" fmla="*/ 1705169 h 3788229"/>
                <a:gd name="connsiteX9" fmla="*/ 2593911 w 3620278"/>
                <a:gd name="connsiteY9" fmla="*/ 1334277 h 3788229"/>
                <a:gd name="connsiteX10" fmla="*/ 2687217 w 3620278"/>
                <a:gd name="connsiteY10" fmla="*/ 3788229 h 3788229"/>
                <a:gd name="connsiteX11" fmla="*/ 2808515 w 3620278"/>
                <a:gd name="connsiteY11" fmla="*/ 3489649 h 3788229"/>
                <a:gd name="connsiteX12" fmla="*/ 3060441 w 3620278"/>
                <a:gd name="connsiteY12" fmla="*/ 3750907 h 3788229"/>
                <a:gd name="connsiteX13" fmla="*/ 3620278 w 3620278"/>
                <a:gd name="connsiteY13" fmla="*/ 3116425 h 3788229"/>
                <a:gd name="connsiteX0" fmla="*/ 3620278 w 3620278"/>
                <a:gd name="connsiteY0" fmla="*/ 3116425 h 3750907"/>
                <a:gd name="connsiteX1" fmla="*/ 3191070 w 3620278"/>
                <a:gd name="connsiteY1" fmla="*/ 1194319 h 3750907"/>
                <a:gd name="connsiteX2" fmla="*/ 1362270 w 3620278"/>
                <a:gd name="connsiteY2" fmla="*/ 0 h 3750907"/>
                <a:gd name="connsiteX3" fmla="*/ 1222311 w 3620278"/>
                <a:gd name="connsiteY3" fmla="*/ 317241 h 3750907"/>
                <a:gd name="connsiteX4" fmla="*/ 401217 w 3620278"/>
                <a:gd name="connsiteY4" fmla="*/ 699797 h 3750907"/>
                <a:gd name="connsiteX5" fmla="*/ 27991 w 3620278"/>
                <a:gd name="connsiteY5" fmla="*/ 653145 h 3750907"/>
                <a:gd name="connsiteX6" fmla="*/ 0 w 3620278"/>
                <a:gd name="connsiteY6" fmla="*/ 961053 h 3750907"/>
                <a:gd name="connsiteX7" fmla="*/ 671806 w 3620278"/>
                <a:gd name="connsiteY7" fmla="*/ 1546548 h 3750907"/>
                <a:gd name="connsiteX8" fmla="*/ 1660850 w 3620278"/>
                <a:gd name="connsiteY8" fmla="*/ 1705169 h 3750907"/>
                <a:gd name="connsiteX9" fmla="*/ 2593911 w 3620278"/>
                <a:gd name="connsiteY9" fmla="*/ 1334277 h 3750907"/>
                <a:gd name="connsiteX10" fmla="*/ 2864499 w 3620278"/>
                <a:gd name="connsiteY10" fmla="*/ 1278295 h 3750907"/>
                <a:gd name="connsiteX11" fmla="*/ 2808515 w 3620278"/>
                <a:gd name="connsiteY11" fmla="*/ 3489649 h 3750907"/>
                <a:gd name="connsiteX12" fmla="*/ 3060441 w 3620278"/>
                <a:gd name="connsiteY12" fmla="*/ 3750907 h 3750907"/>
                <a:gd name="connsiteX13" fmla="*/ 3620278 w 3620278"/>
                <a:gd name="connsiteY13" fmla="*/ 3116425 h 3750907"/>
                <a:gd name="connsiteX0" fmla="*/ 3620278 w 4096139"/>
                <a:gd name="connsiteY0" fmla="*/ 3116425 h 3750907"/>
                <a:gd name="connsiteX1" fmla="*/ 4096139 w 4096139"/>
                <a:gd name="connsiteY1" fmla="*/ 158621 h 3750907"/>
                <a:gd name="connsiteX2" fmla="*/ 1362270 w 4096139"/>
                <a:gd name="connsiteY2" fmla="*/ 0 h 3750907"/>
                <a:gd name="connsiteX3" fmla="*/ 1222311 w 4096139"/>
                <a:gd name="connsiteY3" fmla="*/ 317241 h 3750907"/>
                <a:gd name="connsiteX4" fmla="*/ 401217 w 4096139"/>
                <a:gd name="connsiteY4" fmla="*/ 699797 h 3750907"/>
                <a:gd name="connsiteX5" fmla="*/ 27991 w 4096139"/>
                <a:gd name="connsiteY5" fmla="*/ 653145 h 3750907"/>
                <a:gd name="connsiteX6" fmla="*/ 0 w 4096139"/>
                <a:gd name="connsiteY6" fmla="*/ 961053 h 3750907"/>
                <a:gd name="connsiteX7" fmla="*/ 671806 w 4096139"/>
                <a:gd name="connsiteY7" fmla="*/ 1546548 h 3750907"/>
                <a:gd name="connsiteX8" fmla="*/ 1660850 w 4096139"/>
                <a:gd name="connsiteY8" fmla="*/ 1705169 h 3750907"/>
                <a:gd name="connsiteX9" fmla="*/ 2593911 w 4096139"/>
                <a:gd name="connsiteY9" fmla="*/ 1334277 h 3750907"/>
                <a:gd name="connsiteX10" fmla="*/ 2864499 w 4096139"/>
                <a:gd name="connsiteY10" fmla="*/ 1278295 h 3750907"/>
                <a:gd name="connsiteX11" fmla="*/ 2808515 w 4096139"/>
                <a:gd name="connsiteY11" fmla="*/ 3489649 h 3750907"/>
                <a:gd name="connsiteX12" fmla="*/ 3060441 w 4096139"/>
                <a:gd name="connsiteY12" fmla="*/ 3750907 h 3750907"/>
                <a:gd name="connsiteX13" fmla="*/ 3620278 w 4096139"/>
                <a:gd name="connsiteY13" fmla="*/ 3116425 h 3750907"/>
                <a:gd name="connsiteX0" fmla="*/ 3909527 w 4096139"/>
                <a:gd name="connsiteY0" fmla="*/ 1315616 h 3750907"/>
                <a:gd name="connsiteX1" fmla="*/ 4096139 w 4096139"/>
                <a:gd name="connsiteY1" fmla="*/ 158621 h 3750907"/>
                <a:gd name="connsiteX2" fmla="*/ 1362270 w 4096139"/>
                <a:gd name="connsiteY2" fmla="*/ 0 h 3750907"/>
                <a:gd name="connsiteX3" fmla="*/ 1222311 w 4096139"/>
                <a:gd name="connsiteY3" fmla="*/ 317241 h 3750907"/>
                <a:gd name="connsiteX4" fmla="*/ 401217 w 4096139"/>
                <a:gd name="connsiteY4" fmla="*/ 699797 h 3750907"/>
                <a:gd name="connsiteX5" fmla="*/ 27991 w 4096139"/>
                <a:gd name="connsiteY5" fmla="*/ 653145 h 3750907"/>
                <a:gd name="connsiteX6" fmla="*/ 0 w 4096139"/>
                <a:gd name="connsiteY6" fmla="*/ 961053 h 3750907"/>
                <a:gd name="connsiteX7" fmla="*/ 671806 w 4096139"/>
                <a:gd name="connsiteY7" fmla="*/ 1546548 h 3750907"/>
                <a:gd name="connsiteX8" fmla="*/ 1660850 w 4096139"/>
                <a:gd name="connsiteY8" fmla="*/ 1705169 h 3750907"/>
                <a:gd name="connsiteX9" fmla="*/ 2593911 w 4096139"/>
                <a:gd name="connsiteY9" fmla="*/ 1334277 h 3750907"/>
                <a:gd name="connsiteX10" fmla="*/ 2864499 w 4096139"/>
                <a:gd name="connsiteY10" fmla="*/ 1278295 h 3750907"/>
                <a:gd name="connsiteX11" fmla="*/ 2808515 w 4096139"/>
                <a:gd name="connsiteY11" fmla="*/ 3489649 h 3750907"/>
                <a:gd name="connsiteX12" fmla="*/ 3060441 w 4096139"/>
                <a:gd name="connsiteY12" fmla="*/ 3750907 h 3750907"/>
                <a:gd name="connsiteX13" fmla="*/ 3909527 w 4096139"/>
                <a:gd name="connsiteY13" fmla="*/ 1315616 h 3750907"/>
                <a:gd name="connsiteX0" fmla="*/ 3909527 w 4096139"/>
                <a:gd name="connsiteY0" fmla="*/ 1315616 h 3489649"/>
                <a:gd name="connsiteX1" fmla="*/ 4096139 w 4096139"/>
                <a:gd name="connsiteY1" fmla="*/ 158621 h 3489649"/>
                <a:gd name="connsiteX2" fmla="*/ 1362270 w 4096139"/>
                <a:gd name="connsiteY2" fmla="*/ 0 h 3489649"/>
                <a:gd name="connsiteX3" fmla="*/ 1222311 w 4096139"/>
                <a:gd name="connsiteY3" fmla="*/ 317241 h 3489649"/>
                <a:gd name="connsiteX4" fmla="*/ 401217 w 4096139"/>
                <a:gd name="connsiteY4" fmla="*/ 699797 h 3489649"/>
                <a:gd name="connsiteX5" fmla="*/ 27991 w 4096139"/>
                <a:gd name="connsiteY5" fmla="*/ 653145 h 3489649"/>
                <a:gd name="connsiteX6" fmla="*/ 0 w 4096139"/>
                <a:gd name="connsiteY6" fmla="*/ 961053 h 3489649"/>
                <a:gd name="connsiteX7" fmla="*/ 671806 w 4096139"/>
                <a:gd name="connsiteY7" fmla="*/ 1546548 h 3489649"/>
                <a:gd name="connsiteX8" fmla="*/ 1660850 w 4096139"/>
                <a:gd name="connsiteY8" fmla="*/ 1705169 h 3489649"/>
                <a:gd name="connsiteX9" fmla="*/ 2593911 w 4096139"/>
                <a:gd name="connsiteY9" fmla="*/ 1334277 h 3489649"/>
                <a:gd name="connsiteX10" fmla="*/ 2864499 w 4096139"/>
                <a:gd name="connsiteY10" fmla="*/ 1278295 h 3489649"/>
                <a:gd name="connsiteX11" fmla="*/ 2808515 w 4096139"/>
                <a:gd name="connsiteY11" fmla="*/ 3489649 h 3489649"/>
                <a:gd name="connsiteX12" fmla="*/ 3415005 w 4096139"/>
                <a:gd name="connsiteY12" fmla="*/ 1343609 h 3489649"/>
                <a:gd name="connsiteX13" fmla="*/ 3909527 w 4096139"/>
                <a:gd name="connsiteY13" fmla="*/ 1315616 h 3489649"/>
                <a:gd name="connsiteX0" fmla="*/ 3909527 w 4096139"/>
                <a:gd name="connsiteY0" fmla="*/ 1315616 h 1705169"/>
                <a:gd name="connsiteX1" fmla="*/ 4096139 w 4096139"/>
                <a:gd name="connsiteY1" fmla="*/ 158621 h 1705169"/>
                <a:gd name="connsiteX2" fmla="*/ 1362270 w 4096139"/>
                <a:gd name="connsiteY2" fmla="*/ 0 h 1705169"/>
                <a:gd name="connsiteX3" fmla="*/ 1222311 w 4096139"/>
                <a:gd name="connsiteY3" fmla="*/ 317241 h 1705169"/>
                <a:gd name="connsiteX4" fmla="*/ 401217 w 4096139"/>
                <a:gd name="connsiteY4" fmla="*/ 699797 h 1705169"/>
                <a:gd name="connsiteX5" fmla="*/ 27991 w 4096139"/>
                <a:gd name="connsiteY5" fmla="*/ 653145 h 1705169"/>
                <a:gd name="connsiteX6" fmla="*/ 0 w 4096139"/>
                <a:gd name="connsiteY6" fmla="*/ 961053 h 1705169"/>
                <a:gd name="connsiteX7" fmla="*/ 671806 w 4096139"/>
                <a:gd name="connsiteY7" fmla="*/ 1546548 h 1705169"/>
                <a:gd name="connsiteX8" fmla="*/ 1660850 w 4096139"/>
                <a:gd name="connsiteY8" fmla="*/ 1705169 h 1705169"/>
                <a:gd name="connsiteX9" fmla="*/ 2593911 w 4096139"/>
                <a:gd name="connsiteY9" fmla="*/ 1334277 h 1705169"/>
                <a:gd name="connsiteX10" fmla="*/ 2864499 w 4096139"/>
                <a:gd name="connsiteY10" fmla="*/ 1278295 h 1705169"/>
                <a:gd name="connsiteX11" fmla="*/ 3237723 w 4096139"/>
                <a:gd name="connsiteY11" fmla="*/ 1166327 h 1705169"/>
                <a:gd name="connsiteX12" fmla="*/ 3415005 w 4096139"/>
                <a:gd name="connsiteY12" fmla="*/ 1343609 h 1705169"/>
                <a:gd name="connsiteX13" fmla="*/ 3909527 w 4096139"/>
                <a:gd name="connsiteY13" fmla="*/ 1315616 h 1705169"/>
                <a:gd name="connsiteX0" fmla="*/ 3909527 w 4096139"/>
                <a:gd name="connsiteY0" fmla="*/ 1315616 h 1705169"/>
                <a:gd name="connsiteX1" fmla="*/ 4096139 w 4096139"/>
                <a:gd name="connsiteY1" fmla="*/ 158621 h 1705169"/>
                <a:gd name="connsiteX2" fmla="*/ 1362270 w 4096139"/>
                <a:gd name="connsiteY2" fmla="*/ 0 h 1705169"/>
                <a:gd name="connsiteX3" fmla="*/ 1222311 w 4096139"/>
                <a:gd name="connsiteY3" fmla="*/ 317241 h 1705169"/>
                <a:gd name="connsiteX4" fmla="*/ 401217 w 4096139"/>
                <a:gd name="connsiteY4" fmla="*/ 699797 h 1705169"/>
                <a:gd name="connsiteX5" fmla="*/ 27991 w 4096139"/>
                <a:gd name="connsiteY5" fmla="*/ 653145 h 1705169"/>
                <a:gd name="connsiteX6" fmla="*/ 0 w 4096139"/>
                <a:gd name="connsiteY6" fmla="*/ 961053 h 1705169"/>
                <a:gd name="connsiteX7" fmla="*/ 671806 w 4096139"/>
                <a:gd name="connsiteY7" fmla="*/ 1546548 h 1705169"/>
                <a:gd name="connsiteX8" fmla="*/ 1660850 w 4096139"/>
                <a:gd name="connsiteY8" fmla="*/ 1705169 h 1705169"/>
                <a:gd name="connsiteX9" fmla="*/ 2593911 w 4096139"/>
                <a:gd name="connsiteY9" fmla="*/ 1334277 h 1705169"/>
                <a:gd name="connsiteX10" fmla="*/ 2864499 w 4096139"/>
                <a:gd name="connsiteY10" fmla="*/ 1278295 h 1705169"/>
                <a:gd name="connsiteX11" fmla="*/ 3237723 w 4096139"/>
                <a:gd name="connsiteY11" fmla="*/ 1166327 h 1705169"/>
                <a:gd name="connsiteX12" fmla="*/ 3470989 w 4096139"/>
                <a:gd name="connsiteY12" fmla="*/ 1175658 h 1705169"/>
                <a:gd name="connsiteX13" fmla="*/ 3909527 w 4096139"/>
                <a:gd name="connsiteY13" fmla="*/ 1315616 h 1705169"/>
                <a:gd name="connsiteX0" fmla="*/ 3909527 w 4096139"/>
                <a:gd name="connsiteY0" fmla="*/ 1315616 h 1705169"/>
                <a:gd name="connsiteX1" fmla="*/ 4096139 w 4096139"/>
                <a:gd name="connsiteY1" fmla="*/ 158621 h 1705169"/>
                <a:gd name="connsiteX2" fmla="*/ 1362270 w 4096139"/>
                <a:gd name="connsiteY2" fmla="*/ 0 h 1705169"/>
                <a:gd name="connsiteX3" fmla="*/ 1222311 w 4096139"/>
                <a:gd name="connsiteY3" fmla="*/ 317241 h 1705169"/>
                <a:gd name="connsiteX4" fmla="*/ 401217 w 4096139"/>
                <a:gd name="connsiteY4" fmla="*/ 699797 h 1705169"/>
                <a:gd name="connsiteX5" fmla="*/ 27991 w 4096139"/>
                <a:gd name="connsiteY5" fmla="*/ 653145 h 1705169"/>
                <a:gd name="connsiteX6" fmla="*/ 0 w 4096139"/>
                <a:gd name="connsiteY6" fmla="*/ 961053 h 1705169"/>
                <a:gd name="connsiteX7" fmla="*/ 671806 w 4096139"/>
                <a:gd name="connsiteY7" fmla="*/ 1546548 h 1705169"/>
                <a:gd name="connsiteX8" fmla="*/ 1660850 w 4096139"/>
                <a:gd name="connsiteY8" fmla="*/ 1705169 h 1705169"/>
                <a:gd name="connsiteX9" fmla="*/ 2593911 w 4096139"/>
                <a:gd name="connsiteY9" fmla="*/ 1334277 h 1705169"/>
                <a:gd name="connsiteX10" fmla="*/ 2864499 w 4096139"/>
                <a:gd name="connsiteY10" fmla="*/ 1278295 h 1705169"/>
                <a:gd name="connsiteX11" fmla="*/ 3237723 w 4096139"/>
                <a:gd name="connsiteY11" fmla="*/ 1166327 h 1705169"/>
                <a:gd name="connsiteX12" fmla="*/ 3424335 w 4096139"/>
                <a:gd name="connsiteY12" fmla="*/ 1278294 h 1705169"/>
                <a:gd name="connsiteX13" fmla="*/ 3909527 w 4096139"/>
                <a:gd name="connsiteY13" fmla="*/ 1315616 h 1705169"/>
                <a:gd name="connsiteX0" fmla="*/ 3909527 w 4096139"/>
                <a:gd name="connsiteY0" fmla="*/ 1315616 h 1705169"/>
                <a:gd name="connsiteX1" fmla="*/ 4096139 w 4096139"/>
                <a:gd name="connsiteY1" fmla="*/ 158621 h 1705169"/>
                <a:gd name="connsiteX2" fmla="*/ 1362270 w 4096139"/>
                <a:gd name="connsiteY2" fmla="*/ 0 h 1705169"/>
                <a:gd name="connsiteX3" fmla="*/ 1222311 w 4096139"/>
                <a:gd name="connsiteY3" fmla="*/ 317241 h 1705169"/>
                <a:gd name="connsiteX4" fmla="*/ 401217 w 4096139"/>
                <a:gd name="connsiteY4" fmla="*/ 699797 h 1705169"/>
                <a:gd name="connsiteX5" fmla="*/ 27991 w 4096139"/>
                <a:gd name="connsiteY5" fmla="*/ 653145 h 1705169"/>
                <a:gd name="connsiteX6" fmla="*/ 0 w 4096139"/>
                <a:gd name="connsiteY6" fmla="*/ 961053 h 1705169"/>
                <a:gd name="connsiteX7" fmla="*/ 671806 w 4096139"/>
                <a:gd name="connsiteY7" fmla="*/ 1546548 h 1705169"/>
                <a:gd name="connsiteX8" fmla="*/ 1660850 w 4096139"/>
                <a:gd name="connsiteY8" fmla="*/ 1705169 h 1705169"/>
                <a:gd name="connsiteX9" fmla="*/ 2593911 w 4096139"/>
                <a:gd name="connsiteY9" fmla="*/ 1334277 h 1705169"/>
                <a:gd name="connsiteX10" fmla="*/ 2892491 w 4096139"/>
                <a:gd name="connsiteY10" fmla="*/ 858417 h 1705169"/>
                <a:gd name="connsiteX11" fmla="*/ 3237723 w 4096139"/>
                <a:gd name="connsiteY11" fmla="*/ 1166327 h 1705169"/>
                <a:gd name="connsiteX12" fmla="*/ 3424335 w 4096139"/>
                <a:gd name="connsiteY12" fmla="*/ 1278294 h 1705169"/>
                <a:gd name="connsiteX13" fmla="*/ 3909527 w 4096139"/>
                <a:gd name="connsiteY13" fmla="*/ 1315616 h 1705169"/>
                <a:gd name="connsiteX0" fmla="*/ 3909527 w 4096139"/>
                <a:gd name="connsiteY0" fmla="*/ 1315616 h 1705169"/>
                <a:gd name="connsiteX1" fmla="*/ 4096139 w 4096139"/>
                <a:gd name="connsiteY1" fmla="*/ 158621 h 1705169"/>
                <a:gd name="connsiteX2" fmla="*/ 1362270 w 4096139"/>
                <a:gd name="connsiteY2" fmla="*/ 0 h 1705169"/>
                <a:gd name="connsiteX3" fmla="*/ 1222311 w 4096139"/>
                <a:gd name="connsiteY3" fmla="*/ 317241 h 1705169"/>
                <a:gd name="connsiteX4" fmla="*/ 401217 w 4096139"/>
                <a:gd name="connsiteY4" fmla="*/ 699797 h 1705169"/>
                <a:gd name="connsiteX5" fmla="*/ 27991 w 4096139"/>
                <a:gd name="connsiteY5" fmla="*/ 653145 h 1705169"/>
                <a:gd name="connsiteX6" fmla="*/ 0 w 4096139"/>
                <a:gd name="connsiteY6" fmla="*/ 961053 h 1705169"/>
                <a:gd name="connsiteX7" fmla="*/ 671806 w 4096139"/>
                <a:gd name="connsiteY7" fmla="*/ 1546548 h 1705169"/>
                <a:gd name="connsiteX8" fmla="*/ 1660850 w 4096139"/>
                <a:gd name="connsiteY8" fmla="*/ 1705169 h 1705169"/>
                <a:gd name="connsiteX9" fmla="*/ 2593911 w 4096139"/>
                <a:gd name="connsiteY9" fmla="*/ 1334277 h 1705169"/>
                <a:gd name="connsiteX10" fmla="*/ 2892491 w 4096139"/>
                <a:gd name="connsiteY10" fmla="*/ 858417 h 1705169"/>
                <a:gd name="connsiteX11" fmla="*/ 2827176 w 4096139"/>
                <a:gd name="connsiteY11" fmla="*/ 1268964 h 1705169"/>
                <a:gd name="connsiteX12" fmla="*/ 3424335 w 4096139"/>
                <a:gd name="connsiteY12" fmla="*/ 1278294 h 1705169"/>
                <a:gd name="connsiteX13" fmla="*/ 3909527 w 4096139"/>
                <a:gd name="connsiteY13" fmla="*/ 1315616 h 1705169"/>
                <a:gd name="connsiteX0" fmla="*/ 3909527 w 4096139"/>
                <a:gd name="connsiteY0" fmla="*/ 1315616 h 1705169"/>
                <a:gd name="connsiteX1" fmla="*/ 4096139 w 4096139"/>
                <a:gd name="connsiteY1" fmla="*/ 158621 h 1705169"/>
                <a:gd name="connsiteX2" fmla="*/ 1362270 w 4096139"/>
                <a:gd name="connsiteY2" fmla="*/ 0 h 1705169"/>
                <a:gd name="connsiteX3" fmla="*/ 1222311 w 4096139"/>
                <a:gd name="connsiteY3" fmla="*/ 317241 h 1705169"/>
                <a:gd name="connsiteX4" fmla="*/ 401217 w 4096139"/>
                <a:gd name="connsiteY4" fmla="*/ 699797 h 1705169"/>
                <a:gd name="connsiteX5" fmla="*/ 27991 w 4096139"/>
                <a:gd name="connsiteY5" fmla="*/ 653145 h 1705169"/>
                <a:gd name="connsiteX6" fmla="*/ 0 w 4096139"/>
                <a:gd name="connsiteY6" fmla="*/ 961053 h 1705169"/>
                <a:gd name="connsiteX7" fmla="*/ 671806 w 4096139"/>
                <a:gd name="connsiteY7" fmla="*/ 1546548 h 1705169"/>
                <a:gd name="connsiteX8" fmla="*/ 1660850 w 4096139"/>
                <a:gd name="connsiteY8" fmla="*/ 1705169 h 1705169"/>
                <a:gd name="connsiteX9" fmla="*/ 2192694 w 4096139"/>
                <a:gd name="connsiteY9" fmla="*/ 1586204 h 1705169"/>
                <a:gd name="connsiteX10" fmla="*/ 2892491 w 4096139"/>
                <a:gd name="connsiteY10" fmla="*/ 858417 h 1705169"/>
                <a:gd name="connsiteX11" fmla="*/ 2827176 w 4096139"/>
                <a:gd name="connsiteY11" fmla="*/ 1268964 h 1705169"/>
                <a:gd name="connsiteX12" fmla="*/ 3424335 w 4096139"/>
                <a:gd name="connsiteY12" fmla="*/ 1278294 h 1705169"/>
                <a:gd name="connsiteX13" fmla="*/ 3909527 w 4096139"/>
                <a:gd name="connsiteY13" fmla="*/ 1315616 h 1705169"/>
                <a:gd name="connsiteX0" fmla="*/ 3909527 w 4096139"/>
                <a:gd name="connsiteY0" fmla="*/ 1315616 h 1705169"/>
                <a:gd name="connsiteX1" fmla="*/ 4096139 w 4096139"/>
                <a:gd name="connsiteY1" fmla="*/ 158621 h 1705169"/>
                <a:gd name="connsiteX2" fmla="*/ 1362270 w 4096139"/>
                <a:gd name="connsiteY2" fmla="*/ 0 h 1705169"/>
                <a:gd name="connsiteX3" fmla="*/ 1222311 w 4096139"/>
                <a:gd name="connsiteY3" fmla="*/ 317241 h 1705169"/>
                <a:gd name="connsiteX4" fmla="*/ 401217 w 4096139"/>
                <a:gd name="connsiteY4" fmla="*/ 699797 h 1705169"/>
                <a:gd name="connsiteX5" fmla="*/ 27991 w 4096139"/>
                <a:gd name="connsiteY5" fmla="*/ 653145 h 1705169"/>
                <a:gd name="connsiteX6" fmla="*/ 0 w 4096139"/>
                <a:gd name="connsiteY6" fmla="*/ 961053 h 1705169"/>
                <a:gd name="connsiteX7" fmla="*/ 671806 w 4096139"/>
                <a:gd name="connsiteY7" fmla="*/ 1546548 h 1705169"/>
                <a:gd name="connsiteX8" fmla="*/ 1660850 w 4096139"/>
                <a:gd name="connsiteY8" fmla="*/ 1705169 h 1705169"/>
                <a:gd name="connsiteX9" fmla="*/ 2192694 w 4096139"/>
                <a:gd name="connsiteY9" fmla="*/ 1586204 h 1705169"/>
                <a:gd name="connsiteX10" fmla="*/ 2407299 w 4096139"/>
                <a:gd name="connsiteY10" fmla="*/ 1408923 h 1705169"/>
                <a:gd name="connsiteX11" fmla="*/ 2827176 w 4096139"/>
                <a:gd name="connsiteY11" fmla="*/ 1268964 h 1705169"/>
                <a:gd name="connsiteX12" fmla="*/ 3424335 w 4096139"/>
                <a:gd name="connsiteY12" fmla="*/ 1278294 h 1705169"/>
                <a:gd name="connsiteX13" fmla="*/ 3909527 w 4096139"/>
                <a:gd name="connsiteY13" fmla="*/ 1315616 h 1705169"/>
                <a:gd name="connsiteX0" fmla="*/ 3909527 w 4096139"/>
                <a:gd name="connsiteY0" fmla="*/ 1315616 h 1705169"/>
                <a:gd name="connsiteX1" fmla="*/ 4096139 w 4096139"/>
                <a:gd name="connsiteY1" fmla="*/ 158621 h 1705169"/>
                <a:gd name="connsiteX2" fmla="*/ 1362270 w 4096139"/>
                <a:gd name="connsiteY2" fmla="*/ 0 h 1705169"/>
                <a:gd name="connsiteX3" fmla="*/ 643813 w 4096139"/>
                <a:gd name="connsiteY3" fmla="*/ 37322 h 1705169"/>
                <a:gd name="connsiteX4" fmla="*/ 401217 w 4096139"/>
                <a:gd name="connsiteY4" fmla="*/ 699797 h 1705169"/>
                <a:gd name="connsiteX5" fmla="*/ 27991 w 4096139"/>
                <a:gd name="connsiteY5" fmla="*/ 653145 h 1705169"/>
                <a:gd name="connsiteX6" fmla="*/ 0 w 4096139"/>
                <a:gd name="connsiteY6" fmla="*/ 961053 h 1705169"/>
                <a:gd name="connsiteX7" fmla="*/ 671806 w 4096139"/>
                <a:gd name="connsiteY7" fmla="*/ 1546548 h 1705169"/>
                <a:gd name="connsiteX8" fmla="*/ 1660850 w 4096139"/>
                <a:gd name="connsiteY8" fmla="*/ 1705169 h 1705169"/>
                <a:gd name="connsiteX9" fmla="*/ 2192694 w 4096139"/>
                <a:gd name="connsiteY9" fmla="*/ 1586204 h 1705169"/>
                <a:gd name="connsiteX10" fmla="*/ 2407299 w 4096139"/>
                <a:gd name="connsiteY10" fmla="*/ 1408923 h 1705169"/>
                <a:gd name="connsiteX11" fmla="*/ 2827176 w 4096139"/>
                <a:gd name="connsiteY11" fmla="*/ 1268964 h 1705169"/>
                <a:gd name="connsiteX12" fmla="*/ 3424335 w 4096139"/>
                <a:gd name="connsiteY12" fmla="*/ 1278294 h 1705169"/>
                <a:gd name="connsiteX13" fmla="*/ 3909527 w 4096139"/>
                <a:gd name="connsiteY13" fmla="*/ 1315616 h 1705169"/>
                <a:gd name="connsiteX0" fmla="*/ 3909527 w 4096139"/>
                <a:gd name="connsiteY0" fmla="*/ 1278294 h 1667847"/>
                <a:gd name="connsiteX1" fmla="*/ 4096139 w 4096139"/>
                <a:gd name="connsiteY1" fmla="*/ 121299 h 1667847"/>
                <a:gd name="connsiteX2" fmla="*/ 1343609 w 4096139"/>
                <a:gd name="connsiteY2" fmla="*/ 27992 h 1667847"/>
                <a:gd name="connsiteX3" fmla="*/ 643813 w 4096139"/>
                <a:gd name="connsiteY3" fmla="*/ 0 h 1667847"/>
                <a:gd name="connsiteX4" fmla="*/ 401217 w 4096139"/>
                <a:gd name="connsiteY4" fmla="*/ 662475 h 1667847"/>
                <a:gd name="connsiteX5" fmla="*/ 27991 w 4096139"/>
                <a:gd name="connsiteY5" fmla="*/ 615823 h 1667847"/>
                <a:gd name="connsiteX6" fmla="*/ 0 w 4096139"/>
                <a:gd name="connsiteY6" fmla="*/ 923731 h 1667847"/>
                <a:gd name="connsiteX7" fmla="*/ 671806 w 4096139"/>
                <a:gd name="connsiteY7" fmla="*/ 1509226 h 1667847"/>
                <a:gd name="connsiteX8" fmla="*/ 1660850 w 4096139"/>
                <a:gd name="connsiteY8" fmla="*/ 1667847 h 1667847"/>
                <a:gd name="connsiteX9" fmla="*/ 2192694 w 4096139"/>
                <a:gd name="connsiteY9" fmla="*/ 1548882 h 1667847"/>
                <a:gd name="connsiteX10" fmla="*/ 2407299 w 4096139"/>
                <a:gd name="connsiteY10" fmla="*/ 1371601 h 1667847"/>
                <a:gd name="connsiteX11" fmla="*/ 2827176 w 4096139"/>
                <a:gd name="connsiteY11" fmla="*/ 1231642 h 1667847"/>
                <a:gd name="connsiteX12" fmla="*/ 3424335 w 4096139"/>
                <a:gd name="connsiteY12" fmla="*/ 1240972 h 1667847"/>
                <a:gd name="connsiteX13" fmla="*/ 3909527 w 4096139"/>
                <a:gd name="connsiteY13" fmla="*/ 1278294 h 1667847"/>
                <a:gd name="connsiteX0" fmla="*/ 3909527 w 4096139"/>
                <a:gd name="connsiteY0" fmla="*/ 1278294 h 1667847"/>
                <a:gd name="connsiteX1" fmla="*/ 4096139 w 4096139"/>
                <a:gd name="connsiteY1" fmla="*/ 121299 h 1667847"/>
                <a:gd name="connsiteX2" fmla="*/ 1334278 w 4096139"/>
                <a:gd name="connsiteY2" fmla="*/ 83976 h 1667847"/>
                <a:gd name="connsiteX3" fmla="*/ 643813 w 4096139"/>
                <a:gd name="connsiteY3" fmla="*/ 0 h 1667847"/>
                <a:gd name="connsiteX4" fmla="*/ 401217 w 4096139"/>
                <a:gd name="connsiteY4" fmla="*/ 662475 h 1667847"/>
                <a:gd name="connsiteX5" fmla="*/ 27991 w 4096139"/>
                <a:gd name="connsiteY5" fmla="*/ 615823 h 1667847"/>
                <a:gd name="connsiteX6" fmla="*/ 0 w 4096139"/>
                <a:gd name="connsiteY6" fmla="*/ 923731 h 1667847"/>
                <a:gd name="connsiteX7" fmla="*/ 671806 w 4096139"/>
                <a:gd name="connsiteY7" fmla="*/ 1509226 h 1667847"/>
                <a:gd name="connsiteX8" fmla="*/ 1660850 w 4096139"/>
                <a:gd name="connsiteY8" fmla="*/ 1667847 h 1667847"/>
                <a:gd name="connsiteX9" fmla="*/ 2192694 w 4096139"/>
                <a:gd name="connsiteY9" fmla="*/ 1548882 h 1667847"/>
                <a:gd name="connsiteX10" fmla="*/ 2407299 w 4096139"/>
                <a:gd name="connsiteY10" fmla="*/ 1371601 h 1667847"/>
                <a:gd name="connsiteX11" fmla="*/ 2827176 w 4096139"/>
                <a:gd name="connsiteY11" fmla="*/ 1231642 h 1667847"/>
                <a:gd name="connsiteX12" fmla="*/ 3424335 w 4096139"/>
                <a:gd name="connsiteY12" fmla="*/ 1240972 h 1667847"/>
                <a:gd name="connsiteX13" fmla="*/ 3909527 w 4096139"/>
                <a:gd name="connsiteY13" fmla="*/ 1278294 h 1667847"/>
                <a:gd name="connsiteX0" fmla="*/ 3909527 w 4096139"/>
                <a:gd name="connsiteY0" fmla="*/ 1278294 h 1667847"/>
                <a:gd name="connsiteX1" fmla="*/ 4096139 w 4096139"/>
                <a:gd name="connsiteY1" fmla="*/ 121299 h 1667847"/>
                <a:gd name="connsiteX2" fmla="*/ 1362270 w 4096139"/>
                <a:gd name="connsiteY2" fmla="*/ 27992 h 1667847"/>
                <a:gd name="connsiteX3" fmla="*/ 643813 w 4096139"/>
                <a:gd name="connsiteY3" fmla="*/ 0 h 1667847"/>
                <a:gd name="connsiteX4" fmla="*/ 401217 w 4096139"/>
                <a:gd name="connsiteY4" fmla="*/ 662475 h 1667847"/>
                <a:gd name="connsiteX5" fmla="*/ 27991 w 4096139"/>
                <a:gd name="connsiteY5" fmla="*/ 615823 h 1667847"/>
                <a:gd name="connsiteX6" fmla="*/ 0 w 4096139"/>
                <a:gd name="connsiteY6" fmla="*/ 923731 h 1667847"/>
                <a:gd name="connsiteX7" fmla="*/ 671806 w 4096139"/>
                <a:gd name="connsiteY7" fmla="*/ 1509226 h 1667847"/>
                <a:gd name="connsiteX8" fmla="*/ 1660850 w 4096139"/>
                <a:gd name="connsiteY8" fmla="*/ 1667847 h 1667847"/>
                <a:gd name="connsiteX9" fmla="*/ 2192694 w 4096139"/>
                <a:gd name="connsiteY9" fmla="*/ 1548882 h 1667847"/>
                <a:gd name="connsiteX10" fmla="*/ 2407299 w 4096139"/>
                <a:gd name="connsiteY10" fmla="*/ 1371601 h 1667847"/>
                <a:gd name="connsiteX11" fmla="*/ 2827176 w 4096139"/>
                <a:gd name="connsiteY11" fmla="*/ 1231642 h 1667847"/>
                <a:gd name="connsiteX12" fmla="*/ 3424335 w 4096139"/>
                <a:gd name="connsiteY12" fmla="*/ 1240972 h 1667847"/>
                <a:gd name="connsiteX13" fmla="*/ 3909527 w 4096139"/>
                <a:gd name="connsiteY13" fmla="*/ 1278294 h 1667847"/>
                <a:gd name="connsiteX0" fmla="*/ 3909527 w 4096139"/>
                <a:gd name="connsiteY0" fmla="*/ 1278294 h 1667847"/>
                <a:gd name="connsiteX1" fmla="*/ 4096139 w 4096139"/>
                <a:gd name="connsiteY1" fmla="*/ 121299 h 1667847"/>
                <a:gd name="connsiteX2" fmla="*/ 1362270 w 4096139"/>
                <a:gd name="connsiteY2" fmla="*/ 27992 h 1667847"/>
                <a:gd name="connsiteX3" fmla="*/ 643813 w 4096139"/>
                <a:gd name="connsiteY3" fmla="*/ 0 h 1667847"/>
                <a:gd name="connsiteX4" fmla="*/ 401217 w 4096139"/>
                <a:gd name="connsiteY4" fmla="*/ 662475 h 1667847"/>
                <a:gd name="connsiteX5" fmla="*/ 27991 w 4096139"/>
                <a:gd name="connsiteY5" fmla="*/ 615823 h 1667847"/>
                <a:gd name="connsiteX6" fmla="*/ 0 w 4096139"/>
                <a:gd name="connsiteY6" fmla="*/ 923731 h 1667847"/>
                <a:gd name="connsiteX7" fmla="*/ 634484 w 4096139"/>
                <a:gd name="connsiteY7" fmla="*/ 1527888 h 1667847"/>
                <a:gd name="connsiteX8" fmla="*/ 1660850 w 4096139"/>
                <a:gd name="connsiteY8" fmla="*/ 1667847 h 1667847"/>
                <a:gd name="connsiteX9" fmla="*/ 2192694 w 4096139"/>
                <a:gd name="connsiteY9" fmla="*/ 1548882 h 1667847"/>
                <a:gd name="connsiteX10" fmla="*/ 2407299 w 4096139"/>
                <a:gd name="connsiteY10" fmla="*/ 1371601 h 1667847"/>
                <a:gd name="connsiteX11" fmla="*/ 2827176 w 4096139"/>
                <a:gd name="connsiteY11" fmla="*/ 1231642 h 1667847"/>
                <a:gd name="connsiteX12" fmla="*/ 3424335 w 4096139"/>
                <a:gd name="connsiteY12" fmla="*/ 1240972 h 1667847"/>
                <a:gd name="connsiteX13" fmla="*/ 3909527 w 4096139"/>
                <a:gd name="connsiteY13" fmla="*/ 1278294 h 1667847"/>
                <a:gd name="connsiteX0" fmla="*/ 3918857 w 4105469"/>
                <a:gd name="connsiteY0" fmla="*/ 1278294 h 1667847"/>
                <a:gd name="connsiteX1" fmla="*/ 4105469 w 4105469"/>
                <a:gd name="connsiteY1" fmla="*/ 121299 h 1667847"/>
                <a:gd name="connsiteX2" fmla="*/ 1371600 w 4105469"/>
                <a:gd name="connsiteY2" fmla="*/ 27992 h 1667847"/>
                <a:gd name="connsiteX3" fmla="*/ 653143 w 4105469"/>
                <a:gd name="connsiteY3" fmla="*/ 0 h 1667847"/>
                <a:gd name="connsiteX4" fmla="*/ 410547 w 4105469"/>
                <a:gd name="connsiteY4" fmla="*/ 662475 h 1667847"/>
                <a:gd name="connsiteX5" fmla="*/ 37321 w 4105469"/>
                <a:gd name="connsiteY5" fmla="*/ 615823 h 1667847"/>
                <a:gd name="connsiteX6" fmla="*/ 0 w 4105469"/>
                <a:gd name="connsiteY6" fmla="*/ 951723 h 1667847"/>
                <a:gd name="connsiteX7" fmla="*/ 643814 w 4105469"/>
                <a:gd name="connsiteY7" fmla="*/ 1527888 h 1667847"/>
                <a:gd name="connsiteX8" fmla="*/ 1670180 w 4105469"/>
                <a:gd name="connsiteY8" fmla="*/ 1667847 h 1667847"/>
                <a:gd name="connsiteX9" fmla="*/ 2202024 w 4105469"/>
                <a:gd name="connsiteY9" fmla="*/ 1548882 h 1667847"/>
                <a:gd name="connsiteX10" fmla="*/ 2416629 w 4105469"/>
                <a:gd name="connsiteY10" fmla="*/ 1371601 h 1667847"/>
                <a:gd name="connsiteX11" fmla="*/ 2836506 w 4105469"/>
                <a:gd name="connsiteY11" fmla="*/ 1231642 h 1667847"/>
                <a:gd name="connsiteX12" fmla="*/ 3433665 w 4105469"/>
                <a:gd name="connsiteY12" fmla="*/ 1240972 h 1667847"/>
                <a:gd name="connsiteX13" fmla="*/ 3918857 w 4105469"/>
                <a:gd name="connsiteY13" fmla="*/ 1278294 h 16678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105469" h="1667847">
                  <a:moveTo>
                    <a:pt x="3918857" y="1278294"/>
                  </a:moveTo>
                  <a:lnTo>
                    <a:pt x="4105469" y="121299"/>
                  </a:lnTo>
                  <a:lnTo>
                    <a:pt x="1371600" y="27992"/>
                  </a:lnTo>
                  <a:lnTo>
                    <a:pt x="653143" y="0"/>
                  </a:lnTo>
                  <a:lnTo>
                    <a:pt x="410547" y="662475"/>
                  </a:lnTo>
                  <a:lnTo>
                    <a:pt x="37321" y="615823"/>
                  </a:lnTo>
                  <a:lnTo>
                    <a:pt x="0" y="951723"/>
                  </a:lnTo>
                  <a:cubicBezTo>
                    <a:pt x="183503" y="1162439"/>
                    <a:pt x="460311" y="1317172"/>
                    <a:pt x="643814" y="1527888"/>
                  </a:cubicBezTo>
                  <a:cubicBezTo>
                    <a:pt x="762002" y="1692729"/>
                    <a:pt x="1551992" y="1503006"/>
                    <a:pt x="1670180" y="1667847"/>
                  </a:cubicBezTo>
                  <a:lnTo>
                    <a:pt x="2202024" y="1548882"/>
                  </a:lnTo>
                  <a:lnTo>
                    <a:pt x="2416629" y="1371601"/>
                  </a:lnTo>
                  <a:lnTo>
                    <a:pt x="2836506" y="1231642"/>
                  </a:lnTo>
                  <a:lnTo>
                    <a:pt x="3433665" y="1240972"/>
                  </a:lnTo>
                  <a:lnTo>
                    <a:pt x="3918857" y="1278294"/>
                  </a:ln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90" name="자유형: 도형 289">
              <a:extLst>
                <a:ext uri="{FF2B5EF4-FFF2-40B4-BE49-F238E27FC236}">
                  <a16:creationId xmlns:a16="http://schemas.microsoft.com/office/drawing/2014/main" id="{886098CD-BECE-40AE-9388-EB0FDEA04608}"/>
                </a:ext>
              </a:extLst>
            </p:cNvPr>
            <p:cNvSpPr/>
            <p:nvPr/>
          </p:nvSpPr>
          <p:spPr>
            <a:xfrm>
              <a:off x="8761445" y="1285097"/>
              <a:ext cx="1660849" cy="2174033"/>
            </a:xfrm>
            <a:custGeom>
              <a:avLst/>
              <a:gdLst>
                <a:gd name="connsiteX0" fmla="*/ 0 w 1660849"/>
                <a:gd name="connsiteY0" fmla="*/ 18662 h 2174033"/>
                <a:gd name="connsiteX1" fmla="*/ 1194318 w 1660849"/>
                <a:gd name="connsiteY1" fmla="*/ 0 h 2174033"/>
                <a:gd name="connsiteX2" fmla="*/ 1660849 w 1660849"/>
                <a:gd name="connsiteY2" fmla="*/ 485192 h 2174033"/>
                <a:gd name="connsiteX3" fmla="*/ 895739 w 1660849"/>
                <a:gd name="connsiteY3" fmla="*/ 1847462 h 2174033"/>
                <a:gd name="connsiteX4" fmla="*/ 597159 w 1660849"/>
                <a:gd name="connsiteY4" fmla="*/ 2174033 h 2174033"/>
                <a:gd name="connsiteX5" fmla="*/ 317241 w 1660849"/>
                <a:gd name="connsiteY5" fmla="*/ 1408923 h 2174033"/>
                <a:gd name="connsiteX6" fmla="*/ 0 w 1660849"/>
                <a:gd name="connsiteY6" fmla="*/ 18662 h 2174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60849" h="2174033">
                  <a:moveTo>
                    <a:pt x="0" y="18662"/>
                  </a:moveTo>
                  <a:lnTo>
                    <a:pt x="1194318" y="0"/>
                  </a:lnTo>
                  <a:lnTo>
                    <a:pt x="1660849" y="485192"/>
                  </a:lnTo>
                  <a:lnTo>
                    <a:pt x="895739" y="1847462"/>
                  </a:lnTo>
                  <a:lnTo>
                    <a:pt x="597159" y="2174033"/>
                  </a:lnTo>
                  <a:lnTo>
                    <a:pt x="317241" y="1408923"/>
                  </a:lnTo>
                  <a:lnTo>
                    <a:pt x="0" y="18662"/>
                  </a:lnTo>
                  <a:close/>
                </a:path>
              </a:pathLst>
            </a:custGeom>
            <a:solidFill>
              <a:srgbClr val="4472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1" name="자유형: 도형 290">
              <a:extLst>
                <a:ext uri="{FF2B5EF4-FFF2-40B4-BE49-F238E27FC236}">
                  <a16:creationId xmlns:a16="http://schemas.microsoft.com/office/drawing/2014/main" id="{9776A14D-4FD9-4339-8E5A-46AAF27AC99A}"/>
                </a:ext>
              </a:extLst>
            </p:cNvPr>
            <p:cNvSpPr/>
            <p:nvPr/>
          </p:nvSpPr>
          <p:spPr>
            <a:xfrm>
              <a:off x="9638522" y="1749451"/>
              <a:ext cx="1540307" cy="1383108"/>
            </a:xfrm>
            <a:custGeom>
              <a:avLst/>
              <a:gdLst>
                <a:gd name="connsiteX0" fmla="*/ 765111 w 1352939"/>
                <a:gd name="connsiteY0" fmla="*/ 0 h 1352939"/>
                <a:gd name="connsiteX1" fmla="*/ 0 w 1352939"/>
                <a:gd name="connsiteY1" fmla="*/ 1352939 h 1352939"/>
                <a:gd name="connsiteX2" fmla="*/ 1343609 w 1352939"/>
                <a:gd name="connsiteY2" fmla="*/ 1166326 h 1352939"/>
                <a:gd name="connsiteX3" fmla="*/ 1352939 w 1352939"/>
                <a:gd name="connsiteY3" fmla="*/ 167951 h 1352939"/>
                <a:gd name="connsiteX4" fmla="*/ 1045029 w 1352939"/>
                <a:gd name="connsiteY4" fmla="*/ 270588 h 1352939"/>
                <a:gd name="connsiteX5" fmla="*/ 765111 w 1352939"/>
                <a:gd name="connsiteY5" fmla="*/ 0 h 1352939"/>
                <a:gd name="connsiteX0" fmla="*/ 765111 w 1530221"/>
                <a:gd name="connsiteY0" fmla="*/ 0 h 1352939"/>
                <a:gd name="connsiteX1" fmla="*/ 0 w 1530221"/>
                <a:gd name="connsiteY1" fmla="*/ 1352939 h 1352939"/>
                <a:gd name="connsiteX2" fmla="*/ 1343609 w 1530221"/>
                <a:gd name="connsiteY2" fmla="*/ 1166326 h 1352939"/>
                <a:gd name="connsiteX3" fmla="*/ 1530221 w 1530221"/>
                <a:gd name="connsiteY3" fmla="*/ 830424 h 1352939"/>
                <a:gd name="connsiteX4" fmla="*/ 1352939 w 1530221"/>
                <a:gd name="connsiteY4" fmla="*/ 167951 h 1352939"/>
                <a:gd name="connsiteX5" fmla="*/ 1045029 w 1530221"/>
                <a:gd name="connsiteY5" fmla="*/ 270588 h 1352939"/>
                <a:gd name="connsiteX6" fmla="*/ 765111 w 1530221"/>
                <a:gd name="connsiteY6" fmla="*/ 0 h 1352939"/>
                <a:gd name="connsiteX0" fmla="*/ 765111 w 1540307"/>
                <a:gd name="connsiteY0" fmla="*/ 0 h 1352939"/>
                <a:gd name="connsiteX1" fmla="*/ 0 w 1540307"/>
                <a:gd name="connsiteY1" fmla="*/ 1352939 h 1352939"/>
                <a:gd name="connsiteX2" fmla="*/ 1343609 w 1540307"/>
                <a:gd name="connsiteY2" fmla="*/ 1166326 h 1352939"/>
                <a:gd name="connsiteX3" fmla="*/ 1530221 w 1540307"/>
                <a:gd name="connsiteY3" fmla="*/ 830424 h 1352939"/>
                <a:gd name="connsiteX4" fmla="*/ 1352939 w 1540307"/>
                <a:gd name="connsiteY4" fmla="*/ 167951 h 1352939"/>
                <a:gd name="connsiteX5" fmla="*/ 1045029 w 1540307"/>
                <a:gd name="connsiteY5" fmla="*/ 270588 h 1352939"/>
                <a:gd name="connsiteX6" fmla="*/ 765111 w 1540307"/>
                <a:gd name="connsiteY6" fmla="*/ 0 h 1352939"/>
                <a:gd name="connsiteX0" fmla="*/ 765111 w 1540307"/>
                <a:gd name="connsiteY0" fmla="*/ 11352 h 1364291"/>
                <a:gd name="connsiteX1" fmla="*/ 0 w 1540307"/>
                <a:gd name="connsiteY1" fmla="*/ 1364291 h 1364291"/>
                <a:gd name="connsiteX2" fmla="*/ 1343609 w 1540307"/>
                <a:gd name="connsiteY2" fmla="*/ 1177678 h 1364291"/>
                <a:gd name="connsiteX3" fmla="*/ 1530221 w 1540307"/>
                <a:gd name="connsiteY3" fmla="*/ 841776 h 1364291"/>
                <a:gd name="connsiteX4" fmla="*/ 1352939 w 1540307"/>
                <a:gd name="connsiteY4" fmla="*/ 179303 h 1364291"/>
                <a:gd name="connsiteX5" fmla="*/ 1067889 w 1540307"/>
                <a:gd name="connsiteY5" fmla="*/ 0 h 1364291"/>
                <a:gd name="connsiteX6" fmla="*/ 765111 w 1540307"/>
                <a:gd name="connsiteY6" fmla="*/ 11352 h 1364291"/>
                <a:gd name="connsiteX0" fmla="*/ 765111 w 1540307"/>
                <a:gd name="connsiteY0" fmla="*/ 30169 h 1383108"/>
                <a:gd name="connsiteX1" fmla="*/ 0 w 1540307"/>
                <a:gd name="connsiteY1" fmla="*/ 1383108 h 1383108"/>
                <a:gd name="connsiteX2" fmla="*/ 1343609 w 1540307"/>
                <a:gd name="connsiteY2" fmla="*/ 1196495 h 1383108"/>
                <a:gd name="connsiteX3" fmla="*/ 1530221 w 1540307"/>
                <a:gd name="connsiteY3" fmla="*/ 860593 h 1383108"/>
                <a:gd name="connsiteX4" fmla="*/ 1322459 w 1540307"/>
                <a:gd name="connsiteY4" fmla="*/ 0 h 1383108"/>
                <a:gd name="connsiteX5" fmla="*/ 1067889 w 1540307"/>
                <a:gd name="connsiteY5" fmla="*/ 18817 h 1383108"/>
                <a:gd name="connsiteX6" fmla="*/ 765111 w 1540307"/>
                <a:gd name="connsiteY6" fmla="*/ 30169 h 1383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40307" h="1383108">
                  <a:moveTo>
                    <a:pt x="765111" y="30169"/>
                  </a:moveTo>
                  <a:lnTo>
                    <a:pt x="0" y="1383108"/>
                  </a:lnTo>
                  <a:lnTo>
                    <a:pt x="1343609" y="1196495"/>
                  </a:lnTo>
                  <a:cubicBezTo>
                    <a:pt x="1346719" y="1068977"/>
                    <a:pt x="1592425" y="1212045"/>
                    <a:pt x="1530221" y="860593"/>
                  </a:cubicBezTo>
                  <a:lnTo>
                    <a:pt x="1322459" y="0"/>
                  </a:lnTo>
                  <a:lnTo>
                    <a:pt x="1067889" y="18817"/>
                  </a:lnTo>
                  <a:lnTo>
                    <a:pt x="765111" y="30169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2" name="자유형: 도형 291">
              <a:extLst>
                <a:ext uri="{FF2B5EF4-FFF2-40B4-BE49-F238E27FC236}">
                  <a16:creationId xmlns:a16="http://schemas.microsoft.com/office/drawing/2014/main" id="{063F4302-ADDB-466B-895D-B661E06E5E3F}"/>
                </a:ext>
              </a:extLst>
            </p:cNvPr>
            <p:cNvSpPr/>
            <p:nvPr/>
          </p:nvSpPr>
          <p:spPr>
            <a:xfrm>
              <a:off x="2593910" y="2722012"/>
              <a:ext cx="2099388" cy="1903445"/>
            </a:xfrm>
            <a:custGeom>
              <a:avLst/>
              <a:gdLst>
                <a:gd name="connsiteX0" fmla="*/ 317241 w 2099388"/>
                <a:gd name="connsiteY0" fmla="*/ 0 h 1903445"/>
                <a:gd name="connsiteX1" fmla="*/ 419878 w 2099388"/>
                <a:gd name="connsiteY1" fmla="*/ 102636 h 1903445"/>
                <a:gd name="connsiteX2" fmla="*/ 1184988 w 2099388"/>
                <a:gd name="connsiteY2" fmla="*/ 74645 h 1903445"/>
                <a:gd name="connsiteX3" fmla="*/ 1380931 w 2099388"/>
                <a:gd name="connsiteY3" fmla="*/ 158620 h 1903445"/>
                <a:gd name="connsiteX4" fmla="*/ 1847461 w 2099388"/>
                <a:gd name="connsiteY4" fmla="*/ 74645 h 1903445"/>
                <a:gd name="connsiteX5" fmla="*/ 1847461 w 2099388"/>
                <a:gd name="connsiteY5" fmla="*/ 531845 h 1903445"/>
                <a:gd name="connsiteX6" fmla="*/ 1763486 w 2099388"/>
                <a:gd name="connsiteY6" fmla="*/ 765110 h 1903445"/>
                <a:gd name="connsiteX7" fmla="*/ 2099388 w 2099388"/>
                <a:gd name="connsiteY7" fmla="*/ 1539551 h 1903445"/>
                <a:gd name="connsiteX8" fmla="*/ 793102 w 2099388"/>
                <a:gd name="connsiteY8" fmla="*/ 1903445 h 1903445"/>
                <a:gd name="connsiteX9" fmla="*/ 681135 w 2099388"/>
                <a:gd name="connsiteY9" fmla="*/ 1399592 h 1903445"/>
                <a:gd name="connsiteX10" fmla="*/ 0 w 2099388"/>
                <a:gd name="connsiteY10" fmla="*/ 970383 h 1903445"/>
                <a:gd name="connsiteX11" fmla="*/ 317241 w 2099388"/>
                <a:gd name="connsiteY11" fmla="*/ 0 h 19034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99388" h="1903445">
                  <a:moveTo>
                    <a:pt x="317241" y="0"/>
                  </a:moveTo>
                  <a:lnTo>
                    <a:pt x="419878" y="102636"/>
                  </a:lnTo>
                  <a:lnTo>
                    <a:pt x="1184988" y="74645"/>
                  </a:lnTo>
                  <a:lnTo>
                    <a:pt x="1380931" y="158620"/>
                  </a:lnTo>
                  <a:lnTo>
                    <a:pt x="1847461" y="74645"/>
                  </a:lnTo>
                  <a:lnTo>
                    <a:pt x="1847461" y="531845"/>
                  </a:lnTo>
                  <a:lnTo>
                    <a:pt x="1763486" y="765110"/>
                  </a:lnTo>
                  <a:lnTo>
                    <a:pt x="2099388" y="1539551"/>
                  </a:lnTo>
                  <a:lnTo>
                    <a:pt x="793102" y="1903445"/>
                  </a:lnTo>
                  <a:lnTo>
                    <a:pt x="681135" y="1399592"/>
                  </a:lnTo>
                  <a:lnTo>
                    <a:pt x="0" y="970383"/>
                  </a:lnTo>
                  <a:lnTo>
                    <a:pt x="317241" y="0"/>
                  </a:lnTo>
                  <a:close/>
                </a:path>
              </a:pathLst>
            </a:custGeom>
            <a:solidFill>
              <a:srgbClr val="5482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3" name="자유형: 도형 292">
              <a:extLst>
                <a:ext uri="{FF2B5EF4-FFF2-40B4-BE49-F238E27FC236}">
                  <a16:creationId xmlns:a16="http://schemas.microsoft.com/office/drawing/2014/main" id="{5D98FB9D-399C-462C-B29E-E8BC1F842E41}"/>
                </a:ext>
              </a:extLst>
            </p:cNvPr>
            <p:cNvSpPr/>
            <p:nvPr/>
          </p:nvSpPr>
          <p:spPr>
            <a:xfrm>
              <a:off x="5243412" y="3762375"/>
              <a:ext cx="1772816" cy="914400"/>
            </a:xfrm>
            <a:custGeom>
              <a:avLst/>
              <a:gdLst>
                <a:gd name="connsiteX0" fmla="*/ 0 w 1772816"/>
                <a:gd name="connsiteY0" fmla="*/ 335902 h 914400"/>
                <a:gd name="connsiteX1" fmla="*/ 494522 w 1772816"/>
                <a:gd name="connsiteY1" fmla="*/ 914400 h 914400"/>
                <a:gd name="connsiteX2" fmla="*/ 1688841 w 1772816"/>
                <a:gd name="connsiteY2" fmla="*/ 849085 h 914400"/>
                <a:gd name="connsiteX3" fmla="*/ 1772816 w 1772816"/>
                <a:gd name="connsiteY3" fmla="*/ 0 h 914400"/>
                <a:gd name="connsiteX4" fmla="*/ 606490 w 1772816"/>
                <a:gd name="connsiteY4" fmla="*/ 130628 h 914400"/>
                <a:gd name="connsiteX5" fmla="*/ 0 w 1772816"/>
                <a:gd name="connsiteY5" fmla="*/ 335902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72816" h="914400">
                  <a:moveTo>
                    <a:pt x="0" y="335902"/>
                  </a:moveTo>
                  <a:lnTo>
                    <a:pt x="494522" y="914400"/>
                  </a:lnTo>
                  <a:lnTo>
                    <a:pt x="1688841" y="849085"/>
                  </a:lnTo>
                  <a:lnTo>
                    <a:pt x="1772816" y="0"/>
                  </a:lnTo>
                  <a:lnTo>
                    <a:pt x="606490" y="130628"/>
                  </a:lnTo>
                  <a:lnTo>
                    <a:pt x="0" y="335902"/>
                  </a:lnTo>
                  <a:close/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4" name="TextBox 293">
              <a:extLst>
                <a:ext uri="{FF2B5EF4-FFF2-40B4-BE49-F238E27FC236}">
                  <a16:creationId xmlns:a16="http://schemas.microsoft.com/office/drawing/2014/main" id="{E0E2CA15-91BB-4ADD-B0AF-C076603C1719}"/>
                </a:ext>
              </a:extLst>
            </p:cNvPr>
            <p:cNvSpPr txBox="1"/>
            <p:nvPr/>
          </p:nvSpPr>
          <p:spPr>
            <a:xfrm>
              <a:off x="5906569" y="4056003"/>
              <a:ext cx="833809" cy="3625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dirty="0"/>
                <a:t>통신실</a:t>
              </a:r>
            </a:p>
          </p:txBody>
        </p:sp>
        <p:sp>
          <p:nvSpPr>
            <p:cNvPr id="295" name="자유형: 도형 294">
              <a:extLst>
                <a:ext uri="{FF2B5EF4-FFF2-40B4-BE49-F238E27FC236}">
                  <a16:creationId xmlns:a16="http://schemas.microsoft.com/office/drawing/2014/main" id="{D040358E-E86E-4D98-8603-24370137010A}"/>
                </a:ext>
              </a:extLst>
            </p:cNvPr>
            <p:cNvSpPr/>
            <p:nvPr/>
          </p:nvSpPr>
          <p:spPr>
            <a:xfrm>
              <a:off x="4366727" y="2470085"/>
              <a:ext cx="1819469" cy="989045"/>
            </a:xfrm>
            <a:custGeom>
              <a:avLst/>
              <a:gdLst>
                <a:gd name="connsiteX0" fmla="*/ 1819469 w 1819469"/>
                <a:gd name="connsiteY0" fmla="*/ 37323 h 989045"/>
                <a:gd name="connsiteX1" fmla="*/ 783771 w 1819469"/>
                <a:gd name="connsiteY1" fmla="*/ 0 h 989045"/>
                <a:gd name="connsiteX2" fmla="*/ 298579 w 1819469"/>
                <a:gd name="connsiteY2" fmla="*/ 121298 h 989045"/>
                <a:gd name="connsiteX3" fmla="*/ 102636 w 1819469"/>
                <a:gd name="connsiteY3" fmla="*/ 410547 h 989045"/>
                <a:gd name="connsiteX4" fmla="*/ 74644 w 1819469"/>
                <a:gd name="connsiteY4" fmla="*/ 737119 h 989045"/>
                <a:gd name="connsiteX5" fmla="*/ 0 w 1819469"/>
                <a:gd name="connsiteY5" fmla="*/ 989045 h 989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19469" h="989045">
                  <a:moveTo>
                    <a:pt x="1819469" y="37323"/>
                  </a:moveTo>
                  <a:lnTo>
                    <a:pt x="783771" y="0"/>
                  </a:lnTo>
                  <a:lnTo>
                    <a:pt x="298579" y="121298"/>
                  </a:lnTo>
                  <a:lnTo>
                    <a:pt x="102636" y="410547"/>
                  </a:lnTo>
                  <a:lnTo>
                    <a:pt x="74644" y="737119"/>
                  </a:lnTo>
                  <a:lnTo>
                    <a:pt x="0" y="989045"/>
                  </a:lnTo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6" name="자유형: 도형 295">
              <a:extLst>
                <a:ext uri="{FF2B5EF4-FFF2-40B4-BE49-F238E27FC236}">
                  <a16:creationId xmlns:a16="http://schemas.microsoft.com/office/drawing/2014/main" id="{588ADFF1-89A4-49C0-9596-191001DF1DB2}"/>
                </a:ext>
              </a:extLst>
            </p:cNvPr>
            <p:cNvSpPr/>
            <p:nvPr/>
          </p:nvSpPr>
          <p:spPr>
            <a:xfrm>
              <a:off x="4506686" y="2460755"/>
              <a:ext cx="2603241" cy="1772816"/>
            </a:xfrm>
            <a:custGeom>
              <a:avLst/>
              <a:gdLst>
                <a:gd name="connsiteX0" fmla="*/ 2164702 w 2603241"/>
                <a:gd name="connsiteY0" fmla="*/ 0 h 1772816"/>
                <a:gd name="connsiteX1" fmla="*/ 2603241 w 2603241"/>
                <a:gd name="connsiteY1" fmla="*/ 139959 h 1772816"/>
                <a:gd name="connsiteX2" fmla="*/ 2453951 w 2603241"/>
                <a:gd name="connsiteY2" fmla="*/ 746449 h 1772816"/>
                <a:gd name="connsiteX3" fmla="*/ 2491273 w 2603241"/>
                <a:gd name="connsiteY3" fmla="*/ 1315616 h 1772816"/>
                <a:gd name="connsiteX4" fmla="*/ 1408922 w 2603241"/>
                <a:gd name="connsiteY4" fmla="*/ 1427583 h 1772816"/>
                <a:gd name="connsiteX5" fmla="*/ 186612 w 2603241"/>
                <a:gd name="connsiteY5" fmla="*/ 1772816 h 1772816"/>
                <a:gd name="connsiteX6" fmla="*/ 0 w 2603241"/>
                <a:gd name="connsiteY6" fmla="*/ 1380930 h 17728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03241" h="1772816">
                  <a:moveTo>
                    <a:pt x="2164702" y="0"/>
                  </a:moveTo>
                  <a:lnTo>
                    <a:pt x="2603241" y="139959"/>
                  </a:lnTo>
                  <a:lnTo>
                    <a:pt x="2453951" y="746449"/>
                  </a:lnTo>
                  <a:lnTo>
                    <a:pt x="2491273" y="1315616"/>
                  </a:lnTo>
                  <a:lnTo>
                    <a:pt x="1408922" y="1427583"/>
                  </a:lnTo>
                  <a:lnTo>
                    <a:pt x="186612" y="1772816"/>
                  </a:lnTo>
                  <a:lnTo>
                    <a:pt x="0" y="1380930"/>
                  </a:lnTo>
                </a:path>
              </a:pathLst>
            </a:cu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7" name="자유형: 도형 296">
              <a:extLst>
                <a:ext uri="{FF2B5EF4-FFF2-40B4-BE49-F238E27FC236}">
                  <a16:creationId xmlns:a16="http://schemas.microsoft.com/office/drawing/2014/main" id="{3BAED425-8883-4197-8A08-F92B9B23A63C}"/>
                </a:ext>
              </a:extLst>
            </p:cNvPr>
            <p:cNvSpPr/>
            <p:nvPr/>
          </p:nvSpPr>
          <p:spPr>
            <a:xfrm>
              <a:off x="5281127" y="3795032"/>
              <a:ext cx="1735493" cy="839755"/>
            </a:xfrm>
            <a:custGeom>
              <a:avLst/>
              <a:gdLst>
                <a:gd name="connsiteX0" fmla="*/ 0 w 1735493"/>
                <a:gd name="connsiteY0" fmla="*/ 317241 h 839755"/>
                <a:gd name="connsiteX1" fmla="*/ 625151 w 1735493"/>
                <a:gd name="connsiteY1" fmla="*/ 102637 h 839755"/>
                <a:gd name="connsiteX2" fmla="*/ 1735493 w 1735493"/>
                <a:gd name="connsiteY2" fmla="*/ 0 h 839755"/>
                <a:gd name="connsiteX3" fmla="*/ 1660849 w 1735493"/>
                <a:gd name="connsiteY3" fmla="*/ 830425 h 839755"/>
                <a:gd name="connsiteX4" fmla="*/ 1287624 w 1735493"/>
                <a:gd name="connsiteY4" fmla="*/ 839755 h 839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35493" h="839755">
                  <a:moveTo>
                    <a:pt x="0" y="317241"/>
                  </a:moveTo>
                  <a:lnTo>
                    <a:pt x="625151" y="102637"/>
                  </a:lnTo>
                  <a:lnTo>
                    <a:pt x="1735493" y="0"/>
                  </a:lnTo>
                  <a:lnTo>
                    <a:pt x="1660849" y="830425"/>
                  </a:lnTo>
                  <a:lnTo>
                    <a:pt x="1287624" y="839755"/>
                  </a:lnTo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8" name="자유형: 도형 297">
              <a:extLst>
                <a:ext uri="{FF2B5EF4-FFF2-40B4-BE49-F238E27FC236}">
                  <a16:creationId xmlns:a16="http://schemas.microsoft.com/office/drawing/2014/main" id="{C4415310-05EB-467C-AD96-9263E22FDB1F}"/>
                </a:ext>
              </a:extLst>
            </p:cNvPr>
            <p:cNvSpPr/>
            <p:nvPr/>
          </p:nvSpPr>
          <p:spPr>
            <a:xfrm>
              <a:off x="5262465" y="4112273"/>
              <a:ext cx="886408" cy="587829"/>
            </a:xfrm>
            <a:custGeom>
              <a:avLst/>
              <a:gdLst>
                <a:gd name="connsiteX0" fmla="*/ 0 w 886408"/>
                <a:gd name="connsiteY0" fmla="*/ 0 h 587829"/>
                <a:gd name="connsiteX1" fmla="*/ 466531 w 886408"/>
                <a:gd name="connsiteY1" fmla="*/ 587829 h 587829"/>
                <a:gd name="connsiteX2" fmla="*/ 886408 w 886408"/>
                <a:gd name="connsiteY2" fmla="*/ 541175 h 587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86408" h="587829">
                  <a:moveTo>
                    <a:pt x="0" y="0"/>
                  </a:moveTo>
                  <a:lnTo>
                    <a:pt x="466531" y="587829"/>
                  </a:lnTo>
                  <a:lnTo>
                    <a:pt x="886408" y="541175"/>
                  </a:lnTo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9" name="자유형: 도형 298">
              <a:extLst>
                <a:ext uri="{FF2B5EF4-FFF2-40B4-BE49-F238E27FC236}">
                  <a16:creationId xmlns:a16="http://schemas.microsoft.com/office/drawing/2014/main" id="{903BF92C-173A-403B-A9DB-7C6163C21798}"/>
                </a:ext>
              </a:extLst>
            </p:cNvPr>
            <p:cNvSpPr/>
            <p:nvPr/>
          </p:nvSpPr>
          <p:spPr>
            <a:xfrm>
              <a:off x="3396343" y="4504159"/>
              <a:ext cx="447869" cy="802432"/>
            </a:xfrm>
            <a:custGeom>
              <a:avLst/>
              <a:gdLst>
                <a:gd name="connsiteX0" fmla="*/ 149290 w 447869"/>
                <a:gd name="connsiteY0" fmla="*/ 802432 h 802432"/>
                <a:gd name="connsiteX1" fmla="*/ 0 w 447869"/>
                <a:gd name="connsiteY1" fmla="*/ 102636 h 802432"/>
                <a:gd name="connsiteX2" fmla="*/ 447869 w 447869"/>
                <a:gd name="connsiteY2" fmla="*/ 0 h 802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47869" h="802432">
                  <a:moveTo>
                    <a:pt x="149290" y="802432"/>
                  </a:moveTo>
                  <a:lnTo>
                    <a:pt x="0" y="102636"/>
                  </a:lnTo>
                  <a:lnTo>
                    <a:pt x="447869" y="0"/>
                  </a:lnTo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0" name="자유형: 도형 299">
              <a:extLst>
                <a:ext uri="{FF2B5EF4-FFF2-40B4-BE49-F238E27FC236}">
                  <a16:creationId xmlns:a16="http://schemas.microsoft.com/office/drawing/2014/main" id="{09CB4BC2-F340-4509-85AD-54004FD2116F}"/>
                </a:ext>
              </a:extLst>
            </p:cNvPr>
            <p:cNvSpPr/>
            <p:nvPr/>
          </p:nvSpPr>
          <p:spPr>
            <a:xfrm>
              <a:off x="4264090" y="4261563"/>
              <a:ext cx="419877" cy="139959"/>
            </a:xfrm>
            <a:custGeom>
              <a:avLst/>
              <a:gdLst>
                <a:gd name="connsiteX0" fmla="*/ 0 w 419877"/>
                <a:gd name="connsiteY0" fmla="*/ 139959 h 139959"/>
                <a:gd name="connsiteX1" fmla="*/ 419877 w 419877"/>
                <a:gd name="connsiteY1" fmla="*/ 0 h 1399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19877" h="139959">
                  <a:moveTo>
                    <a:pt x="0" y="139959"/>
                  </a:moveTo>
                  <a:lnTo>
                    <a:pt x="419877" y="0"/>
                  </a:lnTo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1" name="자유형: 도형 300">
              <a:extLst>
                <a:ext uri="{FF2B5EF4-FFF2-40B4-BE49-F238E27FC236}">
                  <a16:creationId xmlns:a16="http://schemas.microsoft.com/office/drawing/2014/main" id="{6E8C3ED9-78F9-4F2A-B1D2-3B35F31E4F96}"/>
                </a:ext>
              </a:extLst>
            </p:cNvPr>
            <p:cNvSpPr/>
            <p:nvPr/>
          </p:nvSpPr>
          <p:spPr>
            <a:xfrm>
              <a:off x="3610947" y="5446551"/>
              <a:ext cx="4945224" cy="1231640"/>
            </a:xfrm>
            <a:custGeom>
              <a:avLst/>
              <a:gdLst>
                <a:gd name="connsiteX0" fmla="*/ 0 w 4945224"/>
                <a:gd name="connsiteY0" fmla="*/ 242595 h 1231640"/>
                <a:gd name="connsiteX1" fmla="*/ 111967 w 4945224"/>
                <a:gd name="connsiteY1" fmla="*/ 615820 h 1231640"/>
                <a:gd name="connsiteX2" fmla="*/ 391886 w 4945224"/>
                <a:gd name="connsiteY2" fmla="*/ 1082351 h 1231640"/>
                <a:gd name="connsiteX3" fmla="*/ 1343608 w 4945224"/>
                <a:gd name="connsiteY3" fmla="*/ 1110342 h 1231640"/>
                <a:gd name="connsiteX4" fmla="*/ 2127380 w 4945224"/>
                <a:gd name="connsiteY4" fmla="*/ 951722 h 1231640"/>
                <a:gd name="connsiteX5" fmla="*/ 3069771 w 4945224"/>
                <a:gd name="connsiteY5" fmla="*/ 1231640 h 1231640"/>
                <a:gd name="connsiteX6" fmla="*/ 3993502 w 4945224"/>
                <a:gd name="connsiteY6" fmla="*/ 1194318 h 1231640"/>
                <a:gd name="connsiteX7" fmla="*/ 4917233 w 4945224"/>
                <a:gd name="connsiteY7" fmla="*/ 270587 h 1231640"/>
                <a:gd name="connsiteX8" fmla="*/ 4945224 w 4945224"/>
                <a:gd name="connsiteY8" fmla="*/ 0 h 1231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945224" h="1231640">
                  <a:moveTo>
                    <a:pt x="0" y="242595"/>
                  </a:moveTo>
                  <a:lnTo>
                    <a:pt x="111967" y="615820"/>
                  </a:lnTo>
                  <a:lnTo>
                    <a:pt x="391886" y="1082351"/>
                  </a:lnTo>
                  <a:lnTo>
                    <a:pt x="1343608" y="1110342"/>
                  </a:lnTo>
                  <a:lnTo>
                    <a:pt x="2127380" y="951722"/>
                  </a:lnTo>
                  <a:lnTo>
                    <a:pt x="3069771" y="1231640"/>
                  </a:lnTo>
                  <a:lnTo>
                    <a:pt x="3993502" y="1194318"/>
                  </a:lnTo>
                  <a:lnTo>
                    <a:pt x="4917233" y="270587"/>
                  </a:lnTo>
                  <a:lnTo>
                    <a:pt x="4945224" y="0"/>
                  </a:lnTo>
                </a:path>
              </a:pathLst>
            </a:cu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2" name="자유형: 도형 301">
              <a:extLst>
                <a:ext uri="{FF2B5EF4-FFF2-40B4-BE49-F238E27FC236}">
                  <a16:creationId xmlns:a16="http://schemas.microsoft.com/office/drawing/2014/main" id="{42114B9D-F8C5-4208-B83D-D0D4A83F7127}"/>
                </a:ext>
              </a:extLst>
            </p:cNvPr>
            <p:cNvSpPr/>
            <p:nvPr/>
          </p:nvSpPr>
          <p:spPr>
            <a:xfrm>
              <a:off x="7744408" y="3729718"/>
              <a:ext cx="1194319" cy="1334277"/>
            </a:xfrm>
            <a:custGeom>
              <a:avLst/>
              <a:gdLst>
                <a:gd name="connsiteX0" fmla="*/ 0 w 1194319"/>
                <a:gd name="connsiteY0" fmla="*/ 9330 h 1334277"/>
                <a:gd name="connsiteX1" fmla="*/ 130629 w 1194319"/>
                <a:gd name="connsiteY1" fmla="*/ 0 h 1334277"/>
                <a:gd name="connsiteX2" fmla="*/ 1194319 w 1194319"/>
                <a:gd name="connsiteY2" fmla="*/ 438539 h 1334277"/>
                <a:gd name="connsiteX3" fmla="*/ 942392 w 1194319"/>
                <a:gd name="connsiteY3" fmla="*/ 1334277 h 13342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94319" h="1334277">
                  <a:moveTo>
                    <a:pt x="0" y="9330"/>
                  </a:moveTo>
                  <a:lnTo>
                    <a:pt x="130629" y="0"/>
                  </a:lnTo>
                  <a:lnTo>
                    <a:pt x="1194319" y="438539"/>
                  </a:lnTo>
                  <a:lnTo>
                    <a:pt x="942392" y="1334277"/>
                  </a:lnTo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3" name="자유형: 도형 302">
              <a:extLst>
                <a:ext uri="{FF2B5EF4-FFF2-40B4-BE49-F238E27FC236}">
                  <a16:creationId xmlns:a16="http://schemas.microsoft.com/office/drawing/2014/main" id="{D602E2B0-0EEC-4A38-ACCC-436868610B1E}"/>
                </a:ext>
              </a:extLst>
            </p:cNvPr>
            <p:cNvSpPr/>
            <p:nvPr/>
          </p:nvSpPr>
          <p:spPr>
            <a:xfrm>
              <a:off x="7016620" y="3767040"/>
              <a:ext cx="391886" cy="9331"/>
            </a:xfrm>
            <a:custGeom>
              <a:avLst/>
              <a:gdLst>
                <a:gd name="connsiteX0" fmla="*/ 0 w 391886"/>
                <a:gd name="connsiteY0" fmla="*/ 9331 h 9331"/>
                <a:gd name="connsiteX1" fmla="*/ 391886 w 391886"/>
                <a:gd name="connsiteY1" fmla="*/ 0 h 93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1886" h="9331">
                  <a:moveTo>
                    <a:pt x="0" y="9331"/>
                  </a:moveTo>
                  <a:lnTo>
                    <a:pt x="391886" y="0"/>
                  </a:lnTo>
                </a:path>
              </a:pathLst>
            </a:cu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4" name="자유형: 도형 303">
              <a:extLst>
                <a:ext uri="{FF2B5EF4-FFF2-40B4-BE49-F238E27FC236}">
                  <a16:creationId xmlns:a16="http://schemas.microsoft.com/office/drawing/2014/main" id="{202DDD0D-D4D2-4670-B0A5-5EBA31252487}"/>
                </a:ext>
              </a:extLst>
            </p:cNvPr>
            <p:cNvSpPr/>
            <p:nvPr/>
          </p:nvSpPr>
          <p:spPr>
            <a:xfrm>
              <a:off x="9647853" y="2516738"/>
              <a:ext cx="475861" cy="625151"/>
            </a:xfrm>
            <a:custGeom>
              <a:avLst/>
              <a:gdLst>
                <a:gd name="connsiteX0" fmla="*/ 307910 w 475861"/>
                <a:gd name="connsiteY0" fmla="*/ 0 h 625151"/>
                <a:gd name="connsiteX1" fmla="*/ 0 w 475861"/>
                <a:gd name="connsiteY1" fmla="*/ 625151 h 625151"/>
                <a:gd name="connsiteX2" fmla="*/ 475861 w 475861"/>
                <a:gd name="connsiteY2" fmla="*/ 550506 h 6251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5861" h="625151">
                  <a:moveTo>
                    <a:pt x="307910" y="0"/>
                  </a:moveTo>
                  <a:lnTo>
                    <a:pt x="0" y="625151"/>
                  </a:lnTo>
                  <a:lnTo>
                    <a:pt x="475861" y="550506"/>
                  </a:lnTo>
                </a:path>
              </a:pathLst>
            </a:cu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5" name="자유형: 도형 304">
              <a:extLst>
                <a:ext uri="{FF2B5EF4-FFF2-40B4-BE49-F238E27FC236}">
                  <a16:creationId xmlns:a16="http://schemas.microsoft.com/office/drawing/2014/main" id="{5150788F-A8E8-4216-9A68-4138ADDCDC5E}"/>
                </a:ext>
              </a:extLst>
            </p:cNvPr>
            <p:cNvSpPr/>
            <p:nvPr/>
          </p:nvSpPr>
          <p:spPr>
            <a:xfrm>
              <a:off x="10189029" y="1760647"/>
              <a:ext cx="998375" cy="1231951"/>
            </a:xfrm>
            <a:custGeom>
              <a:avLst/>
              <a:gdLst>
                <a:gd name="connsiteX0" fmla="*/ 363893 w 998375"/>
                <a:gd name="connsiteY0" fmla="*/ 1222310 h 1222310"/>
                <a:gd name="connsiteX1" fmla="*/ 858416 w 998375"/>
                <a:gd name="connsiteY1" fmla="*/ 1156996 h 1222310"/>
                <a:gd name="connsiteX2" fmla="*/ 989044 w 998375"/>
                <a:gd name="connsiteY2" fmla="*/ 989045 h 1222310"/>
                <a:gd name="connsiteX3" fmla="*/ 998375 w 998375"/>
                <a:gd name="connsiteY3" fmla="*/ 886408 h 1222310"/>
                <a:gd name="connsiteX4" fmla="*/ 774440 w 998375"/>
                <a:gd name="connsiteY4" fmla="*/ 167951 h 1222310"/>
                <a:gd name="connsiteX5" fmla="*/ 485191 w 998375"/>
                <a:gd name="connsiteY5" fmla="*/ 279919 h 1222310"/>
                <a:gd name="connsiteX6" fmla="*/ 214604 w 998375"/>
                <a:gd name="connsiteY6" fmla="*/ 0 h 1222310"/>
                <a:gd name="connsiteX7" fmla="*/ 0 w 998375"/>
                <a:gd name="connsiteY7" fmla="*/ 354564 h 1222310"/>
                <a:gd name="connsiteX0" fmla="*/ 363893 w 998375"/>
                <a:gd name="connsiteY0" fmla="*/ 1231951 h 1231951"/>
                <a:gd name="connsiteX1" fmla="*/ 858416 w 998375"/>
                <a:gd name="connsiteY1" fmla="*/ 1166637 h 1231951"/>
                <a:gd name="connsiteX2" fmla="*/ 989044 w 998375"/>
                <a:gd name="connsiteY2" fmla="*/ 998686 h 1231951"/>
                <a:gd name="connsiteX3" fmla="*/ 998375 w 998375"/>
                <a:gd name="connsiteY3" fmla="*/ 896049 h 1231951"/>
                <a:gd name="connsiteX4" fmla="*/ 774440 w 998375"/>
                <a:gd name="connsiteY4" fmla="*/ 177592 h 1231951"/>
                <a:gd name="connsiteX5" fmla="*/ 500431 w 998375"/>
                <a:gd name="connsiteY5" fmla="*/ 0 h 1231951"/>
                <a:gd name="connsiteX6" fmla="*/ 214604 w 998375"/>
                <a:gd name="connsiteY6" fmla="*/ 9641 h 1231951"/>
                <a:gd name="connsiteX7" fmla="*/ 0 w 998375"/>
                <a:gd name="connsiteY7" fmla="*/ 364205 h 1231951"/>
                <a:gd name="connsiteX0" fmla="*/ 363893 w 998375"/>
                <a:gd name="connsiteY0" fmla="*/ 1231951 h 1231951"/>
                <a:gd name="connsiteX1" fmla="*/ 858416 w 998375"/>
                <a:gd name="connsiteY1" fmla="*/ 1166637 h 1231951"/>
                <a:gd name="connsiteX2" fmla="*/ 989044 w 998375"/>
                <a:gd name="connsiteY2" fmla="*/ 998686 h 1231951"/>
                <a:gd name="connsiteX3" fmla="*/ 998375 w 998375"/>
                <a:gd name="connsiteY3" fmla="*/ 896049 h 1231951"/>
                <a:gd name="connsiteX4" fmla="*/ 766820 w 998375"/>
                <a:gd name="connsiteY4" fmla="*/ 9952 h 1231951"/>
                <a:gd name="connsiteX5" fmla="*/ 500431 w 998375"/>
                <a:gd name="connsiteY5" fmla="*/ 0 h 1231951"/>
                <a:gd name="connsiteX6" fmla="*/ 214604 w 998375"/>
                <a:gd name="connsiteY6" fmla="*/ 9641 h 1231951"/>
                <a:gd name="connsiteX7" fmla="*/ 0 w 998375"/>
                <a:gd name="connsiteY7" fmla="*/ 364205 h 1231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98375" h="1231951">
                  <a:moveTo>
                    <a:pt x="363893" y="1231951"/>
                  </a:moveTo>
                  <a:lnTo>
                    <a:pt x="858416" y="1166637"/>
                  </a:lnTo>
                  <a:lnTo>
                    <a:pt x="989044" y="998686"/>
                  </a:lnTo>
                  <a:lnTo>
                    <a:pt x="998375" y="896049"/>
                  </a:lnTo>
                  <a:lnTo>
                    <a:pt x="766820" y="9952"/>
                  </a:lnTo>
                  <a:lnTo>
                    <a:pt x="500431" y="0"/>
                  </a:lnTo>
                  <a:lnTo>
                    <a:pt x="214604" y="9641"/>
                  </a:lnTo>
                  <a:lnTo>
                    <a:pt x="0" y="364205"/>
                  </a:lnTo>
                </a:path>
              </a:pathLst>
            </a:cu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6" name="자유형: 도형 305">
              <a:extLst>
                <a:ext uri="{FF2B5EF4-FFF2-40B4-BE49-F238E27FC236}">
                  <a16:creationId xmlns:a16="http://schemas.microsoft.com/office/drawing/2014/main" id="{CE7DD502-77A9-47AE-9737-16F6E969E1B9}"/>
                </a:ext>
              </a:extLst>
            </p:cNvPr>
            <p:cNvSpPr/>
            <p:nvPr/>
          </p:nvSpPr>
          <p:spPr>
            <a:xfrm>
              <a:off x="9265298" y="3132559"/>
              <a:ext cx="363894" cy="335902"/>
            </a:xfrm>
            <a:custGeom>
              <a:avLst/>
              <a:gdLst>
                <a:gd name="connsiteX0" fmla="*/ 363894 w 363894"/>
                <a:gd name="connsiteY0" fmla="*/ 0 h 335902"/>
                <a:gd name="connsiteX1" fmla="*/ 121298 w 363894"/>
                <a:gd name="connsiteY1" fmla="*/ 335902 h 335902"/>
                <a:gd name="connsiteX2" fmla="*/ 0 w 363894"/>
                <a:gd name="connsiteY2" fmla="*/ 65314 h 3359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63894" h="335902">
                  <a:moveTo>
                    <a:pt x="363894" y="0"/>
                  </a:moveTo>
                  <a:lnTo>
                    <a:pt x="121298" y="335902"/>
                  </a:lnTo>
                  <a:lnTo>
                    <a:pt x="0" y="65314"/>
                  </a:lnTo>
                </a:path>
              </a:pathLst>
            </a:cu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07" name="직선 연결선 306">
              <a:extLst>
                <a:ext uri="{FF2B5EF4-FFF2-40B4-BE49-F238E27FC236}">
                  <a16:creationId xmlns:a16="http://schemas.microsoft.com/office/drawing/2014/main" id="{D486E7C0-73C3-4336-9F5B-9A1F50C5078C}"/>
                </a:ext>
              </a:extLst>
            </p:cNvPr>
            <p:cNvCxnSpPr>
              <a:cxnSpLocks/>
            </p:cNvCxnSpPr>
            <p:nvPr/>
          </p:nvCxnSpPr>
          <p:spPr>
            <a:xfrm>
              <a:off x="9022702" y="2456089"/>
              <a:ext cx="111968" cy="396551"/>
            </a:xfrm>
            <a:prstGeom prst="line">
              <a:avLst/>
            </a:pr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08" name="자유형: 도형 307">
              <a:extLst>
                <a:ext uri="{FF2B5EF4-FFF2-40B4-BE49-F238E27FC236}">
                  <a16:creationId xmlns:a16="http://schemas.microsoft.com/office/drawing/2014/main" id="{EDBB2785-6EE2-43D7-999E-E51E1DDB81CA}"/>
                </a:ext>
              </a:extLst>
            </p:cNvPr>
            <p:cNvSpPr/>
            <p:nvPr/>
          </p:nvSpPr>
          <p:spPr>
            <a:xfrm>
              <a:off x="8752114" y="1285097"/>
              <a:ext cx="1623527" cy="746449"/>
            </a:xfrm>
            <a:custGeom>
              <a:avLst/>
              <a:gdLst>
                <a:gd name="connsiteX0" fmla="*/ 158621 w 1623527"/>
                <a:gd name="connsiteY0" fmla="*/ 746449 h 746449"/>
                <a:gd name="connsiteX1" fmla="*/ 0 w 1623527"/>
                <a:gd name="connsiteY1" fmla="*/ 9331 h 746449"/>
                <a:gd name="connsiteX2" fmla="*/ 1212980 w 1623527"/>
                <a:gd name="connsiteY2" fmla="*/ 0 h 746449"/>
                <a:gd name="connsiteX3" fmla="*/ 1623527 w 1623527"/>
                <a:gd name="connsiteY3" fmla="*/ 429209 h 7464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23527" h="746449">
                  <a:moveTo>
                    <a:pt x="158621" y="746449"/>
                  </a:moveTo>
                  <a:lnTo>
                    <a:pt x="0" y="9331"/>
                  </a:lnTo>
                  <a:lnTo>
                    <a:pt x="1212980" y="0"/>
                  </a:lnTo>
                  <a:lnTo>
                    <a:pt x="1623527" y="429209"/>
                  </a:lnTo>
                </a:path>
              </a:pathLst>
            </a:cu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9" name="자유형: 도형 308">
              <a:extLst>
                <a:ext uri="{FF2B5EF4-FFF2-40B4-BE49-F238E27FC236}">
                  <a16:creationId xmlns:a16="http://schemas.microsoft.com/office/drawing/2014/main" id="{E0CAEA38-2400-436B-B307-A021D4086A32}"/>
                </a:ext>
              </a:extLst>
            </p:cNvPr>
            <p:cNvSpPr/>
            <p:nvPr/>
          </p:nvSpPr>
          <p:spPr>
            <a:xfrm>
              <a:off x="1474237" y="2190167"/>
              <a:ext cx="793102" cy="998375"/>
            </a:xfrm>
            <a:custGeom>
              <a:avLst/>
              <a:gdLst>
                <a:gd name="connsiteX0" fmla="*/ 793102 w 793102"/>
                <a:gd name="connsiteY0" fmla="*/ 0 h 998375"/>
                <a:gd name="connsiteX1" fmla="*/ 0 w 793102"/>
                <a:gd name="connsiteY1" fmla="*/ 774441 h 998375"/>
                <a:gd name="connsiteX2" fmla="*/ 391885 w 793102"/>
                <a:gd name="connsiteY2" fmla="*/ 998375 h 998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93102" h="998375">
                  <a:moveTo>
                    <a:pt x="793102" y="0"/>
                  </a:moveTo>
                  <a:lnTo>
                    <a:pt x="0" y="774441"/>
                  </a:lnTo>
                  <a:lnTo>
                    <a:pt x="391885" y="998375"/>
                  </a:lnTo>
                </a:path>
              </a:pathLst>
            </a:cu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0" name="자유형: 도형 309">
              <a:extLst>
                <a:ext uri="{FF2B5EF4-FFF2-40B4-BE49-F238E27FC236}">
                  <a16:creationId xmlns:a16="http://schemas.microsoft.com/office/drawing/2014/main" id="{2FD87DE6-3BAF-4A7A-95F7-187151ED3272}"/>
                </a:ext>
              </a:extLst>
            </p:cNvPr>
            <p:cNvSpPr/>
            <p:nvPr/>
          </p:nvSpPr>
          <p:spPr>
            <a:xfrm>
              <a:off x="2258008" y="2180836"/>
              <a:ext cx="214604" cy="139959"/>
            </a:xfrm>
            <a:custGeom>
              <a:avLst/>
              <a:gdLst>
                <a:gd name="connsiteX0" fmla="*/ 0 w 214604"/>
                <a:gd name="connsiteY0" fmla="*/ 0 h 139959"/>
                <a:gd name="connsiteX1" fmla="*/ 214604 w 214604"/>
                <a:gd name="connsiteY1" fmla="*/ 139959 h 1399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14604" h="139959">
                  <a:moveTo>
                    <a:pt x="0" y="0"/>
                  </a:moveTo>
                  <a:lnTo>
                    <a:pt x="214604" y="139959"/>
                  </a:lnTo>
                </a:path>
              </a:pathLst>
            </a:cu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1" name="자유형: 도형 310">
              <a:extLst>
                <a:ext uri="{FF2B5EF4-FFF2-40B4-BE49-F238E27FC236}">
                  <a16:creationId xmlns:a16="http://schemas.microsoft.com/office/drawing/2014/main" id="{E6879817-3019-4BE5-BCB3-425388F9C84D}"/>
                </a:ext>
              </a:extLst>
            </p:cNvPr>
            <p:cNvSpPr/>
            <p:nvPr/>
          </p:nvSpPr>
          <p:spPr>
            <a:xfrm>
              <a:off x="2687216" y="2526069"/>
              <a:ext cx="251927" cy="522514"/>
            </a:xfrm>
            <a:custGeom>
              <a:avLst/>
              <a:gdLst>
                <a:gd name="connsiteX0" fmla="*/ 0 w 251927"/>
                <a:gd name="connsiteY0" fmla="*/ 0 h 522514"/>
                <a:gd name="connsiteX1" fmla="*/ 251927 w 251927"/>
                <a:gd name="connsiteY1" fmla="*/ 223935 h 522514"/>
                <a:gd name="connsiteX2" fmla="*/ 121298 w 251927"/>
                <a:gd name="connsiteY2" fmla="*/ 522514 h 5225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51927" h="522514">
                  <a:moveTo>
                    <a:pt x="0" y="0"/>
                  </a:moveTo>
                  <a:lnTo>
                    <a:pt x="251927" y="223935"/>
                  </a:lnTo>
                  <a:lnTo>
                    <a:pt x="121298" y="522514"/>
                  </a:lnTo>
                </a:path>
              </a:pathLst>
            </a:cu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2" name="자유형: 도형 311">
              <a:extLst>
                <a:ext uri="{FF2B5EF4-FFF2-40B4-BE49-F238E27FC236}">
                  <a16:creationId xmlns:a16="http://schemas.microsoft.com/office/drawing/2014/main" id="{C68B5E81-1369-42CE-A3D7-1B3AD55FCF58}"/>
                </a:ext>
              </a:extLst>
            </p:cNvPr>
            <p:cNvSpPr/>
            <p:nvPr/>
          </p:nvSpPr>
          <p:spPr>
            <a:xfrm>
              <a:off x="2174033" y="3309840"/>
              <a:ext cx="522514" cy="401217"/>
            </a:xfrm>
            <a:custGeom>
              <a:avLst/>
              <a:gdLst>
                <a:gd name="connsiteX0" fmla="*/ 522514 w 522514"/>
                <a:gd name="connsiteY0" fmla="*/ 0 h 401217"/>
                <a:gd name="connsiteX1" fmla="*/ 438538 w 522514"/>
                <a:gd name="connsiteY1" fmla="*/ 401217 h 401217"/>
                <a:gd name="connsiteX2" fmla="*/ 0 w 522514"/>
                <a:gd name="connsiteY2" fmla="*/ 83976 h 4012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22514" h="401217">
                  <a:moveTo>
                    <a:pt x="522514" y="0"/>
                  </a:moveTo>
                  <a:lnTo>
                    <a:pt x="438538" y="401217"/>
                  </a:lnTo>
                  <a:lnTo>
                    <a:pt x="0" y="83976"/>
                  </a:lnTo>
                </a:path>
              </a:pathLst>
            </a:cu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3" name="자유형: 도형 312">
              <a:extLst>
                <a:ext uri="{FF2B5EF4-FFF2-40B4-BE49-F238E27FC236}">
                  <a16:creationId xmlns:a16="http://schemas.microsoft.com/office/drawing/2014/main" id="{B02FB579-621D-4B7E-815B-1EBF99C3D367}"/>
                </a:ext>
              </a:extLst>
            </p:cNvPr>
            <p:cNvSpPr/>
            <p:nvPr/>
          </p:nvSpPr>
          <p:spPr>
            <a:xfrm>
              <a:off x="5719665" y="5642493"/>
              <a:ext cx="2435290" cy="1007706"/>
            </a:xfrm>
            <a:custGeom>
              <a:avLst/>
              <a:gdLst>
                <a:gd name="connsiteX0" fmla="*/ 0 w 2435290"/>
                <a:gd name="connsiteY0" fmla="*/ 709127 h 1007706"/>
                <a:gd name="connsiteX1" fmla="*/ 214604 w 2435290"/>
                <a:gd name="connsiteY1" fmla="*/ 0 h 1007706"/>
                <a:gd name="connsiteX2" fmla="*/ 1380931 w 2435290"/>
                <a:gd name="connsiteY2" fmla="*/ 46653 h 1007706"/>
                <a:gd name="connsiteX3" fmla="*/ 2435290 w 2435290"/>
                <a:gd name="connsiteY3" fmla="*/ 419878 h 1007706"/>
                <a:gd name="connsiteX4" fmla="*/ 1866123 w 2435290"/>
                <a:gd name="connsiteY4" fmla="*/ 961053 h 1007706"/>
                <a:gd name="connsiteX5" fmla="*/ 979715 w 2435290"/>
                <a:gd name="connsiteY5" fmla="*/ 1007706 h 1007706"/>
                <a:gd name="connsiteX6" fmla="*/ 0 w 2435290"/>
                <a:gd name="connsiteY6" fmla="*/ 709127 h 1007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35290" h="1007706">
                  <a:moveTo>
                    <a:pt x="0" y="709127"/>
                  </a:moveTo>
                  <a:lnTo>
                    <a:pt x="214604" y="0"/>
                  </a:lnTo>
                  <a:lnTo>
                    <a:pt x="1380931" y="46653"/>
                  </a:lnTo>
                  <a:lnTo>
                    <a:pt x="2435290" y="419878"/>
                  </a:lnTo>
                  <a:lnTo>
                    <a:pt x="1866123" y="961053"/>
                  </a:lnTo>
                  <a:lnTo>
                    <a:pt x="979715" y="1007706"/>
                  </a:lnTo>
                  <a:lnTo>
                    <a:pt x="0" y="709127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4" name="TextBox 313">
              <a:extLst>
                <a:ext uri="{FF2B5EF4-FFF2-40B4-BE49-F238E27FC236}">
                  <a16:creationId xmlns:a16="http://schemas.microsoft.com/office/drawing/2014/main" id="{4114816B-39BA-47EF-BF76-F663E1F08889}"/>
                </a:ext>
              </a:extLst>
            </p:cNvPr>
            <p:cNvSpPr txBox="1"/>
            <p:nvPr/>
          </p:nvSpPr>
          <p:spPr>
            <a:xfrm>
              <a:off x="6479935" y="6007846"/>
              <a:ext cx="833809" cy="3625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dirty="0" err="1"/>
                <a:t>충전실</a:t>
              </a:r>
              <a:endParaRPr lang="ko-KR" altLang="en-US" sz="900" dirty="0"/>
            </a:p>
          </p:txBody>
        </p:sp>
        <p:sp>
          <p:nvSpPr>
            <p:cNvPr id="315" name="자유형: 도형 314">
              <a:extLst>
                <a:ext uri="{FF2B5EF4-FFF2-40B4-BE49-F238E27FC236}">
                  <a16:creationId xmlns:a16="http://schemas.microsoft.com/office/drawing/2014/main" id="{61F00D08-8143-4A4F-B69C-FE8BFF92AA4A}"/>
                </a:ext>
              </a:extLst>
            </p:cNvPr>
            <p:cNvSpPr/>
            <p:nvPr/>
          </p:nvSpPr>
          <p:spPr>
            <a:xfrm>
              <a:off x="5728996" y="5642493"/>
              <a:ext cx="2397967" cy="1007706"/>
            </a:xfrm>
            <a:custGeom>
              <a:avLst/>
              <a:gdLst>
                <a:gd name="connsiteX0" fmla="*/ 671804 w 2397967"/>
                <a:gd name="connsiteY0" fmla="*/ 9331 h 1007706"/>
                <a:gd name="connsiteX1" fmla="*/ 205273 w 2397967"/>
                <a:gd name="connsiteY1" fmla="*/ 0 h 1007706"/>
                <a:gd name="connsiteX2" fmla="*/ 0 w 2397967"/>
                <a:gd name="connsiteY2" fmla="*/ 737119 h 1007706"/>
                <a:gd name="connsiteX3" fmla="*/ 1007706 w 2397967"/>
                <a:gd name="connsiteY3" fmla="*/ 1007706 h 1007706"/>
                <a:gd name="connsiteX4" fmla="*/ 1866122 w 2397967"/>
                <a:gd name="connsiteY4" fmla="*/ 970384 h 1007706"/>
                <a:gd name="connsiteX5" fmla="*/ 2397967 w 2397967"/>
                <a:gd name="connsiteY5" fmla="*/ 410547 h 1007706"/>
                <a:gd name="connsiteX6" fmla="*/ 1380931 w 2397967"/>
                <a:gd name="connsiteY6" fmla="*/ 27992 h 1007706"/>
                <a:gd name="connsiteX7" fmla="*/ 1054359 w 2397967"/>
                <a:gd name="connsiteY7" fmla="*/ 27992 h 1007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397967" h="1007706">
                  <a:moveTo>
                    <a:pt x="671804" y="9331"/>
                  </a:moveTo>
                  <a:lnTo>
                    <a:pt x="205273" y="0"/>
                  </a:lnTo>
                  <a:lnTo>
                    <a:pt x="0" y="737119"/>
                  </a:lnTo>
                  <a:lnTo>
                    <a:pt x="1007706" y="1007706"/>
                  </a:lnTo>
                  <a:lnTo>
                    <a:pt x="1866122" y="970384"/>
                  </a:lnTo>
                  <a:lnTo>
                    <a:pt x="2397967" y="410547"/>
                  </a:lnTo>
                  <a:lnTo>
                    <a:pt x="1380931" y="27992"/>
                  </a:lnTo>
                  <a:lnTo>
                    <a:pt x="1054359" y="27992"/>
                  </a:lnTo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6" name="타원 315">
              <a:extLst>
                <a:ext uri="{FF2B5EF4-FFF2-40B4-BE49-F238E27FC236}">
                  <a16:creationId xmlns:a16="http://schemas.microsoft.com/office/drawing/2014/main" id="{5730CD05-D9FD-49DA-AC83-92A96877112C}"/>
                </a:ext>
              </a:extLst>
            </p:cNvPr>
            <p:cNvSpPr/>
            <p:nvPr/>
          </p:nvSpPr>
          <p:spPr>
            <a:xfrm>
              <a:off x="3261482" y="3202372"/>
              <a:ext cx="192451" cy="192451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317" name="타원 316">
              <a:extLst>
                <a:ext uri="{FF2B5EF4-FFF2-40B4-BE49-F238E27FC236}">
                  <a16:creationId xmlns:a16="http://schemas.microsoft.com/office/drawing/2014/main" id="{AF0642B7-B1F3-4D3D-8184-E22338E2558B}"/>
                </a:ext>
              </a:extLst>
            </p:cNvPr>
            <p:cNvSpPr/>
            <p:nvPr/>
          </p:nvSpPr>
          <p:spPr>
            <a:xfrm>
              <a:off x="3702307" y="3784528"/>
              <a:ext cx="192451" cy="192451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318" name="타원 317">
              <a:extLst>
                <a:ext uri="{FF2B5EF4-FFF2-40B4-BE49-F238E27FC236}">
                  <a16:creationId xmlns:a16="http://schemas.microsoft.com/office/drawing/2014/main" id="{635662CE-C8A3-43EB-909C-EFD11441DCC8}"/>
                </a:ext>
              </a:extLst>
            </p:cNvPr>
            <p:cNvSpPr/>
            <p:nvPr/>
          </p:nvSpPr>
          <p:spPr>
            <a:xfrm>
              <a:off x="9229156" y="4709654"/>
              <a:ext cx="192451" cy="192451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/>
            </a:p>
          </p:txBody>
        </p:sp>
        <p:sp>
          <p:nvSpPr>
            <p:cNvPr id="319" name="타원 318">
              <a:extLst>
                <a:ext uri="{FF2B5EF4-FFF2-40B4-BE49-F238E27FC236}">
                  <a16:creationId xmlns:a16="http://schemas.microsoft.com/office/drawing/2014/main" id="{A0803BC2-3A6B-4317-9233-C27DAE178CB1}"/>
                </a:ext>
              </a:extLst>
            </p:cNvPr>
            <p:cNvSpPr/>
            <p:nvPr/>
          </p:nvSpPr>
          <p:spPr>
            <a:xfrm>
              <a:off x="10229843" y="3419763"/>
              <a:ext cx="192451" cy="192451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320" name="타원 319">
              <a:extLst>
                <a:ext uri="{FF2B5EF4-FFF2-40B4-BE49-F238E27FC236}">
                  <a16:creationId xmlns:a16="http://schemas.microsoft.com/office/drawing/2014/main" id="{3DB547B3-192E-4135-A3A9-4B12965DE0BA}"/>
                </a:ext>
              </a:extLst>
            </p:cNvPr>
            <p:cNvSpPr/>
            <p:nvPr/>
          </p:nvSpPr>
          <p:spPr>
            <a:xfrm>
              <a:off x="9546061" y="4016047"/>
              <a:ext cx="192451" cy="192451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321" name="자유형: 도형 320">
              <a:extLst>
                <a:ext uri="{FF2B5EF4-FFF2-40B4-BE49-F238E27FC236}">
                  <a16:creationId xmlns:a16="http://schemas.microsoft.com/office/drawing/2014/main" id="{2E6FAC3B-096E-4150-AB3A-23AFE35EBAEB}"/>
                </a:ext>
              </a:extLst>
            </p:cNvPr>
            <p:cNvSpPr/>
            <p:nvPr/>
          </p:nvSpPr>
          <p:spPr>
            <a:xfrm>
              <a:off x="4002833" y="5614502"/>
              <a:ext cx="1922106" cy="942391"/>
            </a:xfrm>
            <a:custGeom>
              <a:avLst/>
              <a:gdLst>
                <a:gd name="connsiteX0" fmla="*/ 475861 w 1922106"/>
                <a:gd name="connsiteY0" fmla="*/ 895738 h 942391"/>
                <a:gd name="connsiteX1" fmla="*/ 0 w 1922106"/>
                <a:gd name="connsiteY1" fmla="*/ 914400 h 942391"/>
                <a:gd name="connsiteX2" fmla="*/ 177281 w 1922106"/>
                <a:gd name="connsiteY2" fmla="*/ 391885 h 942391"/>
                <a:gd name="connsiteX3" fmla="*/ 1054359 w 1922106"/>
                <a:gd name="connsiteY3" fmla="*/ 326571 h 942391"/>
                <a:gd name="connsiteX4" fmla="*/ 1194318 w 1922106"/>
                <a:gd name="connsiteY4" fmla="*/ 0 h 942391"/>
                <a:gd name="connsiteX5" fmla="*/ 1922106 w 1922106"/>
                <a:gd name="connsiteY5" fmla="*/ 27991 h 942391"/>
                <a:gd name="connsiteX6" fmla="*/ 1726163 w 1922106"/>
                <a:gd name="connsiteY6" fmla="*/ 765110 h 942391"/>
                <a:gd name="connsiteX7" fmla="*/ 961053 w 1922106"/>
                <a:gd name="connsiteY7" fmla="*/ 942391 h 942391"/>
                <a:gd name="connsiteX8" fmla="*/ 410547 w 1922106"/>
                <a:gd name="connsiteY8" fmla="*/ 895738 h 942391"/>
                <a:gd name="connsiteX9" fmla="*/ 475861 w 1922106"/>
                <a:gd name="connsiteY9" fmla="*/ 895738 h 942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922106" h="942391">
                  <a:moveTo>
                    <a:pt x="475861" y="895738"/>
                  </a:moveTo>
                  <a:lnTo>
                    <a:pt x="0" y="914400"/>
                  </a:lnTo>
                  <a:lnTo>
                    <a:pt x="177281" y="391885"/>
                  </a:lnTo>
                  <a:lnTo>
                    <a:pt x="1054359" y="326571"/>
                  </a:lnTo>
                  <a:lnTo>
                    <a:pt x="1194318" y="0"/>
                  </a:lnTo>
                  <a:lnTo>
                    <a:pt x="1922106" y="27991"/>
                  </a:lnTo>
                  <a:lnTo>
                    <a:pt x="1726163" y="765110"/>
                  </a:lnTo>
                  <a:lnTo>
                    <a:pt x="961053" y="942391"/>
                  </a:lnTo>
                  <a:lnTo>
                    <a:pt x="410547" y="895738"/>
                  </a:lnTo>
                  <a:lnTo>
                    <a:pt x="475861" y="895738"/>
                  </a:lnTo>
                  <a:close/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2" name="자유형: 도형 321">
              <a:extLst>
                <a:ext uri="{FF2B5EF4-FFF2-40B4-BE49-F238E27FC236}">
                  <a16:creationId xmlns:a16="http://schemas.microsoft.com/office/drawing/2014/main" id="{05565474-DD12-4E53-89B4-2AB762D0C76A}"/>
                </a:ext>
              </a:extLst>
            </p:cNvPr>
            <p:cNvSpPr/>
            <p:nvPr/>
          </p:nvSpPr>
          <p:spPr>
            <a:xfrm>
              <a:off x="4012163" y="5633163"/>
              <a:ext cx="1912776" cy="914400"/>
            </a:xfrm>
            <a:custGeom>
              <a:avLst/>
              <a:gdLst>
                <a:gd name="connsiteX0" fmla="*/ 699796 w 1912776"/>
                <a:gd name="connsiteY0" fmla="*/ 335902 h 914400"/>
                <a:gd name="connsiteX1" fmla="*/ 1054359 w 1912776"/>
                <a:gd name="connsiteY1" fmla="*/ 335902 h 914400"/>
                <a:gd name="connsiteX2" fmla="*/ 1166327 w 1912776"/>
                <a:gd name="connsiteY2" fmla="*/ 0 h 914400"/>
                <a:gd name="connsiteX3" fmla="*/ 1912776 w 1912776"/>
                <a:gd name="connsiteY3" fmla="*/ 18661 h 914400"/>
                <a:gd name="connsiteX4" fmla="*/ 1726164 w 1912776"/>
                <a:gd name="connsiteY4" fmla="*/ 746449 h 914400"/>
                <a:gd name="connsiteX5" fmla="*/ 933061 w 1912776"/>
                <a:gd name="connsiteY5" fmla="*/ 914400 h 914400"/>
                <a:gd name="connsiteX6" fmla="*/ 0 w 1912776"/>
                <a:gd name="connsiteY6" fmla="*/ 905069 h 914400"/>
                <a:gd name="connsiteX7" fmla="*/ 158621 w 1912776"/>
                <a:gd name="connsiteY7" fmla="*/ 382555 h 914400"/>
                <a:gd name="connsiteX8" fmla="*/ 391886 w 1912776"/>
                <a:gd name="connsiteY8" fmla="*/ 363894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12776" h="914400">
                  <a:moveTo>
                    <a:pt x="699796" y="335902"/>
                  </a:moveTo>
                  <a:lnTo>
                    <a:pt x="1054359" y="335902"/>
                  </a:lnTo>
                  <a:lnTo>
                    <a:pt x="1166327" y="0"/>
                  </a:lnTo>
                  <a:lnTo>
                    <a:pt x="1912776" y="18661"/>
                  </a:lnTo>
                  <a:lnTo>
                    <a:pt x="1726164" y="746449"/>
                  </a:lnTo>
                  <a:lnTo>
                    <a:pt x="933061" y="914400"/>
                  </a:lnTo>
                  <a:lnTo>
                    <a:pt x="0" y="905069"/>
                  </a:lnTo>
                  <a:lnTo>
                    <a:pt x="158621" y="382555"/>
                  </a:lnTo>
                  <a:lnTo>
                    <a:pt x="391886" y="363894"/>
                  </a:lnTo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3" name="TextBox 322">
              <a:extLst>
                <a:ext uri="{FF2B5EF4-FFF2-40B4-BE49-F238E27FC236}">
                  <a16:creationId xmlns:a16="http://schemas.microsoft.com/office/drawing/2014/main" id="{60432C3B-36F6-4524-86D7-69DED5256B2C}"/>
                </a:ext>
              </a:extLst>
            </p:cNvPr>
            <p:cNvSpPr txBox="1"/>
            <p:nvPr/>
          </p:nvSpPr>
          <p:spPr>
            <a:xfrm>
              <a:off x="4665308" y="6066164"/>
              <a:ext cx="833809" cy="3625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dirty="0" err="1"/>
                <a:t>발전실</a:t>
              </a:r>
              <a:endParaRPr lang="ko-KR" altLang="en-US" sz="900" dirty="0"/>
            </a:p>
          </p:txBody>
        </p:sp>
        <p:sp>
          <p:nvSpPr>
            <p:cNvPr id="324" name="자유형: 도형 323">
              <a:extLst>
                <a:ext uri="{FF2B5EF4-FFF2-40B4-BE49-F238E27FC236}">
                  <a16:creationId xmlns:a16="http://schemas.microsoft.com/office/drawing/2014/main" id="{7B6FD729-20D6-4365-98DD-A3E5CFF59760}"/>
                </a:ext>
              </a:extLst>
            </p:cNvPr>
            <p:cNvSpPr/>
            <p:nvPr/>
          </p:nvSpPr>
          <p:spPr>
            <a:xfrm>
              <a:off x="1240971" y="3515114"/>
              <a:ext cx="2286000" cy="3247053"/>
            </a:xfrm>
            <a:custGeom>
              <a:avLst/>
              <a:gdLst>
                <a:gd name="connsiteX0" fmla="*/ 27992 w 2286000"/>
                <a:gd name="connsiteY0" fmla="*/ 93306 h 3247053"/>
                <a:gd name="connsiteX1" fmla="*/ 0 w 2286000"/>
                <a:gd name="connsiteY1" fmla="*/ 457200 h 3247053"/>
                <a:gd name="connsiteX2" fmla="*/ 317241 w 2286000"/>
                <a:gd name="connsiteY2" fmla="*/ 1203649 h 3247053"/>
                <a:gd name="connsiteX3" fmla="*/ 447870 w 2286000"/>
                <a:gd name="connsiteY3" fmla="*/ 1156996 h 3247053"/>
                <a:gd name="connsiteX4" fmla="*/ 1296956 w 2286000"/>
                <a:gd name="connsiteY4" fmla="*/ 3247053 h 3247053"/>
                <a:gd name="connsiteX5" fmla="*/ 1558213 w 2286000"/>
                <a:gd name="connsiteY5" fmla="*/ 3209730 h 3247053"/>
                <a:gd name="connsiteX6" fmla="*/ 1651519 w 2286000"/>
                <a:gd name="connsiteY6" fmla="*/ 2948473 h 3247053"/>
                <a:gd name="connsiteX7" fmla="*/ 1903445 w 2286000"/>
                <a:gd name="connsiteY7" fmla="*/ 3172408 h 3247053"/>
                <a:gd name="connsiteX8" fmla="*/ 2286000 w 2286000"/>
                <a:gd name="connsiteY8" fmla="*/ 2724539 h 3247053"/>
                <a:gd name="connsiteX9" fmla="*/ 1987421 w 2286000"/>
                <a:gd name="connsiteY9" fmla="*/ 2453951 h 3247053"/>
                <a:gd name="connsiteX10" fmla="*/ 1492898 w 2286000"/>
                <a:gd name="connsiteY10" fmla="*/ 2416628 h 3247053"/>
                <a:gd name="connsiteX11" fmla="*/ 1436915 w 2286000"/>
                <a:gd name="connsiteY11" fmla="*/ 1679510 h 3247053"/>
                <a:gd name="connsiteX12" fmla="*/ 877078 w 2286000"/>
                <a:gd name="connsiteY12" fmla="*/ 1194318 h 3247053"/>
                <a:gd name="connsiteX13" fmla="*/ 793102 w 2286000"/>
                <a:gd name="connsiteY13" fmla="*/ 522514 h 3247053"/>
                <a:gd name="connsiteX14" fmla="*/ 354564 w 2286000"/>
                <a:gd name="connsiteY14" fmla="*/ 354563 h 3247053"/>
                <a:gd name="connsiteX15" fmla="*/ 279919 w 2286000"/>
                <a:gd name="connsiteY15" fmla="*/ 0 h 3247053"/>
                <a:gd name="connsiteX16" fmla="*/ 27992 w 2286000"/>
                <a:gd name="connsiteY16" fmla="*/ 93306 h 3247053"/>
                <a:gd name="connsiteX0" fmla="*/ 27992 w 2286000"/>
                <a:gd name="connsiteY0" fmla="*/ 93306 h 3247053"/>
                <a:gd name="connsiteX1" fmla="*/ 0 w 2286000"/>
                <a:gd name="connsiteY1" fmla="*/ 457200 h 3247053"/>
                <a:gd name="connsiteX2" fmla="*/ 317241 w 2286000"/>
                <a:gd name="connsiteY2" fmla="*/ 1203649 h 3247053"/>
                <a:gd name="connsiteX3" fmla="*/ 447870 w 2286000"/>
                <a:gd name="connsiteY3" fmla="*/ 1156996 h 3247053"/>
                <a:gd name="connsiteX4" fmla="*/ 1296956 w 2286000"/>
                <a:gd name="connsiteY4" fmla="*/ 3247053 h 3247053"/>
                <a:gd name="connsiteX5" fmla="*/ 1558213 w 2286000"/>
                <a:gd name="connsiteY5" fmla="*/ 3209730 h 3247053"/>
                <a:gd name="connsiteX6" fmla="*/ 1651519 w 2286000"/>
                <a:gd name="connsiteY6" fmla="*/ 2948473 h 3247053"/>
                <a:gd name="connsiteX7" fmla="*/ 1903445 w 2286000"/>
                <a:gd name="connsiteY7" fmla="*/ 3172408 h 3247053"/>
                <a:gd name="connsiteX8" fmla="*/ 2286000 w 2286000"/>
                <a:gd name="connsiteY8" fmla="*/ 2724539 h 3247053"/>
                <a:gd name="connsiteX9" fmla="*/ 1987421 w 2286000"/>
                <a:gd name="connsiteY9" fmla="*/ 2453951 h 3247053"/>
                <a:gd name="connsiteX10" fmla="*/ 1492898 w 2286000"/>
                <a:gd name="connsiteY10" fmla="*/ 2416628 h 3247053"/>
                <a:gd name="connsiteX11" fmla="*/ 1436915 w 2286000"/>
                <a:gd name="connsiteY11" fmla="*/ 1679510 h 3247053"/>
                <a:gd name="connsiteX12" fmla="*/ 877078 w 2286000"/>
                <a:gd name="connsiteY12" fmla="*/ 1194318 h 3247053"/>
                <a:gd name="connsiteX13" fmla="*/ 793102 w 2286000"/>
                <a:gd name="connsiteY13" fmla="*/ 522514 h 3247053"/>
                <a:gd name="connsiteX14" fmla="*/ 354564 w 2286000"/>
                <a:gd name="connsiteY14" fmla="*/ 354563 h 3247053"/>
                <a:gd name="connsiteX15" fmla="*/ 279919 w 2286000"/>
                <a:gd name="connsiteY15" fmla="*/ 0 h 3247053"/>
                <a:gd name="connsiteX16" fmla="*/ 27992 w 2286000"/>
                <a:gd name="connsiteY16" fmla="*/ 93306 h 3247053"/>
                <a:gd name="connsiteX0" fmla="*/ 27992 w 2286000"/>
                <a:gd name="connsiteY0" fmla="*/ 93306 h 3247053"/>
                <a:gd name="connsiteX1" fmla="*/ 0 w 2286000"/>
                <a:gd name="connsiteY1" fmla="*/ 457200 h 3247053"/>
                <a:gd name="connsiteX2" fmla="*/ 317241 w 2286000"/>
                <a:gd name="connsiteY2" fmla="*/ 1203649 h 3247053"/>
                <a:gd name="connsiteX3" fmla="*/ 447870 w 2286000"/>
                <a:gd name="connsiteY3" fmla="*/ 1156996 h 3247053"/>
                <a:gd name="connsiteX4" fmla="*/ 1296956 w 2286000"/>
                <a:gd name="connsiteY4" fmla="*/ 3247053 h 3247053"/>
                <a:gd name="connsiteX5" fmla="*/ 1558213 w 2286000"/>
                <a:gd name="connsiteY5" fmla="*/ 3209730 h 3247053"/>
                <a:gd name="connsiteX6" fmla="*/ 1651519 w 2286000"/>
                <a:gd name="connsiteY6" fmla="*/ 2948473 h 3247053"/>
                <a:gd name="connsiteX7" fmla="*/ 1903445 w 2286000"/>
                <a:gd name="connsiteY7" fmla="*/ 3172408 h 3247053"/>
                <a:gd name="connsiteX8" fmla="*/ 2286000 w 2286000"/>
                <a:gd name="connsiteY8" fmla="*/ 2724539 h 3247053"/>
                <a:gd name="connsiteX9" fmla="*/ 1987421 w 2286000"/>
                <a:gd name="connsiteY9" fmla="*/ 2453951 h 3247053"/>
                <a:gd name="connsiteX10" fmla="*/ 1492898 w 2286000"/>
                <a:gd name="connsiteY10" fmla="*/ 2416628 h 3247053"/>
                <a:gd name="connsiteX11" fmla="*/ 1436915 w 2286000"/>
                <a:gd name="connsiteY11" fmla="*/ 1679510 h 3247053"/>
                <a:gd name="connsiteX12" fmla="*/ 877078 w 2286000"/>
                <a:gd name="connsiteY12" fmla="*/ 1194318 h 3247053"/>
                <a:gd name="connsiteX13" fmla="*/ 793102 w 2286000"/>
                <a:gd name="connsiteY13" fmla="*/ 522514 h 3247053"/>
                <a:gd name="connsiteX14" fmla="*/ 354564 w 2286000"/>
                <a:gd name="connsiteY14" fmla="*/ 354563 h 3247053"/>
                <a:gd name="connsiteX15" fmla="*/ 279919 w 2286000"/>
                <a:gd name="connsiteY15" fmla="*/ 0 h 3247053"/>
                <a:gd name="connsiteX16" fmla="*/ 27992 w 2286000"/>
                <a:gd name="connsiteY16" fmla="*/ 93306 h 3247053"/>
                <a:gd name="connsiteX0" fmla="*/ 27992 w 2286000"/>
                <a:gd name="connsiteY0" fmla="*/ 93306 h 3247053"/>
                <a:gd name="connsiteX1" fmla="*/ 0 w 2286000"/>
                <a:gd name="connsiteY1" fmla="*/ 457200 h 3247053"/>
                <a:gd name="connsiteX2" fmla="*/ 317241 w 2286000"/>
                <a:gd name="connsiteY2" fmla="*/ 1203649 h 3247053"/>
                <a:gd name="connsiteX3" fmla="*/ 447870 w 2286000"/>
                <a:gd name="connsiteY3" fmla="*/ 1156996 h 3247053"/>
                <a:gd name="connsiteX4" fmla="*/ 1296956 w 2286000"/>
                <a:gd name="connsiteY4" fmla="*/ 3247053 h 3247053"/>
                <a:gd name="connsiteX5" fmla="*/ 1558213 w 2286000"/>
                <a:gd name="connsiteY5" fmla="*/ 3209730 h 3247053"/>
                <a:gd name="connsiteX6" fmla="*/ 1651519 w 2286000"/>
                <a:gd name="connsiteY6" fmla="*/ 2948473 h 3247053"/>
                <a:gd name="connsiteX7" fmla="*/ 1903445 w 2286000"/>
                <a:gd name="connsiteY7" fmla="*/ 3172408 h 3247053"/>
                <a:gd name="connsiteX8" fmla="*/ 2286000 w 2286000"/>
                <a:gd name="connsiteY8" fmla="*/ 2724539 h 3247053"/>
                <a:gd name="connsiteX9" fmla="*/ 1987421 w 2286000"/>
                <a:gd name="connsiteY9" fmla="*/ 2453951 h 3247053"/>
                <a:gd name="connsiteX10" fmla="*/ 1492898 w 2286000"/>
                <a:gd name="connsiteY10" fmla="*/ 2416628 h 3247053"/>
                <a:gd name="connsiteX11" fmla="*/ 1436915 w 2286000"/>
                <a:gd name="connsiteY11" fmla="*/ 1679510 h 3247053"/>
                <a:gd name="connsiteX12" fmla="*/ 877078 w 2286000"/>
                <a:gd name="connsiteY12" fmla="*/ 1194318 h 3247053"/>
                <a:gd name="connsiteX13" fmla="*/ 793102 w 2286000"/>
                <a:gd name="connsiteY13" fmla="*/ 522514 h 3247053"/>
                <a:gd name="connsiteX14" fmla="*/ 354564 w 2286000"/>
                <a:gd name="connsiteY14" fmla="*/ 354563 h 3247053"/>
                <a:gd name="connsiteX15" fmla="*/ 279919 w 2286000"/>
                <a:gd name="connsiteY15" fmla="*/ 0 h 3247053"/>
                <a:gd name="connsiteX16" fmla="*/ 27992 w 2286000"/>
                <a:gd name="connsiteY16" fmla="*/ 93306 h 3247053"/>
                <a:gd name="connsiteX0" fmla="*/ 27992 w 2286000"/>
                <a:gd name="connsiteY0" fmla="*/ 93306 h 3247053"/>
                <a:gd name="connsiteX1" fmla="*/ 0 w 2286000"/>
                <a:gd name="connsiteY1" fmla="*/ 457200 h 3247053"/>
                <a:gd name="connsiteX2" fmla="*/ 317241 w 2286000"/>
                <a:gd name="connsiteY2" fmla="*/ 1203649 h 3247053"/>
                <a:gd name="connsiteX3" fmla="*/ 447870 w 2286000"/>
                <a:gd name="connsiteY3" fmla="*/ 1156996 h 3247053"/>
                <a:gd name="connsiteX4" fmla="*/ 1296956 w 2286000"/>
                <a:gd name="connsiteY4" fmla="*/ 3247053 h 3247053"/>
                <a:gd name="connsiteX5" fmla="*/ 1558213 w 2286000"/>
                <a:gd name="connsiteY5" fmla="*/ 3209730 h 3247053"/>
                <a:gd name="connsiteX6" fmla="*/ 1651519 w 2286000"/>
                <a:gd name="connsiteY6" fmla="*/ 2948473 h 3247053"/>
                <a:gd name="connsiteX7" fmla="*/ 1903445 w 2286000"/>
                <a:gd name="connsiteY7" fmla="*/ 3172408 h 3247053"/>
                <a:gd name="connsiteX8" fmla="*/ 2286000 w 2286000"/>
                <a:gd name="connsiteY8" fmla="*/ 2724539 h 3247053"/>
                <a:gd name="connsiteX9" fmla="*/ 1987421 w 2286000"/>
                <a:gd name="connsiteY9" fmla="*/ 2453951 h 3247053"/>
                <a:gd name="connsiteX10" fmla="*/ 1492898 w 2286000"/>
                <a:gd name="connsiteY10" fmla="*/ 2416628 h 3247053"/>
                <a:gd name="connsiteX11" fmla="*/ 1436915 w 2286000"/>
                <a:gd name="connsiteY11" fmla="*/ 1679510 h 3247053"/>
                <a:gd name="connsiteX12" fmla="*/ 877078 w 2286000"/>
                <a:gd name="connsiteY12" fmla="*/ 1194318 h 3247053"/>
                <a:gd name="connsiteX13" fmla="*/ 793102 w 2286000"/>
                <a:gd name="connsiteY13" fmla="*/ 522514 h 3247053"/>
                <a:gd name="connsiteX14" fmla="*/ 354564 w 2286000"/>
                <a:gd name="connsiteY14" fmla="*/ 354563 h 3247053"/>
                <a:gd name="connsiteX15" fmla="*/ 279919 w 2286000"/>
                <a:gd name="connsiteY15" fmla="*/ 0 h 3247053"/>
                <a:gd name="connsiteX16" fmla="*/ 27992 w 2286000"/>
                <a:gd name="connsiteY16" fmla="*/ 93306 h 3247053"/>
                <a:gd name="connsiteX0" fmla="*/ 27992 w 2286000"/>
                <a:gd name="connsiteY0" fmla="*/ 93306 h 3247053"/>
                <a:gd name="connsiteX1" fmla="*/ 0 w 2286000"/>
                <a:gd name="connsiteY1" fmla="*/ 457200 h 3247053"/>
                <a:gd name="connsiteX2" fmla="*/ 317241 w 2286000"/>
                <a:gd name="connsiteY2" fmla="*/ 1203649 h 3247053"/>
                <a:gd name="connsiteX3" fmla="*/ 447870 w 2286000"/>
                <a:gd name="connsiteY3" fmla="*/ 1156996 h 3247053"/>
                <a:gd name="connsiteX4" fmla="*/ 1296956 w 2286000"/>
                <a:gd name="connsiteY4" fmla="*/ 3247053 h 3247053"/>
                <a:gd name="connsiteX5" fmla="*/ 1558213 w 2286000"/>
                <a:gd name="connsiteY5" fmla="*/ 3209730 h 3247053"/>
                <a:gd name="connsiteX6" fmla="*/ 1651519 w 2286000"/>
                <a:gd name="connsiteY6" fmla="*/ 2948473 h 3247053"/>
                <a:gd name="connsiteX7" fmla="*/ 1903445 w 2286000"/>
                <a:gd name="connsiteY7" fmla="*/ 3172408 h 3247053"/>
                <a:gd name="connsiteX8" fmla="*/ 2286000 w 2286000"/>
                <a:gd name="connsiteY8" fmla="*/ 2724539 h 3247053"/>
                <a:gd name="connsiteX9" fmla="*/ 1987421 w 2286000"/>
                <a:gd name="connsiteY9" fmla="*/ 2453951 h 3247053"/>
                <a:gd name="connsiteX10" fmla="*/ 1492898 w 2286000"/>
                <a:gd name="connsiteY10" fmla="*/ 2416628 h 3247053"/>
                <a:gd name="connsiteX11" fmla="*/ 1436915 w 2286000"/>
                <a:gd name="connsiteY11" fmla="*/ 1679510 h 3247053"/>
                <a:gd name="connsiteX12" fmla="*/ 877078 w 2286000"/>
                <a:gd name="connsiteY12" fmla="*/ 1194318 h 3247053"/>
                <a:gd name="connsiteX13" fmla="*/ 793102 w 2286000"/>
                <a:gd name="connsiteY13" fmla="*/ 522514 h 3247053"/>
                <a:gd name="connsiteX14" fmla="*/ 354564 w 2286000"/>
                <a:gd name="connsiteY14" fmla="*/ 354563 h 3247053"/>
                <a:gd name="connsiteX15" fmla="*/ 279919 w 2286000"/>
                <a:gd name="connsiteY15" fmla="*/ 0 h 3247053"/>
                <a:gd name="connsiteX16" fmla="*/ 27992 w 2286000"/>
                <a:gd name="connsiteY16" fmla="*/ 93306 h 3247053"/>
                <a:gd name="connsiteX0" fmla="*/ 27992 w 2286000"/>
                <a:gd name="connsiteY0" fmla="*/ 93306 h 3247053"/>
                <a:gd name="connsiteX1" fmla="*/ 0 w 2286000"/>
                <a:gd name="connsiteY1" fmla="*/ 457200 h 3247053"/>
                <a:gd name="connsiteX2" fmla="*/ 317241 w 2286000"/>
                <a:gd name="connsiteY2" fmla="*/ 1203649 h 3247053"/>
                <a:gd name="connsiteX3" fmla="*/ 447870 w 2286000"/>
                <a:gd name="connsiteY3" fmla="*/ 1156996 h 3247053"/>
                <a:gd name="connsiteX4" fmla="*/ 1296956 w 2286000"/>
                <a:gd name="connsiteY4" fmla="*/ 3247053 h 3247053"/>
                <a:gd name="connsiteX5" fmla="*/ 1558213 w 2286000"/>
                <a:gd name="connsiteY5" fmla="*/ 3209730 h 3247053"/>
                <a:gd name="connsiteX6" fmla="*/ 1651519 w 2286000"/>
                <a:gd name="connsiteY6" fmla="*/ 2948473 h 3247053"/>
                <a:gd name="connsiteX7" fmla="*/ 1903445 w 2286000"/>
                <a:gd name="connsiteY7" fmla="*/ 3172408 h 3247053"/>
                <a:gd name="connsiteX8" fmla="*/ 2286000 w 2286000"/>
                <a:gd name="connsiteY8" fmla="*/ 2724539 h 3247053"/>
                <a:gd name="connsiteX9" fmla="*/ 1987421 w 2286000"/>
                <a:gd name="connsiteY9" fmla="*/ 2453951 h 3247053"/>
                <a:gd name="connsiteX10" fmla="*/ 1492898 w 2286000"/>
                <a:gd name="connsiteY10" fmla="*/ 2416628 h 3247053"/>
                <a:gd name="connsiteX11" fmla="*/ 1436915 w 2286000"/>
                <a:gd name="connsiteY11" fmla="*/ 1679510 h 3247053"/>
                <a:gd name="connsiteX12" fmla="*/ 877078 w 2286000"/>
                <a:gd name="connsiteY12" fmla="*/ 1194318 h 3247053"/>
                <a:gd name="connsiteX13" fmla="*/ 793102 w 2286000"/>
                <a:gd name="connsiteY13" fmla="*/ 522514 h 3247053"/>
                <a:gd name="connsiteX14" fmla="*/ 354564 w 2286000"/>
                <a:gd name="connsiteY14" fmla="*/ 354563 h 3247053"/>
                <a:gd name="connsiteX15" fmla="*/ 279919 w 2286000"/>
                <a:gd name="connsiteY15" fmla="*/ 0 h 3247053"/>
                <a:gd name="connsiteX16" fmla="*/ 27992 w 2286000"/>
                <a:gd name="connsiteY16" fmla="*/ 93306 h 3247053"/>
                <a:gd name="connsiteX0" fmla="*/ 27992 w 2286000"/>
                <a:gd name="connsiteY0" fmla="*/ 93306 h 3247053"/>
                <a:gd name="connsiteX1" fmla="*/ 0 w 2286000"/>
                <a:gd name="connsiteY1" fmla="*/ 457200 h 3247053"/>
                <a:gd name="connsiteX2" fmla="*/ 317241 w 2286000"/>
                <a:gd name="connsiteY2" fmla="*/ 1203649 h 3247053"/>
                <a:gd name="connsiteX3" fmla="*/ 447870 w 2286000"/>
                <a:gd name="connsiteY3" fmla="*/ 1156996 h 3247053"/>
                <a:gd name="connsiteX4" fmla="*/ 1296956 w 2286000"/>
                <a:gd name="connsiteY4" fmla="*/ 3247053 h 3247053"/>
                <a:gd name="connsiteX5" fmla="*/ 1558213 w 2286000"/>
                <a:gd name="connsiteY5" fmla="*/ 3209730 h 3247053"/>
                <a:gd name="connsiteX6" fmla="*/ 1651519 w 2286000"/>
                <a:gd name="connsiteY6" fmla="*/ 2948473 h 3247053"/>
                <a:gd name="connsiteX7" fmla="*/ 1903445 w 2286000"/>
                <a:gd name="connsiteY7" fmla="*/ 3172408 h 3247053"/>
                <a:gd name="connsiteX8" fmla="*/ 2286000 w 2286000"/>
                <a:gd name="connsiteY8" fmla="*/ 2724539 h 3247053"/>
                <a:gd name="connsiteX9" fmla="*/ 1987421 w 2286000"/>
                <a:gd name="connsiteY9" fmla="*/ 2453951 h 3247053"/>
                <a:gd name="connsiteX10" fmla="*/ 1492898 w 2286000"/>
                <a:gd name="connsiteY10" fmla="*/ 2416628 h 3247053"/>
                <a:gd name="connsiteX11" fmla="*/ 1436915 w 2286000"/>
                <a:gd name="connsiteY11" fmla="*/ 1679510 h 3247053"/>
                <a:gd name="connsiteX12" fmla="*/ 877078 w 2286000"/>
                <a:gd name="connsiteY12" fmla="*/ 1194318 h 3247053"/>
                <a:gd name="connsiteX13" fmla="*/ 793102 w 2286000"/>
                <a:gd name="connsiteY13" fmla="*/ 522514 h 3247053"/>
                <a:gd name="connsiteX14" fmla="*/ 354564 w 2286000"/>
                <a:gd name="connsiteY14" fmla="*/ 354563 h 3247053"/>
                <a:gd name="connsiteX15" fmla="*/ 279919 w 2286000"/>
                <a:gd name="connsiteY15" fmla="*/ 0 h 3247053"/>
                <a:gd name="connsiteX16" fmla="*/ 27992 w 2286000"/>
                <a:gd name="connsiteY16" fmla="*/ 93306 h 3247053"/>
                <a:gd name="connsiteX0" fmla="*/ 27992 w 2286000"/>
                <a:gd name="connsiteY0" fmla="*/ 93306 h 3247053"/>
                <a:gd name="connsiteX1" fmla="*/ 0 w 2286000"/>
                <a:gd name="connsiteY1" fmla="*/ 457200 h 3247053"/>
                <a:gd name="connsiteX2" fmla="*/ 317241 w 2286000"/>
                <a:gd name="connsiteY2" fmla="*/ 1203649 h 3247053"/>
                <a:gd name="connsiteX3" fmla="*/ 447870 w 2286000"/>
                <a:gd name="connsiteY3" fmla="*/ 1156996 h 3247053"/>
                <a:gd name="connsiteX4" fmla="*/ 1296956 w 2286000"/>
                <a:gd name="connsiteY4" fmla="*/ 3247053 h 3247053"/>
                <a:gd name="connsiteX5" fmla="*/ 1558213 w 2286000"/>
                <a:gd name="connsiteY5" fmla="*/ 3209730 h 3247053"/>
                <a:gd name="connsiteX6" fmla="*/ 1651519 w 2286000"/>
                <a:gd name="connsiteY6" fmla="*/ 2948473 h 3247053"/>
                <a:gd name="connsiteX7" fmla="*/ 1903445 w 2286000"/>
                <a:gd name="connsiteY7" fmla="*/ 3172408 h 3247053"/>
                <a:gd name="connsiteX8" fmla="*/ 2286000 w 2286000"/>
                <a:gd name="connsiteY8" fmla="*/ 2724539 h 3247053"/>
                <a:gd name="connsiteX9" fmla="*/ 1987421 w 2286000"/>
                <a:gd name="connsiteY9" fmla="*/ 2453951 h 3247053"/>
                <a:gd name="connsiteX10" fmla="*/ 1492898 w 2286000"/>
                <a:gd name="connsiteY10" fmla="*/ 2416628 h 3247053"/>
                <a:gd name="connsiteX11" fmla="*/ 1436915 w 2286000"/>
                <a:gd name="connsiteY11" fmla="*/ 1679510 h 3247053"/>
                <a:gd name="connsiteX12" fmla="*/ 877078 w 2286000"/>
                <a:gd name="connsiteY12" fmla="*/ 1194318 h 3247053"/>
                <a:gd name="connsiteX13" fmla="*/ 793102 w 2286000"/>
                <a:gd name="connsiteY13" fmla="*/ 522514 h 3247053"/>
                <a:gd name="connsiteX14" fmla="*/ 354564 w 2286000"/>
                <a:gd name="connsiteY14" fmla="*/ 354563 h 3247053"/>
                <a:gd name="connsiteX15" fmla="*/ 279919 w 2286000"/>
                <a:gd name="connsiteY15" fmla="*/ 0 h 3247053"/>
                <a:gd name="connsiteX16" fmla="*/ 27992 w 2286000"/>
                <a:gd name="connsiteY16" fmla="*/ 93306 h 3247053"/>
                <a:gd name="connsiteX0" fmla="*/ 27992 w 2286000"/>
                <a:gd name="connsiteY0" fmla="*/ 93306 h 3247053"/>
                <a:gd name="connsiteX1" fmla="*/ 0 w 2286000"/>
                <a:gd name="connsiteY1" fmla="*/ 457200 h 3247053"/>
                <a:gd name="connsiteX2" fmla="*/ 317241 w 2286000"/>
                <a:gd name="connsiteY2" fmla="*/ 1203649 h 3247053"/>
                <a:gd name="connsiteX3" fmla="*/ 447870 w 2286000"/>
                <a:gd name="connsiteY3" fmla="*/ 1156996 h 3247053"/>
                <a:gd name="connsiteX4" fmla="*/ 1296956 w 2286000"/>
                <a:gd name="connsiteY4" fmla="*/ 3247053 h 3247053"/>
                <a:gd name="connsiteX5" fmla="*/ 1558213 w 2286000"/>
                <a:gd name="connsiteY5" fmla="*/ 3209730 h 3247053"/>
                <a:gd name="connsiteX6" fmla="*/ 1651519 w 2286000"/>
                <a:gd name="connsiteY6" fmla="*/ 2948473 h 3247053"/>
                <a:gd name="connsiteX7" fmla="*/ 1903445 w 2286000"/>
                <a:gd name="connsiteY7" fmla="*/ 3172408 h 3247053"/>
                <a:gd name="connsiteX8" fmla="*/ 2286000 w 2286000"/>
                <a:gd name="connsiteY8" fmla="*/ 2724539 h 3247053"/>
                <a:gd name="connsiteX9" fmla="*/ 1987421 w 2286000"/>
                <a:gd name="connsiteY9" fmla="*/ 2453951 h 3247053"/>
                <a:gd name="connsiteX10" fmla="*/ 1492898 w 2286000"/>
                <a:gd name="connsiteY10" fmla="*/ 2416628 h 3247053"/>
                <a:gd name="connsiteX11" fmla="*/ 1436915 w 2286000"/>
                <a:gd name="connsiteY11" fmla="*/ 1679510 h 3247053"/>
                <a:gd name="connsiteX12" fmla="*/ 877078 w 2286000"/>
                <a:gd name="connsiteY12" fmla="*/ 1194318 h 3247053"/>
                <a:gd name="connsiteX13" fmla="*/ 793102 w 2286000"/>
                <a:gd name="connsiteY13" fmla="*/ 522514 h 3247053"/>
                <a:gd name="connsiteX14" fmla="*/ 354564 w 2286000"/>
                <a:gd name="connsiteY14" fmla="*/ 354563 h 3247053"/>
                <a:gd name="connsiteX15" fmla="*/ 279919 w 2286000"/>
                <a:gd name="connsiteY15" fmla="*/ 0 h 3247053"/>
                <a:gd name="connsiteX16" fmla="*/ 27992 w 2286000"/>
                <a:gd name="connsiteY16" fmla="*/ 93306 h 3247053"/>
                <a:gd name="connsiteX0" fmla="*/ 27992 w 2286000"/>
                <a:gd name="connsiteY0" fmla="*/ 93306 h 3247053"/>
                <a:gd name="connsiteX1" fmla="*/ 0 w 2286000"/>
                <a:gd name="connsiteY1" fmla="*/ 457200 h 3247053"/>
                <a:gd name="connsiteX2" fmla="*/ 317241 w 2286000"/>
                <a:gd name="connsiteY2" fmla="*/ 1203649 h 3247053"/>
                <a:gd name="connsiteX3" fmla="*/ 447870 w 2286000"/>
                <a:gd name="connsiteY3" fmla="*/ 1156996 h 3247053"/>
                <a:gd name="connsiteX4" fmla="*/ 1296956 w 2286000"/>
                <a:gd name="connsiteY4" fmla="*/ 3247053 h 3247053"/>
                <a:gd name="connsiteX5" fmla="*/ 1558213 w 2286000"/>
                <a:gd name="connsiteY5" fmla="*/ 3209730 h 3247053"/>
                <a:gd name="connsiteX6" fmla="*/ 1651519 w 2286000"/>
                <a:gd name="connsiteY6" fmla="*/ 2948473 h 3247053"/>
                <a:gd name="connsiteX7" fmla="*/ 1903445 w 2286000"/>
                <a:gd name="connsiteY7" fmla="*/ 3172408 h 3247053"/>
                <a:gd name="connsiteX8" fmla="*/ 2286000 w 2286000"/>
                <a:gd name="connsiteY8" fmla="*/ 2724539 h 3247053"/>
                <a:gd name="connsiteX9" fmla="*/ 1987421 w 2286000"/>
                <a:gd name="connsiteY9" fmla="*/ 2453951 h 3247053"/>
                <a:gd name="connsiteX10" fmla="*/ 1492898 w 2286000"/>
                <a:gd name="connsiteY10" fmla="*/ 2416628 h 3247053"/>
                <a:gd name="connsiteX11" fmla="*/ 1436915 w 2286000"/>
                <a:gd name="connsiteY11" fmla="*/ 1679510 h 3247053"/>
                <a:gd name="connsiteX12" fmla="*/ 877078 w 2286000"/>
                <a:gd name="connsiteY12" fmla="*/ 1194318 h 3247053"/>
                <a:gd name="connsiteX13" fmla="*/ 793102 w 2286000"/>
                <a:gd name="connsiteY13" fmla="*/ 522514 h 3247053"/>
                <a:gd name="connsiteX14" fmla="*/ 354564 w 2286000"/>
                <a:gd name="connsiteY14" fmla="*/ 354563 h 3247053"/>
                <a:gd name="connsiteX15" fmla="*/ 279919 w 2286000"/>
                <a:gd name="connsiteY15" fmla="*/ 0 h 3247053"/>
                <a:gd name="connsiteX16" fmla="*/ 27992 w 2286000"/>
                <a:gd name="connsiteY16" fmla="*/ 93306 h 3247053"/>
                <a:gd name="connsiteX0" fmla="*/ 27992 w 2286000"/>
                <a:gd name="connsiteY0" fmla="*/ 93306 h 3247053"/>
                <a:gd name="connsiteX1" fmla="*/ 0 w 2286000"/>
                <a:gd name="connsiteY1" fmla="*/ 457200 h 3247053"/>
                <a:gd name="connsiteX2" fmla="*/ 317241 w 2286000"/>
                <a:gd name="connsiteY2" fmla="*/ 1203649 h 3247053"/>
                <a:gd name="connsiteX3" fmla="*/ 447870 w 2286000"/>
                <a:gd name="connsiteY3" fmla="*/ 1156996 h 3247053"/>
                <a:gd name="connsiteX4" fmla="*/ 1296956 w 2286000"/>
                <a:gd name="connsiteY4" fmla="*/ 3247053 h 3247053"/>
                <a:gd name="connsiteX5" fmla="*/ 1558213 w 2286000"/>
                <a:gd name="connsiteY5" fmla="*/ 3209730 h 3247053"/>
                <a:gd name="connsiteX6" fmla="*/ 1651519 w 2286000"/>
                <a:gd name="connsiteY6" fmla="*/ 2948473 h 3247053"/>
                <a:gd name="connsiteX7" fmla="*/ 1903445 w 2286000"/>
                <a:gd name="connsiteY7" fmla="*/ 3172408 h 3247053"/>
                <a:gd name="connsiteX8" fmla="*/ 2286000 w 2286000"/>
                <a:gd name="connsiteY8" fmla="*/ 2724539 h 3247053"/>
                <a:gd name="connsiteX9" fmla="*/ 1987421 w 2286000"/>
                <a:gd name="connsiteY9" fmla="*/ 2453951 h 3247053"/>
                <a:gd name="connsiteX10" fmla="*/ 1492898 w 2286000"/>
                <a:gd name="connsiteY10" fmla="*/ 2416628 h 3247053"/>
                <a:gd name="connsiteX11" fmla="*/ 1203650 w 2286000"/>
                <a:gd name="connsiteY11" fmla="*/ 1810139 h 3247053"/>
                <a:gd name="connsiteX12" fmla="*/ 877078 w 2286000"/>
                <a:gd name="connsiteY12" fmla="*/ 1194318 h 3247053"/>
                <a:gd name="connsiteX13" fmla="*/ 793102 w 2286000"/>
                <a:gd name="connsiteY13" fmla="*/ 522514 h 3247053"/>
                <a:gd name="connsiteX14" fmla="*/ 354564 w 2286000"/>
                <a:gd name="connsiteY14" fmla="*/ 354563 h 3247053"/>
                <a:gd name="connsiteX15" fmla="*/ 279919 w 2286000"/>
                <a:gd name="connsiteY15" fmla="*/ 0 h 3247053"/>
                <a:gd name="connsiteX16" fmla="*/ 27992 w 2286000"/>
                <a:gd name="connsiteY16" fmla="*/ 93306 h 32470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286000" h="3247053">
                  <a:moveTo>
                    <a:pt x="27992" y="93306"/>
                  </a:moveTo>
                  <a:lnTo>
                    <a:pt x="0" y="457200"/>
                  </a:lnTo>
                  <a:lnTo>
                    <a:pt x="317241" y="1203649"/>
                  </a:lnTo>
                  <a:lnTo>
                    <a:pt x="447870" y="1156996"/>
                  </a:lnTo>
                  <a:lnTo>
                    <a:pt x="1296956" y="3247053"/>
                  </a:lnTo>
                  <a:lnTo>
                    <a:pt x="1558213" y="3209730"/>
                  </a:lnTo>
                  <a:lnTo>
                    <a:pt x="1651519" y="2948473"/>
                  </a:lnTo>
                  <a:lnTo>
                    <a:pt x="1903445" y="3172408"/>
                  </a:lnTo>
                  <a:lnTo>
                    <a:pt x="2286000" y="2724539"/>
                  </a:lnTo>
                  <a:cubicBezTo>
                    <a:pt x="2186474" y="2634343"/>
                    <a:pt x="2366865" y="2394857"/>
                    <a:pt x="1987421" y="2453951"/>
                  </a:cubicBezTo>
                  <a:cubicBezTo>
                    <a:pt x="1822580" y="2441510"/>
                    <a:pt x="1620417" y="3072881"/>
                    <a:pt x="1492898" y="2416628"/>
                  </a:cubicBezTo>
                  <a:cubicBezTo>
                    <a:pt x="1474237" y="2170922"/>
                    <a:pt x="1063691" y="2662335"/>
                    <a:pt x="1203650" y="1810139"/>
                  </a:cubicBezTo>
                  <a:cubicBezTo>
                    <a:pt x="662475" y="1359160"/>
                    <a:pt x="1418254" y="1076130"/>
                    <a:pt x="877078" y="1194318"/>
                  </a:cubicBezTo>
                  <a:cubicBezTo>
                    <a:pt x="494523" y="989044"/>
                    <a:pt x="821094" y="746449"/>
                    <a:pt x="793102" y="522514"/>
                  </a:cubicBezTo>
                  <a:cubicBezTo>
                    <a:pt x="646923" y="466530"/>
                    <a:pt x="678025" y="307911"/>
                    <a:pt x="354564" y="354563"/>
                  </a:cubicBezTo>
                  <a:cubicBezTo>
                    <a:pt x="329682" y="236375"/>
                    <a:pt x="416768" y="127519"/>
                    <a:pt x="279919" y="0"/>
                  </a:cubicBezTo>
                  <a:lnTo>
                    <a:pt x="27992" y="93306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5" name="자유형: 도형 324">
              <a:extLst>
                <a:ext uri="{FF2B5EF4-FFF2-40B4-BE49-F238E27FC236}">
                  <a16:creationId xmlns:a16="http://schemas.microsoft.com/office/drawing/2014/main" id="{6D27DAE8-ACB5-4964-A88C-98B70C410523}"/>
                </a:ext>
              </a:extLst>
            </p:cNvPr>
            <p:cNvSpPr/>
            <p:nvPr/>
          </p:nvSpPr>
          <p:spPr>
            <a:xfrm>
              <a:off x="2724539" y="1210453"/>
              <a:ext cx="3163077" cy="828572"/>
            </a:xfrm>
            <a:custGeom>
              <a:avLst/>
              <a:gdLst>
                <a:gd name="connsiteX0" fmla="*/ 0 w 3163077"/>
                <a:gd name="connsiteY0" fmla="*/ 681134 h 709126"/>
                <a:gd name="connsiteX1" fmla="*/ 699796 w 3163077"/>
                <a:gd name="connsiteY1" fmla="*/ 709126 h 709126"/>
                <a:gd name="connsiteX2" fmla="*/ 1166326 w 3163077"/>
                <a:gd name="connsiteY2" fmla="*/ 401216 h 709126"/>
                <a:gd name="connsiteX3" fmla="*/ 1968759 w 3163077"/>
                <a:gd name="connsiteY3" fmla="*/ 475861 h 709126"/>
                <a:gd name="connsiteX4" fmla="*/ 2696547 w 3163077"/>
                <a:gd name="connsiteY4" fmla="*/ 363893 h 709126"/>
                <a:gd name="connsiteX5" fmla="*/ 3163077 w 3163077"/>
                <a:gd name="connsiteY5" fmla="*/ 102636 h 709126"/>
                <a:gd name="connsiteX6" fmla="*/ 223934 w 3163077"/>
                <a:gd name="connsiteY6" fmla="*/ 0 h 709126"/>
                <a:gd name="connsiteX7" fmla="*/ 0 w 3163077"/>
                <a:gd name="connsiteY7" fmla="*/ 681134 h 709126"/>
                <a:gd name="connsiteX0" fmla="*/ 0 w 3163077"/>
                <a:gd name="connsiteY0" fmla="*/ 681134 h 828572"/>
                <a:gd name="connsiteX1" fmla="*/ 699796 w 3163077"/>
                <a:gd name="connsiteY1" fmla="*/ 709126 h 828572"/>
                <a:gd name="connsiteX2" fmla="*/ 1166326 w 3163077"/>
                <a:gd name="connsiteY2" fmla="*/ 401216 h 828572"/>
                <a:gd name="connsiteX3" fmla="*/ 1968759 w 3163077"/>
                <a:gd name="connsiteY3" fmla="*/ 475861 h 828572"/>
                <a:gd name="connsiteX4" fmla="*/ 2696547 w 3163077"/>
                <a:gd name="connsiteY4" fmla="*/ 363893 h 828572"/>
                <a:gd name="connsiteX5" fmla="*/ 3163077 w 3163077"/>
                <a:gd name="connsiteY5" fmla="*/ 102636 h 828572"/>
                <a:gd name="connsiteX6" fmla="*/ 223934 w 3163077"/>
                <a:gd name="connsiteY6" fmla="*/ 0 h 828572"/>
                <a:gd name="connsiteX7" fmla="*/ 0 w 3163077"/>
                <a:gd name="connsiteY7" fmla="*/ 681134 h 828572"/>
                <a:gd name="connsiteX0" fmla="*/ 0 w 3163077"/>
                <a:gd name="connsiteY0" fmla="*/ 681134 h 828572"/>
                <a:gd name="connsiteX1" fmla="*/ 699796 w 3163077"/>
                <a:gd name="connsiteY1" fmla="*/ 709126 h 828572"/>
                <a:gd name="connsiteX2" fmla="*/ 1166326 w 3163077"/>
                <a:gd name="connsiteY2" fmla="*/ 401216 h 828572"/>
                <a:gd name="connsiteX3" fmla="*/ 1968759 w 3163077"/>
                <a:gd name="connsiteY3" fmla="*/ 475861 h 828572"/>
                <a:gd name="connsiteX4" fmla="*/ 2696547 w 3163077"/>
                <a:gd name="connsiteY4" fmla="*/ 363893 h 828572"/>
                <a:gd name="connsiteX5" fmla="*/ 3163077 w 3163077"/>
                <a:gd name="connsiteY5" fmla="*/ 102636 h 828572"/>
                <a:gd name="connsiteX6" fmla="*/ 223934 w 3163077"/>
                <a:gd name="connsiteY6" fmla="*/ 0 h 828572"/>
                <a:gd name="connsiteX7" fmla="*/ 0 w 3163077"/>
                <a:gd name="connsiteY7" fmla="*/ 681134 h 828572"/>
                <a:gd name="connsiteX0" fmla="*/ 0 w 3163077"/>
                <a:gd name="connsiteY0" fmla="*/ 681134 h 828572"/>
                <a:gd name="connsiteX1" fmla="*/ 699796 w 3163077"/>
                <a:gd name="connsiteY1" fmla="*/ 709126 h 828572"/>
                <a:gd name="connsiteX2" fmla="*/ 1166326 w 3163077"/>
                <a:gd name="connsiteY2" fmla="*/ 401216 h 828572"/>
                <a:gd name="connsiteX3" fmla="*/ 1968759 w 3163077"/>
                <a:gd name="connsiteY3" fmla="*/ 475861 h 828572"/>
                <a:gd name="connsiteX4" fmla="*/ 2696547 w 3163077"/>
                <a:gd name="connsiteY4" fmla="*/ 363893 h 828572"/>
                <a:gd name="connsiteX5" fmla="*/ 3163077 w 3163077"/>
                <a:gd name="connsiteY5" fmla="*/ 102636 h 828572"/>
                <a:gd name="connsiteX6" fmla="*/ 223934 w 3163077"/>
                <a:gd name="connsiteY6" fmla="*/ 0 h 828572"/>
                <a:gd name="connsiteX7" fmla="*/ 0 w 3163077"/>
                <a:gd name="connsiteY7" fmla="*/ 681134 h 828572"/>
                <a:gd name="connsiteX0" fmla="*/ 0 w 3163077"/>
                <a:gd name="connsiteY0" fmla="*/ 681134 h 828572"/>
                <a:gd name="connsiteX1" fmla="*/ 699796 w 3163077"/>
                <a:gd name="connsiteY1" fmla="*/ 709126 h 828572"/>
                <a:gd name="connsiteX2" fmla="*/ 1166326 w 3163077"/>
                <a:gd name="connsiteY2" fmla="*/ 401216 h 828572"/>
                <a:gd name="connsiteX3" fmla="*/ 1968759 w 3163077"/>
                <a:gd name="connsiteY3" fmla="*/ 475861 h 828572"/>
                <a:gd name="connsiteX4" fmla="*/ 2696547 w 3163077"/>
                <a:gd name="connsiteY4" fmla="*/ 363893 h 828572"/>
                <a:gd name="connsiteX5" fmla="*/ 3163077 w 3163077"/>
                <a:gd name="connsiteY5" fmla="*/ 102636 h 828572"/>
                <a:gd name="connsiteX6" fmla="*/ 223934 w 3163077"/>
                <a:gd name="connsiteY6" fmla="*/ 0 h 828572"/>
                <a:gd name="connsiteX7" fmla="*/ 0 w 3163077"/>
                <a:gd name="connsiteY7" fmla="*/ 681134 h 828572"/>
                <a:gd name="connsiteX0" fmla="*/ 0 w 3163077"/>
                <a:gd name="connsiteY0" fmla="*/ 681134 h 828572"/>
                <a:gd name="connsiteX1" fmla="*/ 699796 w 3163077"/>
                <a:gd name="connsiteY1" fmla="*/ 709126 h 828572"/>
                <a:gd name="connsiteX2" fmla="*/ 1166326 w 3163077"/>
                <a:gd name="connsiteY2" fmla="*/ 401216 h 828572"/>
                <a:gd name="connsiteX3" fmla="*/ 1968759 w 3163077"/>
                <a:gd name="connsiteY3" fmla="*/ 475861 h 828572"/>
                <a:gd name="connsiteX4" fmla="*/ 2696547 w 3163077"/>
                <a:gd name="connsiteY4" fmla="*/ 363893 h 828572"/>
                <a:gd name="connsiteX5" fmla="*/ 3163077 w 3163077"/>
                <a:gd name="connsiteY5" fmla="*/ 102636 h 828572"/>
                <a:gd name="connsiteX6" fmla="*/ 223934 w 3163077"/>
                <a:gd name="connsiteY6" fmla="*/ 0 h 828572"/>
                <a:gd name="connsiteX7" fmla="*/ 0 w 3163077"/>
                <a:gd name="connsiteY7" fmla="*/ 681134 h 828572"/>
                <a:gd name="connsiteX0" fmla="*/ 0 w 3163077"/>
                <a:gd name="connsiteY0" fmla="*/ 681134 h 828572"/>
                <a:gd name="connsiteX1" fmla="*/ 699796 w 3163077"/>
                <a:gd name="connsiteY1" fmla="*/ 709126 h 828572"/>
                <a:gd name="connsiteX2" fmla="*/ 1166326 w 3163077"/>
                <a:gd name="connsiteY2" fmla="*/ 401216 h 828572"/>
                <a:gd name="connsiteX3" fmla="*/ 1968759 w 3163077"/>
                <a:gd name="connsiteY3" fmla="*/ 475861 h 828572"/>
                <a:gd name="connsiteX4" fmla="*/ 2696547 w 3163077"/>
                <a:gd name="connsiteY4" fmla="*/ 363893 h 828572"/>
                <a:gd name="connsiteX5" fmla="*/ 3163077 w 3163077"/>
                <a:gd name="connsiteY5" fmla="*/ 102636 h 828572"/>
                <a:gd name="connsiteX6" fmla="*/ 223934 w 3163077"/>
                <a:gd name="connsiteY6" fmla="*/ 0 h 828572"/>
                <a:gd name="connsiteX7" fmla="*/ 0 w 3163077"/>
                <a:gd name="connsiteY7" fmla="*/ 681134 h 828572"/>
                <a:gd name="connsiteX0" fmla="*/ 0 w 3163077"/>
                <a:gd name="connsiteY0" fmla="*/ 681134 h 828572"/>
                <a:gd name="connsiteX1" fmla="*/ 699796 w 3163077"/>
                <a:gd name="connsiteY1" fmla="*/ 709126 h 828572"/>
                <a:gd name="connsiteX2" fmla="*/ 1166326 w 3163077"/>
                <a:gd name="connsiteY2" fmla="*/ 401216 h 828572"/>
                <a:gd name="connsiteX3" fmla="*/ 1968759 w 3163077"/>
                <a:gd name="connsiteY3" fmla="*/ 475861 h 828572"/>
                <a:gd name="connsiteX4" fmla="*/ 2649894 w 3163077"/>
                <a:gd name="connsiteY4" fmla="*/ 233265 h 828572"/>
                <a:gd name="connsiteX5" fmla="*/ 3163077 w 3163077"/>
                <a:gd name="connsiteY5" fmla="*/ 102636 h 828572"/>
                <a:gd name="connsiteX6" fmla="*/ 223934 w 3163077"/>
                <a:gd name="connsiteY6" fmla="*/ 0 h 828572"/>
                <a:gd name="connsiteX7" fmla="*/ 0 w 3163077"/>
                <a:gd name="connsiteY7" fmla="*/ 681134 h 828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163077" h="828572">
                  <a:moveTo>
                    <a:pt x="0" y="681134"/>
                  </a:moveTo>
                  <a:cubicBezTo>
                    <a:pt x="233265" y="690465"/>
                    <a:pt x="317242" y="989044"/>
                    <a:pt x="699796" y="709126"/>
                  </a:cubicBezTo>
                  <a:cubicBezTo>
                    <a:pt x="1032588" y="690464"/>
                    <a:pt x="1010816" y="503853"/>
                    <a:pt x="1166326" y="401216"/>
                  </a:cubicBezTo>
                  <a:cubicBezTo>
                    <a:pt x="1555102" y="136849"/>
                    <a:pt x="1701281" y="450979"/>
                    <a:pt x="1968759" y="475861"/>
                  </a:cubicBezTo>
                  <a:cubicBezTo>
                    <a:pt x="2267339" y="643811"/>
                    <a:pt x="2407298" y="270588"/>
                    <a:pt x="2649894" y="233265"/>
                  </a:cubicBezTo>
                  <a:cubicBezTo>
                    <a:pt x="3131976" y="276807"/>
                    <a:pt x="3007567" y="189722"/>
                    <a:pt x="3163077" y="102636"/>
                  </a:cubicBezTo>
                  <a:lnTo>
                    <a:pt x="223934" y="0"/>
                  </a:lnTo>
                  <a:lnTo>
                    <a:pt x="0" y="681134"/>
                  </a:lnTo>
                  <a:close/>
                </a:path>
              </a:pathLst>
            </a:custGeom>
            <a:solidFill>
              <a:srgbClr val="2E75B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6" name="타원 325">
              <a:extLst>
                <a:ext uri="{FF2B5EF4-FFF2-40B4-BE49-F238E27FC236}">
                  <a16:creationId xmlns:a16="http://schemas.microsoft.com/office/drawing/2014/main" id="{96DAA8DB-A65C-4B8A-9525-90CBD9BFE744}"/>
                </a:ext>
              </a:extLst>
            </p:cNvPr>
            <p:cNvSpPr/>
            <p:nvPr/>
          </p:nvSpPr>
          <p:spPr>
            <a:xfrm>
              <a:off x="2435290" y="1951650"/>
              <a:ext cx="192451" cy="192451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327" name="타원 326">
              <a:extLst>
                <a:ext uri="{FF2B5EF4-FFF2-40B4-BE49-F238E27FC236}">
                  <a16:creationId xmlns:a16="http://schemas.microsoft.com/office/drawing/2014/main" id="{F1476C4E-78CC-4746-AE22-CD57E0F95830}"/>
                </a:ext>
              </a:extLst>
            </p:cNvPr>
            <p:cNvSpPr/>
            <p:nvPr/>
          </p:nvSpPr>
          <p:spPr>
            <a:xfrm>
              <a:off x="2435290" y="4298053"/>
              <a:ext cx="192451" cy="192451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/>
            </a:p>
          </p:txBody>
        </p:sp>
        <p:sp>
          <p:nvSpPr>
            <p:cNvPr id="328" name="타원 327">
              <a:extLst>
                <a:ext uri="{FF2B5EF4-FFF2-40B4-BE49-F238E27FC236}">
                  <a16:creationId xmlns:a16="http://schemas.microsoft.com/office/drawing/2014/main" id="{99C14552-3172-4AB0-98AE-275FB0994379}"/>
                </a:ext>
              </a:extLst>
            </p:cNvPr>
            <p:cNvSpPr/>
            <p:nvPr/>
          </p:nvSpPr>
          <p:spPr>
            <a:xfrm>
              <a:off x="4295186" y="2373859"/>
              <a:ext cx="192451" cy="192451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329" name="타원 328">
              <a:extLst>
                <a:ext uri="{FF2B5EF4-FFF2-40B4-BE49-F238E27FC236}">
                  <a16:creationId xmlns:a16="http://schemas.microsoft.com/office/drawing/2014/main" id="{124095E3-F1F7-43DA-95C1-62175B90C787}"/>
                </a:ext>
              </a:extLst>
            </p:cNvPr>
            <p:cNvSpPr/>
            <p:nvPr/>
          </p:nvSpPr>
          <p:spPr>
            <a:xfrm>
              <a:off x="2842917" y="5061076"/>
              <a:ext cx="192451" cy="192451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330" name="타원 329">
              <a:extLst>
                <a:ext uri="{FF2B5EF4-FFF2-40B4-BE49-F238E27FC236}">
                  <a16:creationId xmlns:a16="http://schemas.microsoft.com/office/drawing/2014/main" id="{98509469-4CCF-4326-A632-2388DF516791}"/>
                </a:ext>
              </a:extLst>
            </p:cNvPr>
            <p:cNvSpPr/>
            <p:nvPr/>
          </p:nvSpPr>
          <p:spPr>
            <a:xfrm>
              <a:off x="2349661" y="4222702"/>
              <a:ext cx="358653" cy="358653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1" name="타원 330">
              <a:extLst>
                <a:ext uri="{FF2B5EF4-FFF2-40B4-BE49-F238E27FC236}">
                  <a16:creationId xmlns:a16="http://schemas.microsoft.com/office/drawing/2014/main" id="{9D7FBE56-3D1E-4CA5-8C92-6AB18A8CFE62}"/>
                </a:ext>
              </a:extLst>
            </p:cNvPr>
            <p:cNvSpPr/>
            <p:nvPr/>
          </p:nvSpPr>
          <p:spPr>
            <a:xfrm>
              <a:off x="2759815" y="4977974"/>
              <a:ext cx="358653" cy="358653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2" name="타원 331">
              <a:extLst>
                <a:ext uri="{FF2B5EF4-FFF2-40B4-BE49-F238E27FC236}">
                  <a16:creationId xmlns:a16="http://schemas.microsoft.com/office/drawing/2014/main" id="{CA1E2690-BAC8-4593-921C-095E4976B92D}"/>
                </a:ext>
              </a:extLst>
            </p:cNvPr>
            <p:cNvSpPr/>
            <p:nvPr/>
          </p:nvSpPr>
          <p:spPr>
            <a:xfrm>
              <a:off x="2355877" y="1861336"/>
              <a:ext cx="358653" cy="358653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3" name="타원 332">
              <a:extLst>
                <a:ext uri="{FF2B5EF4-FFF2-40B4-BE49-F238E27FC236}">
                  <a16:creationId xmlns:a16="http://schemas.microsoft.com/office/drawing/2014/main" id="{1E92311D-BC54-4F06-80DF-624B7E5BA5F2}"/>
                </a:ext>
              </a:extLst>
            </p:cNvPr>
            <p:cNvSpPr/>
            <p:nvPr/>
          </p:nvSpPr>
          <p:spPr>
            <a:xfrm>
              <a:off x="4214462" y="2290479"/>
              <a:ext cx="358653" cy="358653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4" name="타원 333">
              <a:extLst>
                <a:ext uri="{FF2B5EF4-FFF2-40B4-BE49-F238E27FC236}">
                  <a16:creationId xmlns:a16="http://schemas.microsoft.com/office/drawing/2014/main" id="{3F6F0FC2-66B2-493F-BB40-AFE751347B3C}"/>
                </a:ext>
              </a:extLst>
            </p:cNvPr>
            <p:cNvSpPr/>
            <p:nvPr/>
          </p:nvSpPr>
          <p:spPr>
            <a:xfrm>
              <a:off x="9457883" y="3932945"/>
              <a:ext cx="358653" cy="358653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5" name="타원 334">
              <a:extLst>
                <a:ext uri="{FF2B5EF4-FFF2-40B4-BE49-F238E27FC236}">
                  <a16:creationId xmlns:a16="http://schemas.microsoft.com/office/drawing/2014/main" id="{1EC3ABFF-716A-4208-8772-A828C1BADD0F}"/>
                </a:ext>
              </a:extLst>
            </p:cNvPr>
            <p:cNvSpPr/>
            <p:nvPr/>
          </p:nvSpPr>
          <p:spPr>
            <a:xfrm>
              <a:off x="10146741" y="3343376"/>
              <a:ext cx="358653" cy="358653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6" name="타원 335">
              <a:extLst>
                <a:ext uri="{FF2B5EF4-FFF2-40B4-BE49-F238E27FC236}">
                  <a16:creationId xmlns:a16="http://schemas.microsoft.com/office/drawing/2014/main" id="{37A2C3B3-191C-4E8C-B46C-5361CD4C1423}"/>
                </a:ext>
              </a:extLst>
            </p:cNvPr>
            <p:cNvSpPr/>
            <p:nvPr/>
          </p:nvSpPr>
          <p:spPr>
            <a:xfrm>
              <a:off x="9145470" y="4619845"/>
              <a:ext cx="358653" cy="358653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7" name="타원 336">
              <a:extLst>
                <a:ext uri="{FF2B5EF4-FFF2-40B4-BE49-F238E27FC236}">
                  <a16:creationId xmlns:a16="http://schemas.microsoft.com/office/drawing/2014/main" id="{BC3A3FED-460C-4E52-A2A0-5D69EE136813}"/>
                </a:ext>
              </a:extLst>
            </p:cNvPr>
            <p:cNvSpPr/>
            <p:nvPr/>
          </p:nvSpPr>
          <p:spPr>
            <a:xfrm>
              <a:off x="3174533" y="3132559"/>
              <a:ext cx="358653" cy="358653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8" name="타원 337">
              <a:extLst>
                <a:ext uri="{FF2B5EF4-FFF2-40B4-BE49-F238E27FC236}">
                  <a16:creationId xmlns:a16="http://schemas.microsoft.com/office/drawing/2014/main" id="{E8061767-8BA8-49D1-9265-685641C41B98}"/>
                </a:ext>
              </a:extLst>
            </p:cNvPr>
            <p:cNvSpPr/>
            <p:nvPr/>
          </p:nvSpPr>
          <p:spPr>
            <a:xfrm>
              <a:off x="3610073" y="3720007"/>
              <a:ext cx="358653" cy="358653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9" name="자유형: 도형 338">
              <a:extLst>
                <a:ext uri="{FF2B5EF4-FFF2-40B4-BE49-F238E27FC236}">
                  <a16:creationId xmlns:a16="http://schemas.microsoft.com/office/drawing/2014/main" id="{BC31D2FF-1234-41DF-B101-FA5710F39019}"/>
                </a:ext>
              </a:extLst>
            </p:cNvPr>
            <p:cNvSpPr/>
            <p:nvPr/>
          </p:nvSpPr>
          <p:spPr>
            <a:xfrm>
              <a:off x="1257300" y="3503295"/>
              <a:ext cx="2278380" cy="3192780"/>
            </a:xfrm>
            <a:custGeom>
              <a:avLst/>
              <a:gdLst>
                <a:gd name="connsiteX0" fmla="*/ 0 w 2278380"/>
                <a:gd name="connsiteY0" fmla="*/ 45720 h 3192780"/>
                <a:gd name="connsiteX1" fmla="*/ 304800 w 2278380"/>
                <a:gd name="connsiteY1" fmla="*/ 0 h 3192780"/>
                <a:gd name="connsiteX2" fmla="*/ 350520 w 2278380"/>
                <a:gd name="connsiteY2" fmla="*/ 121920 h 3192780"/>
                <a:gd name="connsiteX3" fmla="*/ 358140 w 2278380"/>
                <a:gd name="connsiteY3" fmla="*/ 365760 h 3192780"/>
                <a:gd name="connsiteX4" fmla="*/ 548640 w 2278380"/>
                <a:gd name="connsiteY4" fmla="*/ 342900 h 3192780"/>
                <a:gd name="connsiteX5" fmla="*/ 800100 w 2278380"/>
                <a:gd name="connsiteY5" fmla="*/ 548640 h 3192780"/>
                <a:gd name="connsiteX6" fmla="*/ 693420 w 2278380"/>
                <a:gd name="connsiteY6" fmla="*/ 937260 h 3192780"/>
                <a:gd name="connsiteX7" fmla="*/ 807720 w 2278380"/>
                <a:gd name="connsiteY7" fmla="*/ 1181100 h 3192780"/>
                <a:gd name="connsiteX8" fmla="*/ 1066800 w 2278380"/>
                <a:gd name="connsiteY8" fmla="*/ 1158240 h 3192780"/>
                <a:gd name="connsiteX9" fmla="*/ 1120140 w 2278380"/>
                <a:gd name="connsiteY9" fmla="*/ 1257300 h 3192780"/>
                <a:gd name="connsiteX10" fmla="*/ 1013460 w 2278380"/>
                <a:gd name="connsiteY10" fmla="*/ 1463040 h 3192780"/>
                <a:gd name="connsiteX11" fmla="*/ 1089660 w 2278380"/>
                <a:gd name="connsiteY11" fmla="*/ 1706880 h 3192780"/>
                <a:gd name="connsiteX12" fmla="*/ 1226820 w 2278380"/>
                <a:gd name="connsiteY12" fmla="*/ 1813560 h 3192780"/>
                <a:gd name="connsiteX13" fmla="*/ 1188720 w 2278380"/>
                <a:gd name="connsiteY13" fmla="*/ 2255520 h 3192780"/>
                <a:gd name="connsiteX14" fmla="*/ 1234440 w 2278380"/>
                <a:gd name="connsiteY14" fmla="*/ 2324100 h 3192780"/>
                <a:gd name="connsiteX15" fmla="*/ 1447800 w 2278380"/>
                <a:gd name="connsiteY15" fmla="*/ 2324100 h 3192780"/>
                <a:gd name="connsiteX16" fmla="*/ 1508760 w 2278380"/>
                <a:gd name="connsiteY16" fmla="*/ 2415540 h 3192780"/>
                <a:gd name="connsiteX17" fmla="*/ 1546860 w 2278380"/>
                <a:gd name="connsiteY17" fmla="*/ 2636520 h 3192780"/>
                <a:gd name="connsiteX18" fmla="*/ 1630680 w 2278380"/>
                <a:gd name="connsiteY18" fmla="*/ 2720340 h 3192780"/>
                <a:gd name="connsiteX19" fmla="*/ 1760220 w 2278380"/>
                <a:gd name="connsiteY19" fmla="*/ 2613660 h 3192780"/>
                <a:gd name="connsiteX20" fmla="*/ 1882140 w 2278380"/>
                <a:gd name="connsiteY20" fmla="*/ 2438400 h 3192780"/>
                <a:gd name="connsiteX21" fmla="*/ 2194560 w 2278380"/>
                <a:gd name="connsiteY21" fmla="*/ 2438400 h 3192780"/>
                <a:gd name="connsiteX22" fmla="*/ 2278380 w 2278380"/>
                <a:gd name="connsiteY22" fmla="*/ 2567940 h 3192780"/>
                <a:gd name="connsiteX23" fmla="*/ 2263140 w 2278380"/>
                <a:gd name="connsiteY23" fmla="*/ 2689860 h 3192780"/>
                <a:gd name="connsiteX24" fmla="*/ 2270760 w 2278380"/>
                <a:gd name="connsiteY24" fmla="*/ 2758440 h 3192780"/>
                <a:gd name="connsiteX25" fmla="*/ 1874520 w 2278380"/>
                <a:gd name="connsiteY25" fmla="*/ 3192780 h 3192780"/>
                <a:gd name="connsiteX26" fmla="*/ 1653540 w 2278380"/>
                <a:gd name="connsiteY26" fmla="*/ 2948940 h 31927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278380" h="3192780">
                  <a:moveTo>
                    <a:pt x="0" y="45720"/>
                  </a:moveTo>
                  <a:lnTo>
                    <a:pt x="304800" y="0"/>
                  </a:lnTo>
                  <a:lnTo>
                    <a:pt x="350520" y="121920"/>
                  </a:lnTo>
                  <a:lnTo>
                    <a:pt x="358140" y="365760"/>
                  </a:lnTo>
                  <a:lnTo>
                    <a:pt x="548640" y="342900"/>
                  </a:lnTo>
                  <a:lnTo>
                    <a:pt x="800100" y="548640"/>
                  </a:lnTo>
                  <a:lnTo>
                    <a:pt x="693420" y="937260"/>
                  </a:lnTo>
                  <a:lnTo>
                    <a:pt x="807720" y="1181100"/>
                  </a:lnTo>
                  <a:lnTo>
                    <a:pt x="1066800" y="1158240"/>
                  </a:lnTo>
                  <a:lnTo>
                    <a:pt x="1120140" y="1257300"/>
                  </a:lnTo>
                  <a:lnTo>
                    <a:pt x="1013460" y="1463040"/>
                  </a:lnTo>
                  <a:lnTo>
                    <a:pt x="1089660" y="1706880"/>
                  </a:lnTo>
                  <a:lnTo>
                    <a:pt x="1226820" y="1813560"/>
                  </a:lnTo>
                  <a:lnTo>
                    <a:pt x="1188720" y="2255520"/>
                  </a:lnTo>
                  <a:lnTo>
                    <a:pt x="1234440" y="2324100"/>
                  </a:lnTo>
                  <a:lnTo>
                    <a:pt x="1447800" y="2324100"/>
                  </a:lnTo>
                  <a:lnTo>
                    <a:pt x="1508760" y="2415540"/>
                  </a:lnTo>
                  <a:lnTo>
                    <a:pt x="1546860" y="2636520"/>
                  </a:lnTo>
                  <a:lnTo>
                    <a:pt x="1630680" y="2720340"/>
                  </a:lnTo>
                  <a:lnTo>
                    <a:pt x="1760220" y="2613660"/>
                  </a:lnTo>
                  <a:lnTo>
                    <a:pt x="1882140" y="2438400"/>
                  </a:lnTo>
                  <a:lnTo>
                    <a:pt x="2194560" y="2438400"/>
                  </a:lnTo>
                  <a:lnTo>
                    <a:pt x="2278380" y="2567940"/>
                  </a:lnTo>
                  <a:lnTo>
                    <a:pt x="2263140" y="2689860"/>
                  </a:lnTo>
                  <a:lnTo>
                    <a:pt x="2270760" y="2758440"/>
                  </a:lnTo>
                  <a:lnTo>
                    <a:pt x="1874520" y="3192780"/>
                  </a:lnTo>
                  <a:lnTo>
                    <a:pt x="1653540" y="2948940"/>
                  </a:lnTo>
                </a:path>
              </a:pathLst>
            </a:custGeom>
            <a:no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40" name="자유형: 도형 339">
              <a:extLst>
                <a:ext uri="{FF2B5EF4-FFF2-40B4-BE49-F238E27FC236}">
                  <a16:creationId xmlns:a16="http://schemas.microsoft.com/office/drawing/2014/main" id="{8A7E0071-E4AD-4789-882A-F24E7C89BCC2}"/>
                </a:ext>
              </a:extLst>
            </p:cNvPr>
            <p:cNvSpPr/>
            <p:nvPr/>
          </p:nvSpPr>
          <p:spPr>
            <a:xfrm rot="519003">
              <a:off x="6145785" y="3314583"/>
              <a:ext cx="807720" cy="541020"/>
            </a:xfrm>
            <a:custGeom>
              <a:avLst/>
              <a:gdLst>
                <a:gd name="connsiteX0" fmla="*/ 800100 w 807720"/>
                <a:gd name="connsiteY0" fmla="*/ 160020 h 541020"/>
                <a:gd name="connsiteX1" fmla="*/ 807720 w 807720"/>
                <a:gd name="connsiteY1" fmla="*/ 388620 h 541020"/>
                <a:gd name="connsiteX2" fmla="*/ 144780 w 807720"/>
                <a:gd name="connsiteY2" fmla="*/ 541020 h 541020"/>
                <a:gd name="connsiteX3" fmla="*/ 0 w 807720"/>
                <a:gd name="connsiteY3" fmla="*/ 327660 h 541020"/>
                <a:gd name="connsiteX4" fmla="*/ 304800 w 807720"/>
                <a:gd name="connsiteY4" fmla="*/ 0 h 541020"/>
                <a:gd name="connsiteX5" fmla="*/ 685800 w 807720"/>
                <a:gd name="connsiteY5" fmla="*/ 38100 h 541020"/>
                <a:gd name="connsiteX6" fmla="*/ 800100 w 807720"/>
                <a:gd name="connsiteY6" fmla="*/ 160020 h 541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07720" h="541020">
                  <a:moveTo>
                    <a:pt x="800100" y="160020"/>
                  </a:moveTo>
                  <a:lnTo>
                    <a:pt x="807720" y="388620"/>
                  </a:lnTo>
                  <a:lnTo>
                    <a:pt x="144780" y="541020"/>
                  </a:lnTo>
                  <a:lnTo>
                    <a:pt x="0" y="327660"/>
                  </a:lnTo>
                  <a:lnTo>
                    <a:pt x="304800" y="0"/>
                  </a:lnTo>
                  <a:lnTo>
                    <a:pt x="685800" y="38100"/>
                  </a:lnTo>
                  <a:lnTo>
                    <a:pt x="800100" y="160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1" name="육각형 340">
              <a:extLst>
                <a:ext uri="{FF2B5EF4-FFF2-40B4-BE49-F238E27FC236}">
                  <a16:creationId xmlns:a16="http://schemas.microsoft.com/office/drawing/2014/main" id="{8CE48232-F478-4867-ABBC-334DD37F83C8}"/>
                </a:ext>
              </a:extLst>
            </p:cNvPr>
            <p:cNvSpPr/>
            <p:nvPr/>
          </p:nvSpPr>
          <p:spPr>
            <a:xfrm>
              <a:off x="5884745" y="3077800"/>
              <a:ext cx="222739" cy="192016"/>
            </a:xfrm>
            <a:prstGeom prst="hexagon">
              <a:avLst/>
            </a:prstGeom>
            <a:solidFill>
              <a:srgbClr val="4040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2" name="육각형 341">
              <a:extLst>
                <a:ext uri="{FF2B5EF4-FFF2-40B4-BE49-F238E27FC236}">
                  <a16:creationId xmlns:a16="http://schemas.microsoft.com/office/drawing/2014/main" id="{99886C31-B1F9-434F-B31A-3A9C2ECA5CD3}"/>
                </a:ext>
              </a:extLst>
            </p:cNvPr>
            <p:cNvSpPr/>
            <p:nvPr/>
          </p:nvSpPr>
          <p:spPr>
            <a:xfrm>
              <a:off x="5065664" y="3349345"/>
              <a:ext cx="222739" cy="192016"/>
            </a:xfrm>
            <a:prstGeom prst="hexagon">
              <a:avLst/>
            </a:prstGeom>
            <a:solidFill>
              <a:srgbClr val="4040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3" name="직사각형 342">
              <a:extLst>
                <a:ext uri="{FF2B5EF4-FFF2-40B4-BE49-F238E27FC236}">
                  <a16:creationId xmlns:a16="http://schemas.microsoft.com/office/drawing/2014/main" id="{28712C8C-1A42-4454-84EC-48BAA7296037}"/>
                </a:ext>
              </a:extLst>
            </p:cNvPr>
            <p:cNvSpPr/>
            <p:nvPr/>
          </p:nvSpPr>
          <p:spPr>
            <a:xfrm>
              <a:off x="5215813" y="5656558"/>
              <a:ext cx="569167" cy="27699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4" name="직사각형 343">
              <a:extLst>
                <a:ext uri="{FF2B5EF4-FFF2-40B4-BE49-F238E27FC236}">
                  <a16:creationId xmlns:a16="http://schemas.microsoft.com/office/drawing/2014/main" id="{C106F912-3BF8-4E9D-8A64-6E898854955C}"/>
                </a:ext>
              </a:extLst>
            </p:cNvPr>
            <p:cNvSpPr/>
            <p:nvPr/>
          </p:nvSpPr>
          <p:spPr>
            <a:xfrm rot="21261823">
              <a:off x="5964507" y="3868394"/>
              <a:ext cx="1010595" cy="1352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45" name="그룹 344">
              <a:extLst>
                <a:ext uri="{FF2B5EF4-FFF2-40B4-BE49-F238E27FC236}">
                  <a16:creationId xmlns:a16="http://schemas.microsoft.com/office/drawing/2014/main" id="{F75EFE00-DA09-473A-8414-F87233E94C0E}"/>
                </a:ext>
              </a:extLst>
            </p:cNvPr>
            <p:cNvGrpSpPr/>
            <p:nvPr/>
          </p:nvGrpSpPr>
          <p:grpSpPr>
            <a:xfrm rot="20775601">
              <a:off x="5442045" y="4072005"/>
              <a:ext cx="347099" cy="470432"/>
              <a:chOff x="5441500" y="3228082"/>
              <a:chExt cx="347099" cy="470432"/>
            </a:xfrm>
          </p:grpSpPr>
          <p:sp>
            <p:nvSpPr>
              <p:cNvPr id="413" name="직사각형 412">
                <a:extLst>
                  <a:ext uri="{FF2B5EF4-FFF2-40B4-BE49-F238E27FC236}">
                    <a16:creationId xmlns:a16="http://schemas.microsoft.com/office/drawing/2014/main" id="{19F94F95-F2EF-48F8-9024-E593C13A3635}"/>
                  </a:ext>
                </a:extLst>
              </p:cNvPr>
              <p:cNvSpPr/>
              <p:nvPr/>
            </p:nvSpPr>
            <p:spPr>
              <a:xfrm rot="20185896">
                <a:off x="5441500" y="3228082"/>
                <a:ext cx="347099" cy="276713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4" name="직사각형 413">
                <a:extLst>
                  <a:ext uri="{FF2B5EF4-FFF2-40B4-BE49-F238E27FC236}">
                    <a16:creationId xmlns:a16="http://schemas.microsoft.com/office/drawing/2014/main" id="{82FD68E8-D79F-48A1-92C6-2CBA935F954D}"/>
                  </a:ext>
                </a:extLst>
              </p:cNvPr>
              <p:cNvSpPr/>
              <p:nvPr/>
            </p:nvSpPr>
            <p:spPr>
              <a:xfrm rot="20185896">
                <a:off x="5523298" y="3421801"/>
                <a:ext cx="174100" cy="276713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46" name="육각형 345">
              <a:extLst>
                <a:ext uri="{FF2B5EF4-FFF2-40B4-BE49-F238E27FC236}">
                  <a16:creationId xmlns:a16="http://schemas.microsoft.com/office/drawing/2014/main" id="{2B4B4E03-C4BB-4BE7-9C4C-BF6570209F56}"/>
                </a:ext>
              </a:extLst>
            </p:cNvPr>
            <p:cNvSpPr/>
            <p:nvPr/>
          </p:nvSpPr>
          <p:spPr>
            <a:xfrm>
              <a:off x="7408506" y="1765221"/>
              <a:ext cx="453083" cy="390589"/>
            </a:xfrm>
            <a:prstGeom prst="hexagon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7" name="직사각형 346">
              <a:extLst>
                <a:ext uri="{FF2B5EF4-FFF2-40B4-BE49-F238E27FC236}">
                  <a16:creationId xmlns:a16="http://schemas.microsoft.com/office/drawing/2014/main" id="{DCAC8168-FC0D-4AE1-8506-66CF3497F83B}"/>
                </a:ext>
              </a:extLst>
            </p:cNvPr>
            <p:cNvSpPr/>
            <p:nvPr/>
          </p:nvSpPr>
          <p:spPr>
            <a:xfrm>
              <a:off x="9078686" y="1307214"/>
              <a:ext cx="443353" cy="255378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8" name="직사각형 347">
              <a:extLst>
                <a:ext uri="{FF2B5EF4-FFF2-40B4-BE49-F238E27FC236}">
                  <a16:creationId xmlns:a16="http://schemas.microsoft.com/office/drawing/2014/main" id="{508F86CE-7F82-4934-A424-10CCB82E783A}"/>
                </a:ext>
              </a:extLst>
            </p:cNvPr>
            <p:cNvSpPr/>
            <p:nvPr/>
          </p:nvSpPr>
          <p:spPr>
            <a:xfrm rot="17544413">
              <a:off x="9489551" y="2562374"/>
              <a:ext cx="443353" cy="255378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9" name="직사각형 348">
              <a:extLst>
                <a:ext uri="{FF2B5EF4-FFF2-40B4-BE49-F238E27FC236}">
                  <a16:creationId xmlns:a16="http://schemas.microsoft.com/office/drawing/2014/main" id="{341E60CA-403F-428C-8777-99E7DA241AD8}"/>
                </a:ext>
              </a:extLst>
            </p:cNvPr>
            <p:cNvSpPr/>
            <p:nvPr/>
          </p:nvSpPr>
          <p:spPr>
            <a:xfrm rot="18913024">
              <a:off x="1793052" y="2521663"/>
              <a:ext cx="443353" cy="255378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50" name="직사각형 349">
              <a:extLst>
                <a:ext uri="{FF2B5EF4-FFF2-40B4-BE49-F238E27FC236}">
                  <a16:creationId xmlns:a16="http://schemas.microsoft.com/office/drawing/2014/main" id="{BB7D45BD-49B7-455E-A886-0F212E85F3A5}"/>
                </a:ext>
              </a:extLst>
            </p:cNvPr>
            <p:cNvSpPr/>
            <p:nvPr/>
          </p:nvSpPr>
          <p:spPr>
            <a:xfrm>
              <a:off x="10451428" y="1792497"/>
              <a:ext cx="443353" cy="25537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51" name="자유형: 도형 350">
              <a:extLst>
                <a:ext uri="{FF2B5EF4-FFF2-40B4-BE49-F238E27FC236}">
                  <a16:creationId xmlns:a16="http://schemas.microsoft.com/office/drawing/2014/main" id="{F9633194-1481-4ADB-B36D-007777E4B440}"/>
                </a:ext>
              </a:extLst>
            </p:cNvPr>
            <p:cNvSpPr/>
            <p:nvPr/>
          </p:nvSpPr>
          <p:spPr>
            <a:xfrm>
              <a:off x="7848600" y="3739515"/>
              <a:ext cx="1089660" cy="1226820"/>
            </a:xfrm>
            <a:custGeom>
              <a:avLst/>
              <a:gdLst>
                <a:gd name="connsiteX0" fmla="*/ 0 w 1089660"/>
                <a:gd name="connsiteY0" fmla="*/ 22860 h 1226820"/>
                <a:gd name="connsiteX1" fmla="*/ 60960 w 1089660"/>
                <a:gd name="connsiteY1" fmla="*/ 678180 h 1226820"/>
                <a:gd name="connsiteX2" fmla="*/ 868680 w 1089660"/>
                <a:gd name="connsiteY2" fmla="*/ 1226820 h 1226820"/>
                <a:gd name="connsiteX3" fmla="*/ 1089660 w 1089660"/>
                <a:gd name="connsiteY3" fmla="*/ 419100 h 1226820"/>
                <a:gd name="connsiteX4" fmla="*/ 83820 w 1089660"/>
                <a:gd name="connsiteY4" fmla="*/ 0 h 1226820"/>
                <a:gd name="connsiteX5" fmla="*/ 0 w 1089660"/>
                <a:gd name="connsiteY5" fmla="*/ 22860 h 1226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89660" h="1226820">
                  <a:moveTo>
                    <a:pt x="0" y="22860"/>
                  </a:moveTo>
                  <a:lnTo>
                    <a:pt x="60960" y="678180"/>
                  </a:lnTo>
                  <a:lnTo>
                    <a:pt x="868680" y="1226820"/>
                  </a:lnTo>
                  <a:lnTo>
                    <a:pt x="1089660" y="419100"/>
                  </a:lnTo>
                  <a:lnTo>
                    <a:pt x="83820" y="0"/>
                  </a:lnTo>
                  <a:lnTo>
                    <a:pt x="0" y="22860"/>
                  </a:lnTo>
                  <a:close/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2" name="TextBox 351">
              <a:extLst>
                <a:ext uri="{FF2B5EF4-FFF2-40B4-BE49-F238E27FC236}">
                  <a16:creationId xmlns:a16="http://schemas.microsoft.com/office/drawing/2014/main" id="{4801D12B-51E1-4BB4-9255-72911550F5F9}"/>
                </a:ext>
              </a:extLst>
            </p:cNvPr>
            <p:cNvSpPr txBox="1"/>
            <p:nvPr/>
          </p:nvSpPr>
          <p:spPr>
            <a:xfrm rot="1592004">
              <a:off x="7924662" y="4134821"/>
              <a:ext cx="833809" cy="3625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dirty="0" err="1"/>
                <a:t>정제소</a:t>
              </a:r>
              <a:endParaRPr lang="ko-KR" altLang="en-US" sz="900" dirty="0"/>
            </a:p>
          </p:txBody>
        </p:sp>
        <p:sp>
          <p:nvSpPr>
            <p:cNvPr id="353" name="직사각형 352">
              <a:extLst>
                <a:ext uri="{FF2B5EF4-FFF2-40B4-BE49-F238E27FC236}">
                  <a16:creationId xmlns:a16="http://schemas.microsoft.com/office/drawing/2014/main" id="{D72500EA-4C91-4867-89F5-0ABE08D01BF2}"/>
                </a:ext>
              </a:extLst>
            </p:cNvPr>
            <p:cNvSpPr/>
            <p:nvPr/>
          </p:nvSpPr>
          <p:spPr>
            <a:xfrm rot="1496229">
              <a:off x="8131026" y="3948195"/>
              <a:ext cx="443353" cy="25537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54" name="자유형: 도형 353">
              <a:extLst>
                <a:ext uri="{FF2B5EF4-FFF2-40B4-BE49-F238E27FC236}">
                  <a16:creationId xmlns:a16="http://schemas.microsoft.com/office/drawing/2014/main" id="{4BF79CD8-6891-46C3-BD99-6DB052E7C929}"/>
                </a:ext>
              </a:extLst>
            </p:cNvPr>
            <p:cNvSpPr/>
            <p:nvPr/>
          </p:nvSpPr>
          <p:spPr>
            <a:xfrm>
              <a:off x="7833360" y="3724275"/>
              <a:ext cx="1089660" cy="1203960"/>
            </a:xfrm>
            <a:custGeom>
              <a:avLst/>
              <a:gdLst>
                <a:gd name="connsiteX0" fmla="*/ 274320 w 1089660"/>
                <a:gd name="connsiteY0" fmla="*/ 830580 h 1203960"/>
                <a:gd name="connsiteX1" fmla="*/ 68580 w 1089660"/>
                <a:gd name="connsiteY1" fmla="*/ 678180 h 1203960"/>
                <a:gd name="connsiteX2" fmla="*/ 0 w 1089660"/>
                <a:gd name="connsiteY2" fmla="*/ 0 h 1203960"/>
                <a:gd name="connsiteX3" fmla="*/ 1089660 w 1089660"/>
                <a:gd name="connsiteY3" fmla="*/ 434340 h 1203960"/>
                <a:gd name="connsiteX4" fmla="*/ 868680 w 1089660"/>
                <a:gd name="connsiteY4" fmla="*/ 1203960 h 1203960"/>
                <a:gd name="connsiteX5" fmla="*/ 518160 w 1089660"/>
                <a:gd name="connsiteY5" fmla="*/ 1021080 h 1203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89660" h="1203960">
                  <a:moveTo>
                    <a:pt x="274320" y="830580"/>
                  </a:moveTo>
                  <a:lnTo>
                    <a:pt x="68580" y="678180"/>
                  </a:lnTo>
                  <a:lnTo>
                    <a:pt x="0" y="0"/>
                  </a:lnTo>
                  <a:lnTo>
                    <a:pt x="1089660" y="434340"/>
                  </a:lnTo>
                  <a:lnTo>
                    <a:pt x="868680" y="1203960"/>
                  </a:lnTo>
                  <a:lnTo>
                    <a:pt x="518160" y="1021080"/>
                  </a:lnTo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5" name="자유형: 도형 354">
              <a:extLst>
                <a:ext uri="{FF2B5EF4-FFF2-40B4-BE49-F238E27FC236}">
                  <a16:creationId xmlns:a16="http://schemas.microsoft.com/office/drawing/2014/main" id="{CF6BAD58-40A6-4D0C-81AF-36AEDC83F5DB}"/>
                </a:ext>
              </a:extLst>
            </p:cNvPr>
            <p:cNvSpPr/>
            <p:nvPr/>
          </p:nvSpPr>
          <p:spPr>
            <a:xfrm>
              <a:off x="7330440" y="5324475"/>
              <a:ext cx="1196340" cy="762000"/>
            </a:xfrm>
            <a:custGeom>
              <a:avLst/>
              <a:gdLst>
                <a:gd name="connsiteX0" fmla="*/ 1173480 w 1196340"/>
                <a:gd name="connsiteY0" fmla="*/ 167640 h 762000"/>
                <a:gd name="connsiteX1" fmla="*/ 403860 w 1196340"/>
                <a:gd name="connsiteY1" fmla="*/ 0 h 762000"/>
                <a:gd name="connsiteX2" fmla="*/ 0 w 1196340"/>
                <a:gd name="connsiteY2" fmla="*/ 419100 h 762000"/>
                <a:gd name="connsiteX3" fmla="*/ 815340 w 1196340"/>
                <a:gd name="connsiteY3" fmla="*/ 762000 h 762000"/>
                <a:gd name="connsiteX4" fmla="*/ 1196340 w 1196340"/>
                <a:gd name="connsiteY4" fmla="*/ 388620 h 762000"/>
                <a:gd name="connsiteX5" fmla="*/ 1173480 w 1196340"/>
                <a:gd name="connsiteY5" fmla="*/ 167640 h 76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96340" h="762000">
                  <a:moveTo>
                    <a:pt x="1173480" y="167640"/>
                  </a:moveTo>
                  <a:lnTo>
                    <a:pt x="403860" y="0"/>
                  </a:lnTo>
                  <a:lnTo>
                    <a:pt x="0" y="419100"/>
                  </a:lnTo>
                  <a:lnTo>
                    <a:pt x="815340" y="762000"/>
                  </a:lnTo>
                  <a:lnTo>
                    <a:pt x="1196340" y="388620"/>
                  </a:lnTo>
                  <a:lnTo>
                    <a:pt x="1173480" y="167640"/>
                  </a:lnTo>
                  <a:close/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6" name="자유형: 도형 355">
              <a:extLst>
                <a:ext uri="{FF2B5EF4-FFF2-40B4-BE49-F238E27FC236}">
                  <a16:creationId xmlns:a16="http://schemas.microsoft.com/office/drawing/2014/main" id="{F8429F6D-B8F7-4219-A20F-FB85B3411246}"/>
                </a:ext>
              </a:extLst>
            </p:cNvPr>
            <p:cNvSpPr/>
            <p:nvPr/>
          </p:nvSpPr>
          <p:spPr>
            <a:xfrm>
              <a:off x="7330440" y="5316855"/>
              <a:ext cx="1188720" cy="754380"/>
            </a:xfrm>
            <a:custGeom>
              <a:avLst/>
              <a:gdLst>
                <a:gd name="connsiteX0" fmla="*/ 160020 w 1188720"/>
                <a:gd name="connsiteY0" fmla="*/ 251460 h 754380"/>
                <a:gd name="connsiteX1" fmla="*/ 0 w 1188720"/>
                <a:gd name="connsiteY1" fmla="*/ 434340 h 754380"/>
                <a:gd name="connsiteX2" fmla="*/ 830580 w 1188720"/>
                <a:gd name="connsiteY2" fmla="*/ 754380 h 754380"/>
                <a:gd name="connsiteX3" fmla="*/ 1188720 w 1188720"/>
                <a:gd name="connsiteY3" fmla="*/ 449580 h 754380"/>
                <a:gd name="connsiteX4" fmla="*/ 1181100 w 1188720"/>
                <a:gd name="connsiteY4" fmla="*/ 182880 h 754380"/>
                <a:gd name="connsiteX5" fmla="*/ 396240 w 1188720"/>
                <a:gd name="connsiteY5" fmla="*/ 0 h 754380"/>
                <a:gd name="connsiteX6" fmla="*/ 289560 w 1188720"/>
                <a:gd name="connsiteY6" fmla="*/ 121920 h 7543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88720" h="754380">
                  <a:moveTo>
                    <a:pt x="160020" y="251460"/>
                  </a:moveTo>
                  <a:lnTo>
                    <a:pt x="0" y="434340"/>
                  </a:lnTo>
                  <a:lnTo>
                    <a:pt x="830580" y="754380"/>
                  </a:lnTo>
                  <a:lnTo>
                    <a:pt x="1188720" y="449580"/>
                  </a:lnTo>
                  <a:lnTo>
                    <a:pt x="1181100" y="182880"/>
                  </a:lnTo>
                  <a:lnTo>
                    <a:pt x="396240" y="0"/>
                  </a:lnTo>
                  <a:lnTo>
                    <a:pt x="289560" y="121920"/>
                  </a:lnTo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7" name="육각형 356">
              <a:extLst>
                <a:ext uri="{FF2B5EF4-FFF2-40B4-BE49-F238E27FC236}">
                  <a16:creationId xmlns:a16="http://schemas.microsoft.com/office/drawing/2014/main" id="{BE2A3749-4392-4F35-9106-B5EF35763297}"/>
                </a:ext>
              </a:extLst>
            </p:cNvPr>
            <p:cNvSpPr/>
            <p:nvPr/>
          </p:nvSpPr>
          <p:spPr>
            <a:xfrm>
              <a:off x="6099109" y="263816"/>
              <a:ext cx="2662335" cy="914400"/>
            </a:xfrm>
            <a:prstGeom prst="hexagon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/>
                <a:t>배</a:t>
              </a:r>
            </a:p>
          </p:txBody>
        </p:sp>
        <p:sp>
          <p:nvSpPr>
            <p:cNvPr id="358" name="직사각형 357">
              <a:extLst>
                <a:ext uri="{FF2B5EF4-FFF2-40B4-BE49-F238E27FC236}">
                  <a16:creationId xmlns:a16="http://schemas.microsoft.com/office/drawing/2014/main" id="{CEA860E4-4EFD-455D-8127-7EBCA878C65B}"/>
                </a:ext>
              </a:extLst>
            </p:cNvPr>
            <p:cNvSpPr/>
            <p:nvPr/>
          </p:nvSpPr>
          <p:spPr>
            <a:xfrm>
              <a:off x="6443637" y="1416280"/>
              <a:ext cx="436018" cy="183449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9" name="직사각형 358">
              <a:extLst>
                <a:ext uri="{FF2B5EF4-FFF2-40B4-BE49-F238E27FC236}">
                  <a16:creationId xmlns:a16="http://schemas.microsoft.com/office/drawing/2014/main" id="{3CD3BD2C-F9D0-4FF7-B373-FF8BDC5C99AC}"/>
                </a:ext>
              </a:extLst>
            </p:cNvPr>
            <p:cNvSpPr/>
            <p:nvPr/>
          </p:nvSpPr>
          <p:spPr>
            <a:xfrm>
              <a:off x="8177398" y="1368353"/>
              <a:ext cx="436018" cy="183449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0" name="자유형: 도형 359">
              <a:extLst>
                <a:ext uri="{FF2B5EF4-FFF2-40B4-BE49-F238E27FC236}">
                  <a16:creationId xmlns:a16="http://schemas.microsoft.com/office/drawing/2014/main" id="{3FD54889-4124-4BDF-964C-642EDFB75CCF}"/>
                </a:ext>
              </a:extLst>
            </p:cNvPr>
            <p:cNvSpPr/>
            <p:nvPr/>
          </p:nvSpPr>
          <p:spPr>
            <a:xfrm>
              <a:off x="4371975" y="4067175"/>
              <a:ext cx="1371600" cy="847725"/>
            </a:xfrm>
            <a:custGeom>
              <a:avLst/>
              <a:gdLst>
                <a:gd name="connsiteX0" fmla="*/ 28575 w 1390650"/>
                <a:gd name="connsiteY0" fmla="*/ 342900 h 847725"/>
                <a:gd name="connsiteX1" fmla="*/ 123825 w 1390650"/>
                <a:gd name="connsiteY1" fmla="*/ 847725 h 847725"/>
                <a:gd name="connsiteX2" fmla="*/ 1390650 w 1390650"/>
                <a:gd name="connsiteY2" fmla="*/ 647700 h 847725"/>
                <a:gd name="connsiteX3" fmla="*/ 914400 w 1390650"/>
                <a:gd name="connsiteY3" fmla="*/ 0 h 847725"/>
                <a:gd name="connsiteX4" fmla="*/ 0 w 1390650"/>
                <a:gd name="connsiteY4" fmla="*/ 238125 h 847725"/>
                <a:gd name="connsiteX5" fmla="*/ 28575 w 1390650"/>
                <a:gd name="connsiteY5" fmla="*/ 342900 h 847725"/>
                <a:gd name="connsiteX0" fmla="*/ 9525 w 1371600"/>
                <a:gd name="connsiteY0" fmla="*/ 342900 h 847725"/>
                <a:gd name="connsiteX1" fmla="*/ 104775 w 1371600"/>
                <a:gd name="connsiteY1" fmla="*/ 847725 h 847725"/>
                <a:gd name="connsiteX2" fmla="*/ 1371600 w 1371600"/>
                <a:gd name="connsiteY2" fmla="*/ 647700 h 847725"/>
                <a:gd name="connsiteX3" fmla="*/ 895350 w 1371600"/>
                <a:gd name="connsiteY3" fmla="*/ 0 h 847725"/>
                <a:gd name="connsiteX4" fmla="*/ 0 w 1371600"/>
                <a:gd name="connsiteY4" fmla="*/ 295275 h 847725"/>
                <a:gd name="connsiteX5" fmla="*/ 9525 w 1371600"/>
                <a:gd name="connsiteY5" fmla="*/ 342900 h 847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71600" h="847725">
                  <a:moveTo>
                    <a:pt x="9525" y="342900"/>
                  </a:moveTo>
                  <a:lnTo>
                    <a:pt x="104775" y="847725"/>
                  </a:lnTo>
                  <a:lnTo>
                    <a:pt x="1371600" y="647700"/>
                  </a:lnTo>
                  <a:lnTo>
                    <a:pt x="895350" y="0"/>
                  </a:lnTo>
                  <a:lnTo>
                    <a:pt x="0" y="295275"/>
                  </a:lnTo>
                  <a:lnTo>
                    <a:pt x="9525" y="342900"/>
                  </a:lnTo>
                  <a:close/>
                </a:path>
              </a:pathLst>
            </a:cu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1" name="자유형: 도형 360">
              <a:extLst>
                <a:ext uri="{FF2B5EF4-FFF2-40B4-BE49-F238E27FC236}">
                  <a16:creationId xmlns:a16="http://schemas.microsoft.com/office/drawing/2014/main" id="{52129EB4-997B-4565-B91B-34109090853E}"/>
                </a:ext>
              </a:extLst>
            </p:cNvPr>
            <p:cNvSpPr/>
            <p:nvPr/>
          </p:nvSpPr>
          <p:spPr>
            <a:xfrm>
              <a:off x="4391025" y="4076700"/>
              <a:ext cx="1333500" cy="847725"/>
            </a:xfrm>
            <a:custGeom>
              <a:avLst/>
              <a:gdLst>
                <a:gd name="connsiteX0" fmla="*/ 57150 w 1333500"/>
                <a:gd name="connsiteY0" fmla="*/ 666750 h 847725"/>
                <a:gd name="connsiteX1" fmla="*/ 95250 w 1333500"/>
                <a:gd name="connsiteY1" fmla="*/ 847725 h 847725"/>
                <a:gd name="connsiteX2" fmla="*/ 1333500 w 1333500"/>
                <a:gd name="connsiteY2" fmla="*/ 638175 h 847725"/>
                <a:gd name="connsiteX3" fmla="*/ 857250 w 1333500"/>
                <a:gd name="connsiteY3" fmla="*/ 0 h 847725"/>
                <a:gd name="connsiteX4" fmla="*/ 0 w 1333500"/>
                <a:gd name="connsiteY4" fmla="*/ 266700 h 847725"/>
                <a:gd name="connsiteX5" fmla="*/ 19050 w 1333500"/>
                <a:gd name="connsiteY5" fmla="*/ 409575 h 847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33500" h="847725">
                  <a:moveTo>
                    <a:pt x="57150" y="666750"/>
                  </a:moveTo>
                  <a:lnTo>
                    <a:pt x="95250" y="847725"/>
                  </a:lnTo>
                  <a:lnTo>
                    <a:pt x="1333500" y="638175"/>
                  </a:lnTo>
                  <a:lnTo>
                    <a:pt x="857250" y="0"/>
                  </a:lnTo>
                  <a:lnTo>
                    <a:pt x="0" y="266700"/>
                  </a:lnTo>
                  <a:lnTo>
                    <a:pt x="19050" y="409575"/>
                  </a:lnTo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2" name="자유형: 도형 361">
              <a:extLst>
                <a:ext uri="{FF2B5EF4-FFF2-40B4-BE49-F238E27FC236}">
                  <a16:creationId xmlns:a16="http://schemas.microsoft.com/office/drawing/2014/main" id="{3D4C0056-C5B2-4349-B8B9-33EBA270FAED}"/>
                </a:ext>
              </a:extLst>
            </p:cNvPr>
            <p:cNvSpPr/>
            <p:nvPr/>
          </p:nvSpPr>
          <p:spPr>
            <a:xfrm rot="11732750">
              <a:off x="5079521" y="2412198"/>
              <a:ext cx="807720" cy="541020"/>
            </a:xfrm>
            <a:custGeom>
              <a:avLst/>
              <a:gdLst>
                <a:gd name="connsiteX0" fmla="*/ 800100 w 807720"/>
                <a:gd name="connsiteY0" fmla="*/ 160020 h 541020"/>
                <a:gd name="connsiteX1" fmla="*/ 807720 w 807720"/>
                <a:gd name="connsiteY1" fmla="*/ 388620 h 541020"/>
                <a:gd name="connsiteX2" fmla="*/ 144780 w 807720"/>
                <a:gd name="connsiteY2" fmla="*/ 541020 h 541020"/>
                <a:gd name="connsiteX3" fmla="*/ 0 w 807720"/>
                <a:gd name="connsiteY3" fmla="*/ 327660 h 541020"/>
                <a:gd name="connsiteX4" fmla="*/ 304800 w 807720"/>
                <a:gd name="connsiteY4" fmla="*/ 0 h 541020"/>
                <a:gd name="connsiteX5" fmla="*/ 685800 w 807720"/>
                <a:gd name="connsiteY5" fmla="*/ 38100 h 541020"/>
                <a:gd name="connsiteX6" fmla="*/ 800100 w 807720"/>
                <a:gd name="connsiteY6" fmla="*/ 160020 h 541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07720" h="541020">
                  <a:moveTo>
                    <a:pt x="800100" y="160020"/>
                  </a:moveTo>
                  <a:lnTo>
                    <a:pt x="807720" y="388620"/>
                  </a:lnTo>
                  <a:lnTo>
                    <a:pt x="144780" y="541020"/>
                  </a:lnTo>
                  <a:lnTo>
                    <a:pt x="0" y="327660"/>
                  </a:lnTo>
                  <a:lnTo>
                    <a:pt x="304800" y="0"/>
                  </a:lnTo>
                  <a:lnTo>
                    <a:pt x="685800" y="38100"/>
                  </a:lnTo>
                  <a:lnTo>
                    <a:pt x="800100" y="160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3" name="타원 362">
              <a:extLst>
                <a:ext uri="{FF2B5EF4-FFF2-40B4-BE49-F238E27FC236}">
                  <a16:creationId xmlns:a16="http://schemas.microsoft.com/office/drawing/2014/main" id="{D5AA05FB-1250-49EC-BD94-D2255427B094}"/>
                </a:ext>
              </a:extLst>
            </p:cNvPr>
            <p:cNvSpPr/>
            <p:nvPr/>
          </p:nvSpPr>
          <p:spPr>
            <a:xfrm rot="20672867">
              <a:off x="6017037" y="3222179"/>
              <a:ext cx="991149" cy="638581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4" name="타원 363">
              <a:extLst>
                <a:ext uri="{FF2B5EF4-FFF2-40B4-BE49-F238E27FC236}">
                  <a16:creationId xmlns:a16="http://schemas.microsoft.com/office/drawing/2014/main" id="{365633F3-EA3E-480C-853D-058363A37650}"/>
                </a:ext>
              </a:extLst>
            </p:cNvPr>
            <p:cNvSpPr/>
            <p:nvPr/>
          </p:nvSpPr>
          <p:spPr>
            <a:xfrm>
              <a:off x="4956475" y="2451403"/>
              <a:ext cx="991149" cy="638581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5" name="직사각형 364">
              <a:extLst>
                <a:ext uri="{FF2B5EF4-FFF2-40B4-BE49-F238E27FC236}">
                  <a16:creationId xmlns:a16="http://schemas.microsoft.com/office/drawing/2014/main" id="{1460134B-416D-4DE6-819D-71CCA3CC6367}"/>
                </a:ext>
              </a:extLst>
            </p:cNvPr>
            <p:cNvSpPr/>
            <p:nvPr/>
          </p:nvSpPr>
          <p:spPr>
            <a:xfrm rot="21216243">
              <a:off x="5879922" y="3856954"/>
              <a:ext cx="1107634" cy="255378"/>
            </a:xfrm>
            <a:prstGeom prst="rect">
              <a:avLst/>
            </a:prstGeom>
            <a:no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66" name="직사각형 365">
              <a:extLst>
                <a:ext uri="{FF2B5EF4-FFF2-40B4-BE49-F238E27FC236}">
                  <a16:creationId xmlns:a16="http://schemas.microsoft.com/office/drawing/2014/main" id="{12735A0D-10E8-4A78-BF66-9DE8DD8B58BF}"/>
                </a:ext>
              </a:extLst>
            </p:cNvPr>
            <p:cNvSpPr/>
            <p:nvPr/>
          </p:nvSpPr>
          <p:spPr>
            <a:xfrm rot="1331206">
              <a:off x="8055436" y="3970093"/>
              <a:ext cx="568392" cy="299133"/>
            </a:xfrm>
            <a:prstGeom prst="rect">
              <a:avLst/>
            </a:prstGeom>
            <a:no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67" name="직사각형 366">
              <a:extLst>
                <a:ext uri="{FF2B5EF4-FFF2-40B4-BE49-F238E27FC236}">
                  <a16:creationId xmlns:a16="http://schemas.microsoft.com/office/drawing/2014/main" id="{E94DE289-6055-4C58-B630-9547E74CFD77}"/>
                </a:ext>
              </a:extLst>
            </p:cNvPr>
            <p:cNvSpPr/>
            <p:nvPr/>
          </p:nvSpPr>
          <p:spPr>
            <a:xfrm rot="18808797">
              <a:off x="1737523" y="2511106"/>
              <a:ext cx="568392" cy="299133"/>
            </a:xfrm>
            <a:prstGeom prst="rect">
              <a:avLst/>
            </a:prstGeom>
            <a:no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68" name="직사각형 367">
              <a:extLst>
                <a:ext uri="{FF2B5EF4-FFF2-40B4-BE49-F238E27FC236}">
                  <a16:creationId xmlns:a16="http://schemas.microsoft.com/office/drawing/2014/main" id="{07F372EB-C766-4A21-9E28-C10A2A8AE491}"/>
                </a:ext>
              </a:extLst>
            </p:cNvPr>
            <p:cNvSpPr/>
            <p:nvPr/>
          </p:nvSpPr>
          <p:spPr>
            <a:xfrm>
              <a:off x="5173308" y="5661349"/>
              <a:ext cx="695835" cy="331084"/>
            </a:xfrm>
            <a:prstGeom prst="rect">
              <a:avLst/>
            </a:prstGeom>
            <a:no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69" name="직사각형 368">
              <a:extLst>
                <a:ext uri="{FF2B5EF4-FFF2-40B4-BE49-F238E27FC236}">
                  <a16:creationId xmlns:a16="http://schemas.microsoft.com/office/drawing/2014/main" id="{7C9D0090-AE68-42F6-8475-45A27366D26A}"/>
                </a:ext>
              </a:extLst>
            </p:cNvPr>
            <p:cNvSpPr/>
            <p:nvPr/>
          </p:nvSpPr>
          <p:spPr>
            <a:xfrm rot="1499535">
              <a:off x="6984298" y="5706578"/>
              <a:ext cx="280079" cy="375017"/>
            </a:xfrm>
            <a:prstGeom prst="rect">
              <a:avLst/>
            </a:prstGeom>
            <a:no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70" name="직사각형 369">
              <a:extLst>
                <a:ext uri="{FF2B5EF4-FFF2-40B4-BE49-F238E27FC236}">
                  <a16:creationId xmlns:a16="http://schemas.microsoft.com/office/drawing/2014/main" id="{A4CEED30-CCBB-4FB2-958F-52AA22B988F1}"/>
                </a:ext>
              </a:extLst>
            </p:cNvPr>
            <p:cNvSpPr/>
            <p:nvPr/>
          </p:nvSpPr>
          <p:spPr>
            <a:xfrm rot="1499535">
              <a:off x="7275672" y="5834390"/>
              <a:ext cx="280079" cy="375017"/>
            </a:xfrm>
            <a:prstGeom prst="rect">
              <a:avLst/>
            </a:prstGeom>
            <a:no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71" name="직사각형 370">
              <a:extLst>
                <a:ext uri="{FF2B5EF4-FFF2-40B4-BE49-F238E27FC236}">
                  <a16:creationId xmlns:a16="http://schemas.microsoft.com/office/drawing/2014/main" id="{06079D4C-B6EB-4C06-A209-397AA0DCCA1D}"/>
                </a:ext>
              </a:extLst>
            </p:cNvPr>
            <p:cNvSpPr/>
            <p:nvPr/>
          </p:nvSpPr>
          <p:spPr>
            <a:xfrm rot="1499535">
              <a:off x="7602243" y="5954690"/>
              <a:ext cx="280079" cy="375017"/>
            </a:xfrm>
            <a:prstGeom prst="rect">
              <a:avLst/>
            </a:prstGeom>
            <a:no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372" name="그룹 371">
              <a:extLst>
                <a:ext uri="{FF2B5EF4-FFF2-40B4-BE49-F238E27FC236}">
                  <a16:creationId xmlns:a16="http://schemas.microsoft.com/office/drawing/2014/main" id="{6EEDA388-5877-4557-82F6-E2E5AC7C379D}"/>
                </a:ext>
              </a:extLst>
            </p:cNvPr>
            <p:cNvGrpSpPr/>
            <p:nvPr/>
          </p:nvGrpSpPr>
          <p:grpSpPr>
            <a:xfrm>
              <a:off x="7010043" y="5598278"/>
              <a:ext cx="276567" cy="452814"/>
              <a:chOff x="7010043" y="5598278"/>
              <a:chExt cx="276567" cy="452814"/>
            </a:xfrm>
          </p:grpSpPr>
          <p:sp>
            <p:nvSpPr>
              <p:cNvPr id="408" name="순서도: 자기 디스크 407">
                <a:extLst>
                  <a:ext uri="{FF2B5EF4-FFF2-40B4-BE49-F238E27FC236}">
                    <a16:creationId xmlns:a16="http://schemas.microsoft.com/office/drawing/2014/main" id="{00EFCF34-B13D-4858-A2FA-0EFAA347FF90}"/>
                  </a:ext>
                </a:extLst>
              </p:cNvPr>
              <p:cNvSpPr/>
              <p:nvPr/>
            </p:nvSpPr>
            <p:spPr>
              <a:xfrm>
                <a:off x="7073706" y="5598278"/>
                <a:ext cx="212904" cy="353069"/>
              </a:xfrm>
              <a:prstGeom prst="flowChartMagneticDisk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409" name="그룹 408">
                <a:extLst>
                  <a:ext uri="{FF2B5EF4-FFF2-40B4-BE49-F238E27FC236}">
                    <a16:creationId xmlns:a16="http://schemas.microsoft.com/office/drawing/2014/main" id="{987CCACB-8753-4AFB-9A5F-A3DA93E0BEB4}"/>
                  </a:ext>
                </a:extLst>
              </p:cNvPr>
              <p:cNvGrpSpPr/>
              <p:nvPr/>
            </p:nvGrpSpPr>
            <p:grpSpPr>
              <a:xfrm>
                <a:off x="7010043" y="5869730"/>
                <a:ext cx="198209" cy="181362"/>
                <a:chOff x="230403" y="979713"/>
                <a:chExt cx="478257" cy="437607"/>
              </a:xfrm>
            </p:grpSpPr>
            <p:sp>
              <p:nvSpPr>
                <p:cNvPr id="410" name="직사각형 409">
                  <a:extLst>
                    <a:ext uri="{FF2B5EF4-FFF2-40B4-BE49-F238E27FC236}">
                      <a16:creationId xmlns:a16="http://schemas.microsoft.com/office/drawing/2014/main" id="{01D31563-045A-429B-B539-936AF1AE6556}"/>
                    </a:ext>
                  </a:extLst>
                </p:cNvPr>
                <p:cNvSpPr/>
                <p:nvPr/>
              </p:nvSpPr>
              <p:spPr>
                <a:xfrm>
                  <a:off x="230403" y="1108010"/>
                  <a:ext cx="298579" cy="29857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11" name="평행 사변형 410">
                  <a:extLst>
                    <a:ext uri="{FF2B5EF4-FFF2-40B4-BE49-F238E27FC236}">
                      <a16:creationId xmlns:a16="http://schemas.microsoft.com/office/drawing/2014/main" id="{A754B185-254D-4269-AD7B-28DFB532225E}"/>
                    </a:ext>
                  </a:extLst>
                </p:cNvPr>
                <p:cNvSpPr/>
                <p:nvPr/>
              </p:nvSpPr>
              <p:spPr>
                <a:xfrm>
                  <a:off x="230403" y="979713"/>
                  <a:ext cx="453838" cy="128297"/>
                </a:xfrm>
                <a:prstGeom prst="parallelogram">
                  <a:avLst>
                    <a:gd name="adj" fmla="val 116812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12" name="자유형: 도형 411">
                  <a:extLst>
                    <a:ext uri="{FF2B5EF4-FFF2-40B4-BE49-F238E27FC236}">
                      <a16:creationId xmlns:a16="http://schemas.microsoft.com/office/drawing/2014/main" id="{B2BB51F5-3B97-45C0-A0B1-83A88AAF89B1}"/>
                    </a:ext>
                  </a:extLst>
                </p:cNvPr>
                <p:cNvSpPr/>
                <p:nvPr/>
              </p:nvSpPr>
              <p:spPr>
                <a:xfrm>
                  <a:off x="518160" y="998220"/>
                  <a:ext cx="190500" cy="419100"/>
                </a:xfrm>
                <a:custGeom>
                  <a:avLst/>
                  <a:gdLst>
                    <a:gd name="connsiteX0" fmla="*/ 0 w 190500"/>
                    <a:gd name="connsiteY0" fmla="*/ 121920 h 419100"/>
                    <a:gd name="connsiteX1" fmla="*/ 0 w 190500"/>
                    <a:gd name="connsiteY1" fmla="*/ 419100 h 419100"/>
                    <a:gd name="connsiteX2" fmla="*/ 190500 w 190500"/>
                    <a:gd name="connsiteY2" fmla="*/ 243840 h 419100"/>
                    <a:gd name="connsiteX3" fmla="*/ 167640 w 190500"/>
                    <a:gd name="connsiteY3" fmla="*/ 0 h 419100"/>
                    <a:gd name="connsiteX4" fmla="*/ 0 w 190500"/>
                    <a:gd name="connsiteY4" fmla="*/ 121920 h 4191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90500" h="419100">
                      <a:moveTo>
                        <a:pt x="0" y="121920"/>
                      </a:moveTo>
                      <a:lnTo>
                        <a:pt x="0" y="419100"/>
                      </a:lnTo>
                      <a:lnTo>
                        <a:pt x="190500" y="243840"/>
                      </a:lnTo>
                      <a:lnTo>
                        <a:pt x="167640" y="0"/>
                      </a:lnTo>
                      <a:lnTo>
                        <a:pt x="0" y="121920"/>
                      </a:lnTo>
                      <a:close/>
                    </a:path>
                  </a:pathLst>
                </a:cu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373" name="그룹 372">
              <a:extLst>
                <a:ext uri="{FF2B5EF4-FFF2-40B4-BE49-F238E27FC236}">
                  <a16:creationId xmlns:a16="http://schemas.microsoft.com/office/drawing/2014/main" id="{9276161B-7460-40DF-A4B2-CC0A7F7B0C03}"/>
                </a:ext>
              </a:extLst>
            </p:cNvPr>
            <p:cNvGrpSpPr/>
            <p:nvPr/>
          </p:nvGrpSpPr>
          <p:grpSpPr>
            <a:xfrm>
              <a:off x="7286610" y="5713044"/>
              <a:ext cx="270905" cy="453081"/>
              <a:chOff x="7286610" y="5713044"/>
              <a:chExt cx="270905" cy="453081"/>
            </a:xfrm>
          </p:grpSpPr>
          <p:sp>
            <p:nvSpPr>
              <p:cNvPr id="403" name="순서도: 자기 디스크 402">
                <a:extLst>
                  <a:ext uri="{FF2B5EF4-FFF2-40B4-BE49-F238E27FC236}">
                    <a16:creationId xmlns:a16="http://schemas.microsoft.com/office/drawing/2014/main" id="{11885924-0A47-47D9-93AD-B8AE9708B7BA}"/>
                  </a:ext>
                </a:extLst>
              </p:cNvPr>
              <p:cNvSpPr/>
              <p:nvPr/>
            </p:nvSpPr>
            <p:spPr>
              <a:xfrm>
                <a:off x="7344611" y="5713044"/>
                <a:ext cx="212904" cy="353069"/>
              </a:xfrm>
              <a:prstGeom prst="flowChartMagneticDisk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404" name="그룹 403">
                <a:extLst>
                  <a:ext uri="{FF2B5EF4-FFF2-40B4-BE49-F238E27FC236}">
                    <a16:creationId xmlns:a16="http://schemas.microsoft.com/office/drawing/2014/main" id="{AC6DEFEB-A391-4E8A-A3E5-B30DBE2B6FE9}"/>
                  </a:ext>
                </a:extLst>
              </p:cNvPr>
              <p:cNvGrpSpPr/>
              <p:nvPr/>
            </p:nvGrpSpPr>
            <p:grpSpPr>
              <a:xfrm>
                <a:off x="7286610" y="5984763"/>
                <a:ext cx="198209" cy="181362"/>
                <a:chOff x="230403" y="979713"/>
                <a:chExt cx="478257" cy="437607"/>
              </a:xfrm>
            </p:grpSpPr>
            <p:sp>
              <p:nvSpPr>
                <p:cNvPr id="405" name="직사각형 404">
                  <a:extLst>
                    <a:ext uri="{FF2B5EF4-FFF2-40B4-BE49-F238E27FC236}">
                      <a16:creationId xmlns:a16="http://schemas.microsoft.com/office/drawing/2014/main" id="{CC81445D-77BB-4FE2-A81E-9700704948F3}"/>
                    </a:ext>
                  </a:extLst>
                </p:cNvPr>
                <p:cNvSpPr/>
                <p:nvPr/>
              </p:nvSpPr>
              <p:spPr>
                <a:xfrm>
                  <a:off x="230403" y="1108010"/>
                  <a:ext cx="298579" cy="29857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06" name="평행 사변형 405">
                  <a:extLst>
                    <a:ext uri="{FF2B5EF4-FFF2-40B4-BE49-F238E27FC236}">
                      <a16:creationId xmlns:a16="http://schemas.microsoft.com/office/drawing/2014/main" id="{F3395C7F-51C4-4F39-A56D-1B7D3EA37D6C}"/>
                    </a:ext>
                  </a:extLst>
                </p:cNvPr>
                <p:cNvSpPr/>
                <p:nvPr/>
              </p:nvSpPr>
              <p:spPr>
                <a:xfrm>
                  <a:off x="230403" y="979713"/>
                  <a:ext cx="453838" cy="128297"/>
                </a:xfrm>
                <a:prstGeom prst="parallelogram">
                  <a:avLst>
                    <a:gd name="adj" fmla="val 116812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07" name="자유형: 도형 406">
                  <a:extLst>
                    <a:ext uri="{FF2B5EF4-FFF2-40B4-BE49-F238E27FC236}">
                      <a16:creationId xmlns:a16="http://schemas.microsoft.com/office/drawing/2014/main" id="{EF12002E-6E29-4717-8730-8D968821761A}"/>
                    </a:ext>
                  </a:extLst>
                </p:cNvPr>
                <p:cNvSpPr/>
                <p:nvPr/>
              </p:nvSpPr>
              <p:spPr>
                <a:xfrm>
                  <a:off x="518160" y="998220"/>
                  <a:ext cx="190500" cy="419100"/>
                </a:xfrm>
                <a:custGeom>
                  <a:avLst/>
                  <a:gdLst>
                    <a:gd name="connsiteX0" fmla="*/ 0 w 190500"/>
                    <a:gd name="connsiteY0" fmla="*/ 121920 h 419100"/>
                    <a:gd name="connsiteX1" fmla="*/ 0 w 190500"/>
                    <a:gd name="connsiteY1" fmla="*/ 419100 h 419100"/>
                    <a:gd name="connsiteX2" fmla="*/ 190500 w 190500"/>
                    <a:gd name="connsiteY2" fmla="*/ 243840 h 419100"/>
                    <a:gd name="connsiteX3" fmla="*/ 167640 w 190500"/>
                    <a:gd name="connsiteY3" fmla="*/ 0 h 419100"/>
                    <a:gd name="connsiteX4" fmla="*/ 0 w 190500"/>
                    <a:gd name="connsiteY4" fmla="*/ 121920 h 4191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90500" h="419100">
                      <a:moveTo>
                        <a:pt x="0" y="121920"/>
                      </a:moveTo>
                      <a:lnTo>
                        <a:pt x="0" y="419100"/>
                      </a:lnTo>
                      <a:lnTo>
                        <a:pt x="190500" y="243840"/>
                      </a:lnTo>
                      <a:lnTo>
                        <a:pt x="167640" y="0"/>
                      </a:lnTo>
                      <a:lnTo>
                        <a:pt x="0" y="121920"/>
                      </a:lnTo>
                      <a:close/>
                    </a:path>
                  </a:pathLst>
                </a:cu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374" name="그룹 373">
              <a:extLst>
                <a:ext uri="{FF2B5EF4-FFF2-40B4-BE49-F238E27FC236}">
                  <a16:creationId xmlns:a16="http://schemas.microsoft.com/office/drawing/2014/main" id="{E84218D7-C420-4DFB-9810-2096C92FAEEE}"/>
                </a:ext>
              </a:extLst>
            </p:cNvPr>
            <p:cNvGrpSpPr/>
            <p:nvPr/>
          </p:nvGrpSpPr>
          <p:grpSpPr>
            <a:xfrm>
              <a:off x="7566846" y="5825227"/>
              <a:ext cx="276176" cy="422480"/>
              <a:chOff x="7566846" y="5825227"/>
              <a:chExt cx="276176" cy="422480"/>
            </a:xfrm>
          </p:grpSpPr>
          <p:sp>
            <p:nvSpPr>
              <p:cNvPr id="398" name="순서도: 자기 디스크 397">
                <a:extLst>
                  <a:ext uri="{FF2B5EF4-FFF2-40B4-BE49-F238E27FC236}">
                    <a16:creationId xmlns:a16="http://schemas.microsoft.com/office/drawing/2014/main" id="{BBB38F6B-BD2E-444D-A025-88B0C79BB612}"/>
                  </a:ext>
                </a:extLst>
              </p:cNvPr>
              <p:cNvSpPr/>
              <p:nvPr/>
            </p:nvSpPr>
            <p:spPr>
              <a:xfrm>
                <a:off x="7630118" y="5825227"/>
                <a:ext cx="212904" cy="353069"/>
              </a:xfrm>
              <a:prstGeom prst="flowChartMagneticDisk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399" name="그룹 398">
                <a:extLst>
                  <a:ext uri="{FF2B5EF4-FFF2-40B4-BE49-F238E27FC236}">
                    <a16:creationId xmlns:a16="http://schemas.microsoft.com/office/drawing/2014/main" id="{FBA37759-3376-491D-BC2B-A79B408671D2}"/>
                  </a:ext>
                </a:extLst>
              </p:cNvPr>
              <p:cNvGrpSpPr/>
              <p:nvPr/>
            </p:nvGrpSpPr>
            <p:grpSpPr>
              <a:xfrm>
                <a:off x="7566846" y="6066345"/>
                <a:ext cx="198209" cy="181362"/>
                <a:chOff x="230403" y="979713"/>
                <a:chExt cx="478257" cy="437607"/>
              </a:xfrm>
            </p:grpSpPr>
            <p:sp>
              <p:nvSpPr>
                <p:cNvPr id="400" name="직사각형 399">
                  <a:extLst>
                    <a:ext uri="{FF2B5EF4-FFF2-40B4-BE49-F238E27FC236}">
                      <a16:creationId xmlns:a16="http://schemas.microsoft.com/office/drawing/2014/main" id="{429173CE-FB35-4EB1-88EE-8BE4121BF0AD}"/>
                    </a:ext>
                  </a:extLst>
                </p:cNvPr>
                <p:cNvSpPr/>
                <p:nvPr/>
              </p:nvSpPr>
              <p:spPr>
                <a:xfrm>
                  <a:off x="230403" y="1108010"/>
                  <a:ext cx="298579" cy="29857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01" name="평행 사변형 400">
                  <a:extLst>
                    <a:ext uri="{FF2B5EF4-FFF2-40B4-BE49-F238E27FC236}">
                      <a16:creationId xmlns:a16="http://schemas.microsoft.com/office/drawing/2014/main" id="{816A3716-34DB-4B20-A576-22ADF5B1220F}"/>
                    </a:ext>
                  </a:extLst>
                </p:cNvPr>
                <p:cNvSpPr/>
                <p:nvPr/>
              </p:nvSpPr>
              <p:spPr>
                <a:xfrm>
                  <a:off x="230403" y="979713"/>
                  <a:ext cx="453838" cy="128297"/>
                </a:xfrm>
                <a:prstGeom prst="parallelogram">
                  <a:avLst>
                    <a:gd name="adj" fmla="val 116812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02" name="자유형: 도형 401">
                  <a:extLst>
                    <a:ext uri="{FF2B5EF4-FFF2-40B4-BE49-F238E27FC236}">
                      <a16:creationId xmlns:a16="http://schemas.microsoft.com/office/drawing/2014/main" id="{93DD4B71-5FC1-4058-8ACC-AE3A92B81DF9}"/>
                    </a:ext>
                  </a:extLst>
                </p:cNvPr>
                <p:cNvSpPr/>
                <p:nvPr/>
              </p:nvSpPr>
              <p:spPr>
                <a:xfrm>
                  <a:off x="518160" y="998220"/>
                  <a:ext cx="190500" cy="419100"/>
                </a:xfrm>
                <a:custGeom>
                  <a:avLst/>
                  <a:gdLst>
                    <a:gd name="connsiteX0" fmla="*/ 0 w 190500"/>
                    <a:gd name="connsiteY0" fmla="*/ 121920 h 419100"/>
                    <a:gd name="connsiteX1" fmla="*/ 0 w 190500"/>
                    <a:gd name="connsiteY1" fmla="*/ 419100 h 419100"/>
                    <a:gd name="connsiteX2" fmla="*/ 190500 w 190500"/>
                    <a:gd name="connsiteY2" fmla="*/ 243840 h 419100"/>
                    <a:gd name="connsiteX3" fmla="*/ 167640 w 190500"/>
                    <a:gd name="connsiteY3" fmla="*/ 0 h 419100"/>
                    <a:gd name="connsiteX4" fmla="*/ 0 w 190500"/>
                    <a:gd name="connsiteY4" fmla="*/ 121920 h 4191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90500" h="419100">
                      <a:moveTo>
                        <a:pt x="0" y="121920"/>
                      </a:moveTo>
                      <a:lnTo>
                        <a:pt x="0" y="419100"/>
                      </a:lnTo>
                      <a:lnTo>
                        <a:pt x="190500" y="243840"/>
                      </a:lnTo>
                      <a:lnTo>
                        <a:pt x="167640" y="0"/>
                      </a:lnTo>
                      <a:lnTo>
                        <a:pt x="0" y="121920"/>
                      </a:lnTo>
                      <a:close/>
                    </a:path>
                  </a:pathLst>
                </a:cu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sp>
          <p:nvSpPr>
            <p:cNvPr id="375" name="직사각형 374">
              <a:extLst>
                <a:ext uri="{FF2B5EF4-FFF2-40B4-BE49-F238E27FC236}">
                  <a16:creationId xmlns:a16="http://schemas.microsoft.com/office/drawing/2014/main" id="{3F235FB7-F4F6-43E7-871B-2492AB1CE0B0}"/>
                </a:ext>
              </a:extLst>
            </p:cNvPr>
            <p:cNvSpPr/>
            <p:nvPr/>
          </p:nvSpPr>
          <p:spPr>
            <a:xfrm rot="17771797">
              <a:off x="9422712" y="2536808"/>
              <a:ext cx="568392" cy="299133"/>
            </a:xfrm>
            <a:prstGeom prst="rect">
              <a:avLst/>
            </a:prstGeom>
            <a:no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76" name="직사각형 375">
              <a:extLst>
                <a:ext uri="{FF2B5EF4-FFF2-40B4-BE49-F238E27FC236}">
                  <a16:creationId xmlns:a16="http://schemas.microsoft.com/office/drawing/2014/main" id="{D9297735-C064-4930-A58E-3DE055DCCB5D}"/>
                </a:ext>
              </a:extLst>
            </p:cNvPr>
            <p:cNvSpPr/>
            <p:nvPr/>
          </p:nvSpPr>
          <p:spPr>
            <a:xfrm>
              <a:off x="9023477" y="1295413"/>
              <a:ext cx="568392" cy="299133"/>
            </a:xfrm>
            <a:prstGeom prst="rect">
              <a:avLst/>
            </a:prstGeom>
            <a:no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77" name="직사각형 376">
              <a:extLst>
                <a:ext uri="{FF2B5EF4-FFF2-40B4-BE49-F238E27FC236}">
                  <a16:creationId xmlns:a16="http://schemas.microsoft.com/office/drawing/2014/main" id="{C1585689-9A04-4D04-BCA8-734E1DE4E494}"/>
                </a:ext>
              </a:extLst>
            </p:cNvPr>
            <p:cNvSpPr/>
            <p:nvPr/>
          </p:nvSpPr>
          <p:spPr>
            <a:xfrm>
              <a:off x="10396873" y="1802083"/>
              <a:ext cx="568392" cy="299133"/>
            </a:xfrm>
            <a:prstGeom prst="rect">
              <a:avLst/>
            </a:prstGeom>
            <a:no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78" name="자유형: 도형 377">
              <a:extLst>
                <a:ext uri="{FF2B5EF4-FFF2-40B4-BE49-F238E27FC236}">
                  <a16:creationId xmlns:a16="http://schemas.microsoft.com/office/drawing/2014/main" id="{4BFBCBC6-700C-40A9-9F68-1ACFE4246EF1}"/>
                </a:ext>
              </a:extLst>
            </p:cNvPr>
            <p:cNvSpPr/>
            <p:nvPr/>
          </p:nvSpPr>
          <p:spPr>
            <a:xfrm>
              <a:off x="2677886" y="1334278"/>
              <a:ext cx="3247053" cy="802432"/>
            </a:xfrm>
            <a:custGeom>
              <a:avLst/>
              <a:gdLst>
                <a:gd name="connsiteX0" fmla="*/ 0 w 3247053"/>
                <a:gd name="connsiteY0" fmla="*/ 569167 h 802432"/>
                <a:gd name="connsiteX1" fmla="*/ 522514 w 3247053"/>
                <a:gd name="connsiteY1" fmla="*/ 802432 h 802432"/>
                <a:gd name="connsiteX2" fmla="*/ 1156996 w 3247053"/>
                <a:gd name="connsiteY2" fmla="*/ 485191 h 802432"/>
                <a:gd name="connsiteX3" fmla="*/ 1362269 w 3247053"/>
                <a:gd name="connsiteY3" fmla="*/ 307910 h 802432"/>
                <a:gd name="connsiteX4" fmla="*/ 1586204 w 3247053"/>
                <a:gd name="connsiteY4" fmla="*/ 251926 h 802432"/>
                <a:gd name="connsiteX5" fmla="*/ 1968759 w 3247053"/>
                <a:gd name="connsiteY5" fmla="*/ 410546 h 802432"/>
                <a:gd name="connsiteX6" fmla="*/ 2258008 w 3247053"/>
                <a:gd name="connsiteY6" fmla="*/ 485191 h 802432"/>
                <a:gd name="connsiteX7" fmla="*/ 2537926 w 3247053"/>
                <a:gd name="connsiteY7" fmla="*/ 270587 h 802432"/>
                <a:gd name="connsiteX8" fmla="*/ 2715208 w 3247053"/>
                <a:gd name="connsiteY8" fmla="*/ 186612 h 802432"/>
                <a:gd name="connsiteX9" fmla="*/ 3097763 w 3247053"/>
                <a:gd name="connsiteY9" fmla="*/ 167951 h 802432"/>
                <a:gd name="connsiteX10" fmla="*/ 3247053 w 3247053"/>
                <a:gd name="connsiteY10" fmla="*/ 0 h 802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247053" h="802432">
                  <a:moveTo>
                    <a:pt x="0" y="569167"/>
                  </a:moveTo>
                  <a:lnTo>
                    <a:pt x="522514" y="802432"/>
                  </a:lnTo>
                  <a:lnTo>
                    <a:pt x="1156996" y="485191"/>
                  </a:lnTo>
                  <a:lnTo>
                    <a:pt x="1362269" y="307910"/>
                  </a:lnTo>
                  <a:lnTo>
                    <a:pt x="1586204" y="251926"/>
                  </a:lnTo>
                  <a:lnTo>
                    <a:pt x="1968759" y="410546"/>
                  </a:lnTo>
                  <a:lnTo>
                    <a:pt x="2258008" y="485191"/>
                  </a:lnTo>
                  <a:lnTo>
                    <a:pt x="2537926" y="270587"/>
                  </a:lnTo>
                  <a:lnTo>
                    <a:pt x="2715208" y="186612"/>
                  </a:lnTo>
                  <a:lnTo>
                    <a:pt x="3097763" y="167951"/>
                  </a:lnTo>
                  <a:lnTo>
                    <a:pt x="3247053" y="0"/>
                  </a:lnTo>
                </a:path>
              </a:pathLst>
            </a:custGeom>
            <a:no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9" name="자유형: 도형 378">
              <a:extLst>
                <a:ext uri="{FF2B5EF4-FFF2-40B4-BE49-F238E27FC236}">
                  <a16:creationId xmlns:a16="http://schemas.microsoft.com/office/drawing/2014/main" id="{81355ACB-4591-43DF-8069-EAF5E58660A3}"/>
                </a:ext>
              </a:extLst>
            </p:cNvPr>
            <p:cNvSpPr/>
            <p:nvPr/>
          </p:nvSpPr>
          <p:spPr>
            <a:xfrm>
              <a:off x="6941976" y="1343608"/>
              <a:ext cx="1045028" cy="65314"/>
            </a:xfrm>
            <a:custGeom>
              <a:avLst/>
              <a:gdLst>
                <a:gd name="connsiteX0" fmla="*/ 0 w 1045028"/>
                <a:gd name="connsiteY0" fmla="*/ 9331 h 65314"/>
                <a:gd name="connsiteX1" fmla="*/ 849085 w 1045028"/>
                <a:gd name="connsiteY1" fmla="*/ 65314 h 65314"/>
                <a:gd name="connsiteX2" fmla="*/ 1045028 w 1045028"/>
                <a:gd name="connsiteY2" fmla="*/ 0 h 65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45028" h="65314">
                  <a:moveTo>
                    <a:pt x="0" y="9331"/>
                  </a:moveTo>
                  <a:lnTo>
                    <a:pt x="849085" y="65314"/>
                  </a:lnTo>
                  <a:lnTo>
                    <a:pt x="1045028" y="0"/>
                  </a:lnTo>
                </a:path>
              </a:pathLst>
            </a:custGeom>
            <a:no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0" name="직사각형 379">
              <a:extLst>
                <a:ext uri="{FF2B5EF4-FFF2-40B4-BE49-F238E27FC236}">
                  <a16:creationId xmlns:a16="http://schemas.microsoft.com/office/drawing/2014/main" id="{7418CEE9-F740-4178-908D-7E3DED5A2E84}"/>
                </a:ext>
              </a:extLst>
            </p:cNvPr>
            <p:cNvSpPr/>
            <p:nvPr/>
          </p:nvSpPr>
          <p:spPr>
            <a:xfrm rot="20509255">
              <a:off x="4633580" y="4252863"/>
              <a:ext cx="443353" cy="255378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81" name="직사각형 380">
              <a:extLst>
                <a:ext uri="{FF2B5EF4-FFF2-40B4-BE49-F238E27FC236}">
                  <a16:creationId xmlns:a16="http://schemas.microsoft.com/office/drawing/2014/main" id="{0741E584-A233-4F6F-A2A9-F207FC2E236F}"/>
                </a:ext>
              </a:extLst>
            </p:cNvPr>
            <p:cNvSpPr/>
            <p:nvPr/>
          </p:nvSpPr>
          <p:spPr>
            <a:xfrm rot="20405028">
              <a:off x="4578051" y="4242306"/>
              <a:ext cx="568392" cy="299133"/>
            </a:xfrm>
            <a:prstGeom prst="rect">
              <a:avLst/>
            </a:prstGeom>
            <a:no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82" name="직사각형 381">
              <a:extLst>
                <a:ext uri="{FF2B5EF4-FFF2-40B4-BE49-F238E27FC236}">
                  <a16:creationId xmlns:a16="http://schemas.microsoft.com/office/drawing/2014/main" id="{54BC12D6-DF21-4C8A-8651-49D3097AEA5D}"/>
                </a:ext>
              </a:extLst>
            </p:cNvPr>
            <p:cNvSpPr/>
            <p:nvPr/>
          </p:nvSpPr>
          <p:spPr>
            <a:xfrm rot="19192136">
              <a:off x="8113597" y="5668176"/>
              <a:ext cx="326406" cy="21912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3" name="TextBox 382">
              <a:extLst>
                <a:ext uri="{FF2B5EF4-FFF2-40B4-BE49-F238E27FC236}">
                  <a16:creationId xmlns:a16="http://schemas.microsoft.com/office/drawing/2014/main" id="{6B358A64-1F9C-43E9-AD61-81E6E8667623}"/>
                </a:ext>
              </a:extLst>
            </p:cNvPr>
            <p:cNvSpPr txBox="1"/>
            <p:nvPr/>
          </p:nvSpPr>
          <p:spPr>
            <a:xfrm rot="20346948">
              <a:off x="4510405" y="4464915"/>
              <a:ext cx="992413" cy="3383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/>
                <a:t>물통 창고</a:t>
              </a:r>
            </a:p>
          </p:txBody>
        </p:sp>
        <p:sp>
          <p:nvSpPr>
            <p:cNvPr id="384" name="TextBox 383">
              <a:extLst>
                <a:ext uri="{FF2B5EF4-FFF2-40B4-BE49-F238E27FC236}">
                  <a16:creationId xmlns:a16="http://schemas.microsoft.com/office/drawing/2014/main" id="{93CE2097-04BF-4385-B203-F8163F55BEA9}"/>
                </a:ext>
              </a:extLst>
            </p:cNvPr>
            <p:cNvSpPr txBox="1"/>
            <p:nvPr/>
          </p:nvSpPr>
          <p:spPr>
            <a:xfrm>
              <a:off x="7576110" y="5494749"/>
              <a:ext cx="501004" cy="2128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"/>
                <a:t>충전기 </a:t>
              </a:r>
              <a:r>
                <a:rPr lang="ko-KR" altLang="en-US" sz="100" dirty="0"/>
                <a:t>창고</a:t>
              </a:r>
            </a:p>
          </p:txBody>
        </p:sp>
        <p:sp>
          <p:nvSpPr>
            <p:cNvPr id="385" name="TextBox 384">
              <a:extLst>
                <a:ext uri="{FF2B5EF4-FFF2-40B4-BE49-F238E27FC236}">
                  <a16:creationId xmlns:a16="http://schemas.microsoft.com/office/drawing/2014/main" id="{5CCCBDE3-2E5B-457C-BF61-02E164957DAF}"/>
                </a:ext>
              </a:extLst>
            </p:cNvPr>
            <p:cNvSpPr txBox="1"/>
            <p:nvPr/>
          </p:nvSpPr>
          <p:spPr>
            <a:xfrm>
              <a:off x="2385099" y="4620920"/>
              <a:ext cx="1095632" cy="3866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/>
                <a:t>모래사장</a:t>
              </a:r>
            </a:p>
          </p:txBody>
        </p:sp>
        <p:sp>
          <p:nvSpPr>
            <p:cNvPr id="386" name="TextBox 385">
              <a:extLst>
                <a:ext uri="{FF2B5EF4-FFF2-40B4-BE49-F238E27FC236}">
                  <a16:creationId xmlns:a16="http://schemas.microsoft.com/office/drawing/2014/main" id="{63C9E4EF-A1B5-4CAB-B52E-EAB914BF4B89}"/>
                </a:ext>
              </a:extLst>
            </p:cNvPr>
            <p:cNvSpPr txBox="1"/>
            <p:nvPr/>
          </p:nvSpPr>
          <p:spPr>
            <a:xfrm>
              <a:off x="3996890" y="1945312"/>
              <a:ext cx="1095632" cy="3866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/>
                <a:t>모래사장</a:t>
              </a:r>
            </a:p>
          </p:txBody>
        </p:sp>
        <p:sp>
          <p:nvSpPr>
            <p:cNvPr id="387" name="TextBox 386">
              <a:extLst>
                <a:ext uri="{FF2B5EF4-FFF2-40B4-BE49-F238E27FC236}">
                  <a16:creationId xmlns:a16="http://schemas.microsoft.com/office/drawing/2014/main" id="{FCC2F22C-FBEA-41AF-9105-4C46AC742B83}"/>
                </a:ext>
              </a:extLst>
            </p:cNvPr>
            <p:cNvSpPr txBox="1"/>
            <p:nvPr/>
          </p:nvSpPr>
          <p:spPr>
            <a:xfrm>
              <a:off x="3545468" y="3332119"/>
              <a:ext cx="511563" cy="4108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/>
                <a:t>숲</a:t>
              </a:r>
            </a:p>
          </p:txBody>
        </p:sp>
        <p:sp>
          <p:nvSpPr>
            <p:cNvPr id="388" name="TextBox 387">
              <a:extLst>
                <a:ext uri="{FF2B5EF4-FFF2-40B4-BE49-F238E27FC236}">
                  <a16:creationId xmlns:a16="http://schemas.microsoft.com/office/drawing/2014/main" id="{BB26786D-4571-4D22-A13A-18C3F9712C21}"/>
                </a:ext>
              </a:extLst>
            </p:cNvPr>
            <p:cNvSpPr txBox="1"/>
            <p:nvPr/>
          </p:nvSpPr>
          <p:spPr>
            <a:xfrm>
              <a:off x="9321282" y="4298607"/>
              <a:ext cx="511563" cy="4108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/>
                <a:t>숲</a:t>
              </a:r>
            </a:p>
          </p:txBody>
        </p:sp>
        <p:sp>
          <p:nvSpPr>
            <p:cNvPr id="389" name="TextBox 388">
              <a:extLst>
                <a:ext uri="{FF2B5EF4-FFF2-40B4-BE49-F238E27FC236}">
                  <a16:creationId xmlns:a16="http://schemas.microsoft.com/office/drawing/2014/main" id="{16B87817-9701-41E8-BDCA-D455615CEC29}"/>
                </a:ext>
              </a:extLst>
            </p:cNvPr>
            <p:cNvSpPr txBox="1"/>
            <p:nvPr/>
          </p:nvSpPr>
          <p:spPr>
            <a:xfrm>
              <a:off x="2021651" y="2818987"/>
              <a:ext cx="894229" cy="3866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/>
                <a:t>제련소</a:t>
              </a:r>
            </a:p>
          </p:txBody>
        </p:sp>
        <p:sp>
          <p:nvSpPr>
            <p:cNvPr id="390" name="TextBox 389">
              <a:extLst>
                <a:ext uri="{FF2B5EF4-FFF2-40B4-BE49-F238E27FC236}">
                  <a16:creationId xmlns:a16="http://schemas.microsoft.com/office/drawing/2014/main" id="{24E87319-6307-4ACE-82E7-73423E2F0C32}"/>
                </a:ext>
              </a:extLst>
            </p:cNvPr>
            <p:cNvSpPr txBox="1"/>
            <p:nvPr/>
          </p:nvSpPr>
          <p:spPr>
            <a:xfrm>
              <a:off x="9181171" y="1835031"/>
              <a:ext cx="894229" cy="3866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/>
                <a:t>제련소</a:t>
              </a:r>
            </a:p>
          </p:txBody>
        </p:sp>
        <p:sp>
          <p:nvSpPr>
            <p:cNvPr id="391" name="TextBox 390">
              <a:extLst>
                <a:ext uri="{FF2B5EF4-FFF2-40B4-BE49-F238E27FC236}">
                  <a16:creationId xmlns:a16="http://schemas.microsoft.com/office/drawing/2014/main" id="{0F42F391-689E-44D2-8325-BC05AFEDA634}"/>
                </a:ext>
              </a:extLst>
            </p:cNvPr>
            <p:cNvSpPr txBox="1"/>
            <p:nvPr/>
          </p:nvSpPr>
          <p:spPr>
            <a:xfrm>
              <a:off x="10179698" y="2379022"/>
              <a:ext cx="894229" cy="3866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 err="1"/>
                <a:t>정제소</a:t>
              </a:r>
              <a:endParaRPr lang="ko-KR" altLang="en-US" sz="1000" dirty="0"/>
            </a:p>
          </p:txBody>
        </p:sp>
        <p:sp>
          <p:nvSpPr>
            <p:cNvPr id="392" name="TextBox 391">
              <a:extLst>
                <a:ext uri="{FF2B5EF4-FFF2-40B4-BE49-F238E27FC236}">
                  <a16:creationId xmlns:a16="http://schemas.microsoft.com/office/drawing/2014/main" id="{AB0193D6-A26F-40EF-9F94-77CC6EE1AE78}"/>
                </a:ext>
              </a:extLst>
            </p:cNvPr>
            <p:cNvSpPr txBox="1"/>
            <p:nvPr/>
          </p:nvSpPr>
          <p:spPr>
            <a:xfrm>
              <a:off x="7254610" y="2097318"/>
              <a:ext cx="1095632" cy="3866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 err="1"/>
                <a:t>메인로비</a:t>
              </a:r>
              <a:endParaRPr lang="ko-KR" altLang="en-US" sz="1000" dirty="0"/>
            </a:p>
          </p:txBody>
        </p:sp>
        <p:sp>
          <p:nvSpPr>
            <p:cNvPr id="393" name="TextBox 392">
              <a:extLst>
                <a:ext uri="{FF2B5EF4-FFF2-40B4-BE49-F238E27FC236}">
                  <a16:creationId xmlns:a16="http://schemas.microsoft.com/office/drawing/2014/main" id="{0CE18A8A-8E7B-495A-8A4B-9BB38CC0119A}"/>
                </a:ext>
              </a:extLst>
            </p:cNvPr>
            <p:cNvSpPr txBox="1"/>
            <p:nvPr/>
          </p:nvSpPr>
          <p:spPr>
            <a:xfrm>
              <a:off x="7912358" y="3041524"/>
              <a:ext cx="511563" cy="4108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/>
                <a:t>밭</a:t>
              </a:r>
            </a:p>
          </p:txBody>
        </p:sp>
        <p:sp>
          <p:nvSpPr>
            <p:cNvPr id="394" name="TextBox 393">
              <a:extLst>
                <a:ext uri="{FF2B5EF4-FFF2-40B4-BE49-F238E27FC236}">
                  <a16:creationId xmlns:a16="http://schemas.microsoft.com/office/drawing/2014/main" id="{72DFE1B5-04B7-4FAC-B597-D6B5B85A53B0}"/>
                </a:ext>
              </a:extLst>
            </p:cNvPr>
            <p:cNvSpPr txBox="1"/>
            <p:nvPr/>
          </p:nvSpPr>
          <p:spPr>
            <a:xfrm>
              <a:off x="5221926" y="3081572"/>
              <a:ext cx="733106" cy="4108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/>
                <a:t>동굴</a:t>
              </a:r>
            </a:p>
          </p:txBody>
        </p:sp>
        <p:sp>
          <p:nvSpPr>
            <p:cNvPr id="395" name="원호 394">
              <a:extLst>
                <a:ext uri="{FF2B5EF4-FFF2-40B4-BE49-F238E27FC236}">
                  <a16:creationId xmlns:a16="http://schemas.microsoft.com/office/drawing/2014/main" id="{26CF4C3E-14CE-40E0-AD5F-C1D2A2339C0D}"/>
                </a:ext>
              </a:extLst>
            </p:cNvPr>
            <p:cNvSpPr/>
            <p:nvPr/>
          </p:nvSpPr>
          <p:spPr>
            <a:xfrm>
              <a:off x="7295625" y="2776477"/>
              <a:ext cx="1678091" cy="914400"/>
            </a:xfrm>
            <a:prstGeom prst="arc">
              <a:avLst>
                <a:gd name="adj1" fmla="val 11975824"/>
                <a:gd name="adj2" fmla="val 20654553"/>
              </a:avLst>
            </a:prstGeom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6" name="원호 395">
              <a:extLst>
                <a:ext uri="{FF2B5EF4-FFF2-40B4-BE49-F238E27FC236}">
                  <a16:creationId xmlns:a16="http://schemas.microsoft.com/office/drawing/2014/main" id="{30B42D56-77F8-4D86-A201-427D7B8225D2}"/>
                </a:ext>
              </a:extLst>
            </p:cNvPr>
            <p:cNvSpPr/>
            <p:nvPr/>
          </p:nvSpPr>
          <p:spPr>
            <a:xfrm>
              <a:off x="7286295" y="3113898"/>
              <a:ext cx="1678091" cy="914400"/>
            </a:xfrm>
            <a:prstGeom prst="arc">
              <a:avLst>
                <a:gd name="adj1" fmla="val 11975824"/>
                <a:gd name="adj2" fmla="val 20654553"/>
              </a:avLst>
            </a:prstGeom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7" name="원호 396">
              <a:extLst>
                <a:ext uri="{FF2B5EF4-FFF2-40B4-BE49-F238E27FC236}">
                  <a16:creationId xmlns:a16="http://schemas.microsoft.com/office/drawing/2014/main" id="{DE73C720-7D1F-4F9A-B05F-2804002867F9}"/>
                </a:ext>
              </a:extLst>
            </p:cNvPr>
            <p:cNvSpPr/>
            <p:nvPr/>
          </p:nvSpPr>
          <p:spPr>
            <a:xfrm>
              <a:off x="7287205" y="3434125"/>
              <a:ext cx="1678091" cy="914400"/>
            </a:xfrm>
            <a:prstGeom prst="arc">
              <a:avLst>
                <a:gd name="adj1" fmla="val 11975824"/>
                <a:gd name="adj2" fmla="val 20654553"/>
              </a:avLst>
            </a:prstGeom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026" name="Picture 2" descr="인터넷 통신실 이미지 _사진 500986618 무료 다운로드_lovepik.com">
            <a:extLst>
              <a:ext uri="{FF2B5EF4-FFF2-40B4-BE49-F238E27FC236}">
                <a16:creationId xmlns:a16="http://schemas.microsoft.com/office/drawing/2014/main" id="{A43F4D80-D170-4E29-A171-5B1F8D3A37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3244" y="4878902"/>
            <a:ext cx="2619375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24DF2787-D7BE-4408-989C-1C5A7B26401B}"/>
              </a:ext>
            </a:extLst>
          </p:cNvPr>
          <p:cNvCxnSpPr>
            <a:cxnSpLocks/>
            <a:stCxn id="365" idx="2"/>
          </p:cNvCxnSpPr>
          <p:nvPr/>
        </p:nvCxnSpPr>
        <p:spPr>
          <a:xfrm>
            <a:off x="3225943" y="3795363"/>
            <a:ext cx="2428949" cy="25873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id="{152A3571-47A0-431E-85C0-B925789B131C}"/>
              </a:ext>
            </a:extLst>
          </p:cNvPr>
          <p:cNvCxnSpPr>
            <a:cxnSpLocks/>
            <a:endCxn id="1026" idx="0"/>
          </p:cNvCxnSpPr>
          <p:nvPr/>
        </p:nvCxnSpPr>
        <p:spPr>
          <a:xfrm>
            <a:off x="5654044" y="4056524"/>
            <a:ext cx="828888" cy="822378"/>
          </a:xfrm>
          <a:prstGeom prst="bentConnector2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직선 연결선 152">
            <a:extLst>
              <a:ext uri="{FF2B5EF4-FFF2-40B4-BE49-F238E27FC236}">
                <a16:creationId xmlns:a16="http://schemas.microsoft.com/office/drawing/2014/main" id="{AD2E18A1-B874-47F6-913B-B9EF7F547F34}"/>
              </a:ext>
            </a:extLst>
          </p:cNvPr>
          <p:cNvCxnSpPr>
            <a:cxnSpLocks/>
            <a:stCxn id="414" idx="3"/>
          </p:cNvCxnSpPr>
          <p:nvPr/>
        </p:nvCxnSpPr>
        <p:spPr>
          <a:xfrm>
            <a:off x="2872608" y="3908348"/>
            <a:ext cx="22235" cy="1411225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28" name="Picture 4" descr="멀티 (ㄹ) 1600 책상Set - 한샘몰">
            <a:extLst>
              <a:ext uri="{FF2B5EF4-FFF2-40B4-BE49-F238E27FC236}">
                <a16:creationId xmlns:a16="http://schemas.microsoft.com/office/drawing/2014/main" id="{AA64CE4E-A9B9-48C9-9F47-A9543D776E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4184" y="5317239"/>
            <a:ext cx="1251143" cy="1251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09755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E93FE2A-85FE-4157-951C-FC2FADBB3B34}"/>
              </a:ext>
            </a:extLst>
          </p:cNvPr>
          <p:cNvSpPr/>
          <p:nvPr/>
        </p:nvSpPr>
        <p:spPr>
          <a:xfrm>
            <a:off x="0" y="0"/>
            <a:ext cx="12192000" cy="103447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2817C4-ACF4-45FB-A018-6E6F872691BC}"/>
              </a:ext>
            </a:extLst>
          </p:cNvPr>
          <p:cNvSpPr txBox="1"/>
          <p:nvPr/>
        </p:nvSpPr>
        <p:spPr>
          <a:xfrm>
            <a:off x="646546" y="255627"/>
            <a:ext cx="42302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배</a:t>
            </a:r>
            <a:endParaRPr lang="en-US" altLang="ko-KR" sz="2800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7B03FD3-3837-4E4E-9C34-AD1184568D7E}"/>
              </a:ext>
            </a:extLst>
          </p:cNvPr>
          <p:cNvSpPr txBox="1"/>
          <p:nvPr/>
        </p:nvSpPr>
        <p:spPr>
          <a:xfrm>
            <a:off x="11508508" y="628996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8" name="자유형: 도형 7">
            <a:extLst>
              <a:ext uri="{FF2B5EF4-FFF2-40B4-BE49-F238E27FC236}">
                <a16:creationId xmlns:a16="http://schemas.microsoft.com/office/drawing/2014/main" id="{0205E59B-847E-4926-8125-A3CF089B94ED}"/>
              </a:ext>
            </a:extLst>
          </p:cNvPr>
          <p:cNvSpPr/>
          <p:nvPr/>
        </p:nvSpPr>
        <p:spPr>
          <a:xfrm>
            <a:off x="1679509" y="2094678"/>
            <a:ext cx="3732245" cy="1343608"/>
          </a:xfrm>
          <a:custGeom>
            <a:avLst/>
            <a:gdLst>
              <a:gd name="connsiteX0" fmla="*/ 2976465 w 3732245"/>
              <a:gd name="connsiteY0" fmla="*/ 0 h 1343608"/>
              <a:gd name="connsiteX1" fmla="*/ 3685592 w 3732245"/>
              <a:gd name="connsiteY1" fmla="*/ 270588 h 1343608"/>
              <a:gd name="connsiteX2" fmla="*/ 3732245 w 3732245"/>
              <a:gd name="connsiteY2" fmla="*/ 335902 h 1343608"/>
              <a:gd name="connsiteX3" fmla="*/ 3732245 w 3732245"/>
              <a:gd name="connsiteY3" fmla="*/ 961053 h 1343608"/>
              <a:gd name="connsiteX4" fmla="*/ 3638938 w 3732245"/>
              <a:gd name="connsiteY4" fmla="*/ 1073021 h 1343608"/>
              <a:gd name="connsiteX5" fmla="*/ 2920481 w 3732245"/>
              <a:gd name="connsiteY5" fmla="*/ 1343608 h 1343608"/>
              <a:gd name="connsiteX6" fmla="*/ 1017036 w 3732245"/>
              <a:gd name="connsiteY6" fmla="*/ 1184988 h 1343608"/>
              <a:gd name="connsiteX7" fmla="*/ 289249 w 3732245"/>
              <a:gd name="connsiteY7" fmla="*/ 961053 h 1343608"/>
              <a:gd name="connsiteX8" fmla="*/ 0 w 3732245"/>
              <a:gd name="connsiteY8" fmla="*/ 821094 h 1343608"/>
              <a:gd name="connsiteX9" fmla="*/ 9330 w 3732245"/>
              <a:gd name="connsiteY9" fmla="*/ 531845 h 1343608"/>
              <a:gd name="connsiteX10" fmla="*/ 541175 w 3732245"/>
              <a:gd name="connsiteY10" fmla="*/ 261257 h 1343608"/>
              <a:gd name="connsiteX11" fmla="*/ 970383 w 3732245"/>
              <a:gd name="connsiteY11" fmla="*/ 111968 h 1343608"/>
              <a:gd name="connsiteX12" fmla="*/ 2258008 w 3732245"/>
              <a:gd name="connsiteY12" fmla="*/ 0 h 1343608"/>
              <a:gd name="connsiteX13" fmla="*/ 2976465 w 3732245"/>
              <a:gd name="connsiteY13" fmla="*/ 0 h 1343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732245" h="1343608">
                <a:moveTo>
                  <a:pt x="2976465" y="0"/>
                </a:moveTo>
                <a:lnTo>
                  <a:pt x="3685592" y="270588"/>
                </a:lnTo>
                <a:lnTo>
                  <a:pt x="3732245" y="335902"/>
                </a:lnTo>
                <a:lnTo>
                  <a:pt x="3732245" y="961053"/>
                </a:lnTo>
                <a:lnTo>
                  <a:pt x="3638938" y="1073021"/>
                </a:lnTo>
                <a:lnTo>
                  <a:pt x="2920481" y="1343608"/>
                </a:lnTo>
                <a:lnTo>
                  <a:pt x="1017036" y="1184988"/>
                </a:lnTo>
                <a:lnTo>
                  <a:pt x="289249" y="961053"/>
                </a:lnTo>
                <a:lnTo>
                  <a:pt x="0" y="821094"/>
                </a:lnTo>
                <a:lnTo>
                  <a:pt x="9330" y="531845"/>
                </a:lnTo>
                <a:lnTo>
                  <a:pt x="541175" y="261257"/>
                </a:lnTo>
                <a:lnTo>
                  <a:pt x="970383" y="111968"/>
                </a:lnTo>
                <a:lnTo>
                  <a:pt x="2258008" y="0"/>
                </a:lnTo>
                <a:lnTo>
                  <a:pt x="2976465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86ED60D3-78A8-4DE5-9EE1-BA8360BA19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5797" y="3517691"/>
            <a:ext cx="4460288" cy="1928145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1E7CE8DE-1069-4319-B143-16B35597BC36}"/>
              </a:ext>
            </a:extLst>
          </p:cNvPr>
          <p:cNvSpPr/>
          <p:nvPr/>
        </p:nvSpPr>
        <p:spPr>
          <a:xfrm>
            <a:off x="3545631" y="3275048"/>
            <a:ext cx="460310" cy="6018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 descr="텍스트, 인형이(가) 표시된 사진&#10;&#10;자동 생성된 설명">
            <a:extLst>
              <a:ext uri="{FF2B5EF4-FFF2-40B4-BE49-F238E27FC236}">
                <a16:creationId xmlns:a16="http://schemas.microsoft.com/office/drawing/2014/main" id="{72BE1624-F270-4808-852E-30816D001C8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8072" y="3741823"/>
            <a:ext cx="617589" cy="61758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FAE3426-FEDC-4001-B102-470797D1F845}"/>
              </a:ext>
            </a:extLst>
          </p:cNvPr>
          <p:cNvSpPr txBox="1"/>
          <p:nvPr/>
        </p:nvSpPr>
        <p:spPr>
          <a:xfrm>
            <a:off x="6377588" y="3184374"/>
            <a:ext cx="5814412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배와 이어지는 넓은 판자에 가면 배에 타는 상호작용 버튼으로 바뀐다</a:t>
            </a:r>
            <a:r>
              <a:rPr lang="en-US" altLang="ko-KR" sz="1400" dirty="0"/>
              <a:t>.</a:t>
            </a:r>
          </a:p>
          <a:p>
            <a:endParaRPr lang="en-US" altLang="ko-KR" sz="1400" dirty="0"/>
          </a:p>
          <a:p>
            <a:r>
              <a:rPr lang="ko-KR" altLang="en-US" sz="1400" dirty="0"/>
              <a:t>배 위에는 나무와</a:t>
            </a:r>
            <a:r>
              <a:rPr lang="en-US" altLang="ko-KR" sz="1400" dirty="0"/>
              <a:t>, </a:t>
            </a:r>
            <a:r>
              <a:rPr lang="ko-KR" altLang="en-US" sz="1400" dirty="0"/>
              <a:t>베리</a:t>
            </a:r>
            <a:r>
              <a:rPr lang="en-US" altLang="ko-KR" sz="1400" dirty="0"/>
              <a:t>, </a:t>
            </a:r>
            <a:r>
              <a:rPr lang="ko-KR" altLang="en-US" sz="1400" dirty="0"/>
              <a:t>코코넛</a:t>
            </a:r>
            <a:r>
              <a:rPr lang="en-US" altLang="ko-KR" sz="1400" dirty="0"/>
              <a:t>, </a:t>
            </a:r>
            <a:r>
              <a:rPr lang="ko-KR" altLang="en-US" sz="1400" dirty="0"/>
              <a:t>물을 실을 수 있고</a:t>
            </a:r>
            <a:r>
              <a:rPr lang="en-US" altLang="ko-KR" sz="1400" dirty="0"/>
              <a:t>,</a:t>
            </a:r>
          </a:p>
          <a:p>
            <a:r>
              <a:rPr lang="ko-KR" altLang="en-US" sz="1400" dirty="0"/>
              <a:t>밑으로 내려가면 모터와 플라스틱 배터리</a:t>
            </a:r>
            <a:r>
              <a:rPr lang="en-US" altLang="ko-KR" sz="1400" dirty="0"/>
              <a:t>, </a:t>
            </a:r>
            <a:r>
              <a:rPr lang="ko-KR" altLang="en-US" sz="1400" dirty="0"/>
              <a:t>유리를 넣을 곳이 나온다</a:t>
            </a:r>
            <a:endParaRPr lang="en-US" altLang="ko-KR" sz="1400" dirty="0"/>
          </a:p>
          <a:p>
            <a:endParaRPr lang="en-US" altLang="ko-KR" sz="1400" dirty="0"/>
          </a:p>
          <a:p>
            <a:endParaRPr lang="ko-KR" altLang="en-US" sz="14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B785496-A967-421E-8B44-AA7F1814D101}"/>
              </a:ext>
            </a:extLst>
          </p:cNvPr>
          <p:cNvSpPr/>
          <p:nvPr/>
        </p:nvSpPr>
        <p:spPr>
          <a:xfrm>
            <a:off x="4323227" y="2396325"/>
            <a:ext cx="246421" cy="24642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28436B19-D583-4136-9CB0-1C181C4ED80E}"/>
              </a:ext>
            </a:extLst>
          </p:cNvPr>
          <p:cNvSpPr/>
          <p:nvPr/>
        </p:nvSpPr>
        <p:spPr>
          <a:xfrm>
            <a:off x="4083785" y="2357390"/>
            <a:ext cx="246421" cy="24642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BBDE7E2F-5BA2-47CF-AFF4-7602C9FA317D}"/>
              </a:ext>
            </a:extLst>
          </p:cNvPr>
          <p:cNvSpPr/>
          <p:nvPr/>
        </p:nvSpPr>
        <p:spPr>
          <a:xfrm>
            <a:off x="4219479" y="2155055"/>
            <a:ext cx="246421" cy="24642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1DD5F8E-5954-4F42-8B1E-20719CEAC3ED}"/>
              </a:ext>
            </a:extLst>
          </p:cNvPr>
          <p:cNvSpPr/>
          <p:nvPr/>
        </p:nvSpPr>
        <p:spPr>
          <a:xfrm>
            <a:off x="2572145" y="2642746"/>
            <a:ext cx="533371" cy="246421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89943F11-D60D-4E6D-839F-CD1DF95D6871}"/>
              </a:ext>
            </a:extLst>
          </p:cNvPr>
          <p:cNvCxnSpPr>
            <a:stCxn id="8" idx="0"/>
          </p:cNvCxnSpPr>
          <p:nvPr/>
        </p:nvCxnSpPr>
        <p:spPr>
          <a:xfrm flipH="1">
            <a:off x="4569648" y="2094678"/>
            <a:ext cx="86326" cy="14230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40B7A53A-D567-413D-A7BE-DE0390AAE119}"/>
              </a:ext>
            </a:extLst>
          </p:cNvPr>
          <p:cNvSpPr/>
          <p:nvPr/>
        </p:nvSpPr>
        <p:spPr>
          <a:xfrm>
            <a:off x="5001182" y="2889167"/>
            <a:ext cx="246421" cy="24642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3181CC98-92DF-4439-9905-01CB74822CE6}"/>
              </a:ext>
            </a:extLst>
          </p:cNvPr>
          <p:cNvSpPr/>
          <p:nvPr/>
        </p:nvSpPr>
        <p:spPr>
          <a:xfrm>
            <a:off x="4761740" y="2850232"/>
            <a:ext cx="246421" cy="24642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2B113DA6-0E11-46DD-A4F0-FCE2D8D9FB54}"/>
              </a:ext>
            </a:extLst>
          </p:cNvPr>
          <p:cNvSpPr/>
          <p:nvPr/>
        </p:nvSpPr>
        <p:spPr>
          <a:xfrm>
            <a:off x="4897434" y="2647897"/>
            <a:ext cx="246421" cy="24642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72134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1673</TotalTime>
  <Words>195</Words>
  <Application>Microsoft Office PowerPoint</Application>
  <PresentationFormat>와이드스크린</PresentationFormat>
  <Paragraphs>47</Paragraphs>
  <Slides>3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ESCAPE ISLAND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ESCAPE ISLAND</dc:title>
  <dc:creator>유 지호</dc:creator>
  <cp:lastModifiedBy>유 지호</cp:lastModifiedBy>
  <cp:revision>14</cp:revision>
  <dcterms:created xsi:type="dcterms:W3CDTF">2022-03-03T03:35:02Z</dcterms:created>
  <dcterms:modified xsi:type="dcterms:W3CDTF">2022-04-26T11:11:31Z</dcterms:modified>
</cp:coreProperties>
</file>