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46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848</Words>
  <Application>Microsoft Office PowerPoint</Application>
  <PresentationFormat>와이드스크린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19</cp:revision>
  <dcterms:created xsi:type="dcterms:W3CDTF">2022-03-03T03:40:07Z</dcterms:created>
  <dcterms:modified xsi:type="dcterms:W3CDTF">2022-03-24T09:29:24Z</dcterms:modified>
</cp:coreProperties>
</file>