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1" r:id="rId3"/>
    <p:sldId id="288" r:id="rId4"/>
    <p:sldId id="287" r:id="rId5"/>
    <p:sldId id="289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6D03D8-4F24-4C32-A8DC-BC8F44F2A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363" y="1112508"/>
            <a:ext cx="1256180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71BBD-9045-4827-9285-E84B86925001}"/>
              </a:ext>
            </a:extLst>
          </p:cNvPr>
          <p:cNvSpPr/>
          <p:nvPr userDrawn="1"/>
        </p:nvSpPr>
        <p:spPr>
          <a:xfrm>
            <a:off x="1466814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8D719D92-9E83-464E-8952-FE6010F6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0268" y="1104451"/>
            <a:ext cx="1248378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8073C-666D-4202-ABE5-109669895CD8}"/>
              </a:ext>
            </a:extLst>
          </p:cNvPr>
          <p:cNvSpPr/>
          <p:nvPr userDrawn="1"/>
        </p:nvSpPr>
        <p:spPr>
          <a:xfrm>
            <a:off x="2961917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9ED656C-182A-47C0-ACE7-64C6FFA16C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61574" y="111250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E1F36-28D5-4768-AD0D-7B06A9701C9E}"/>
              </a:ext>
            </a:extLst>
          </p:cNvPr>
          <p:cNvSpPr/>
          <p:nvPr userDrawn="1"/>
        </p:nvSpPr>
        <p:spPr>
          <a:xfrm>
            <a:off x="4464290" y="102597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2FFF6-1C6A-4BA9-88BB-F996144C8CBE}"/>
              </a:ext>
            </a:extLst>
          </p:cNvPr>
          <p:cNvSpPr/>
          <p:nvPr userDrawn="1"/>
        </p:nvSpPr>
        <p:spPr>
          <a:xfrm>
            <a:off x="5937495" y="101212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7A6D9CFC-8C2D-456B-A4D5-35501BED2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9363" y="107676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2022-03-29(Tue)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C62658B-0E83-43EF-9D52-C659C2DD6756}"/>
              </a:ext>
            </a:extLst>
          </p:cNvPr>
          <p:cNvSpPr/>
          <p:nvPr/>
        </p:nvSpPr>
        <p:spPr>
          <a:xfrm>
            <a:off x="15213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622030-F73D-44CE-86D3-3E2761E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35921-07BC-464D-A391-8527B03B2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269741-60EE-4563-91F5-DD8883E71A94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65B13-8A50-4E50-B84E-BC87CB52C882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257DC-00F9-4B3F-9C6E-E7A98A781D4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A6D45-DB7B-46E1-9B18-9DE0804050B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1BDC-334C-4D69-B3CE-91E997829A22}"/>
              </a:ext>
            </a:extLst>
          </p:cNvPr>
          <p:cNvSpPr txBox="1"/>
          <p:nvPr/>
        </p:nvSpPr>
        <p:spPr>
          <a:xfrm>
            <a:off x="5092427" y="2297607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로 그 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F4B45-1000-4111-98A1-C840F77C2EF8}"/>
              </a:ext>
            </a:extLst>
          </p:cNvPr>
          <p:cNvCxnSpPr/>
          <p:nvPr/>
        </p:nvCxnSpPr>
        <p:spPr>
          <a:xfrm>
            <a:off x="3112782" y="3067048"/>
            <a:ext cx="6059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D6F333-16D4-443F-8A58-CF04E3BCEB1B}"/>
              </a:ext>
            </a:extLst>
          </p:cNvPr>
          <p:cNvSpPr/>
          <p:nvPr/>
        </p:nvSpPr>
        <p:spPr>
          <a:xfrm>
            <a:off x="3978184" y="3555770"/>
            <a:ext cx="5193808" cy="5614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525F9-E3B7-4138-BB43-11E8FA05A704}"/>
              </a:ext>
            </a:extLst>
          </p:cNvPr>
          <p:cNvSpPr txBox="1"/>
          <p:nvPr/>
        </p:nvSpPr>
        <p:spPr>
          <a:xfrm>
            <a:off x="2917229" y="3651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D0EC4B0-571A-423C-86D4-C2AD871D7FAC}"/>
              </a:ext>
            </a:extLst>
          </p:cNvPr>
          <p:cNvSpPr/>
          <p:nvPr/>
        </p:nvSpPr>
        <p:spPr>
          <a:xfrm>
            <a:off x="5885403" y="4605928"/>
            <a:ext cx="933060" cy="93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45A7C1-394C-4416-A750-1BB3FA87F97D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FB16A1-B2CD-404C-9601-C369F704C246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14E00-84B2-40CB-ABC3-471C5307272F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33B1D-F7AC-4193-BE74-1F97283183C5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24F101-044D-45B8-9E7F-EF978FFC17A1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14C6E332-341D-426B-A8C0-63353ABF9044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85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8CE177-9F2A-4957-BB15-E11AB53DEC2E}"/>
              </a:ext>
            </a:extLst>
          </p:cNvPr>
          <p:cNvSpPr/>
          <p:nvPr/>
        </p:nvSpPr>
        <p:spPr>
          <a:xfrm>
            <a:off x="1498776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쓰레기가 바다에 떠있는 크루즈 라이너 여객선 | 프리미엄 벡터">
            <a:extLst>
              <a:ext uri="{FF2B5EF4-FFF2-40B4-BE49-F238E27FC236}">
                <a16:creationId xmlns:a16="http://schemas.microsoft.com/office/drawing/2014/main" id="{174299C8-06E6-4BA6-9166-EA0438C9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2" y="2011294"/>
            <a:ext cx="7865831" cy="39329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DA252C5-365B-4230-907C-D81F2C182746}"/>
              </a:ext>
            </a:extLst>
          </p:cNvPr>
          <p:cNvGrpSpPr/>
          <p:nvPr/>
        </p:nvGrpSpPr>
        <p:grpSpPr>
          <a:xfrm>
            <a:off x="4387678" y="2507108"/>
            <a:ext cx="3684479" cy="1470644"/>
            <a:chOff x="4049075" y="2209800"/>
            <a:chExt cx="3684479" cy="14706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2DC2CC-BC96-461C-B9DF-10610372DBA1}"/>
                </a:ext>
              </a:extLst>
            </p:cNvPr>
            <p:cNvSpPr txBox="1"/>
            <p:nvPr/>
          </p:nvSpPr>
          <p:spPr>
            <a:xfrm>
              <a:off x="4049075" y="2209800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ESCAPE</a:t>
              </a:r>
              <a:endParaRPr lang="ko-KR" altLang="en-US" sz="48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4C17C64-2FF5-49C0-A222-0A2A9B4739D3}"/>
                </a:ext>
              </a:extLst>
            </p:cNvPr>
            <p:cNvSpPr txBox="1"/>
            <p:nvPr/>
          </p:nvSpPr>
          <p:spPr>
            <a:xfrm>
              <a:off x="5297374" y="2849447"/>
              <a:ext cx="2436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ISLAND</a:t>
              </a:r>
              <a:endParaRPr lang="ko-KR" altLang="en-US" sz="4800" b="1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CD6AF3-067C-4307-87DD-DEAB1233AEEE}"/>
              </a:ext>
            </a:extLst>
          </p:cNvPr>
          <p:cNvSpPr/>
          <p:nvPr/>
        </p:nvSpPr>
        <p:spPr>
          <a:xfrm>
            <a:off x="5122919" y="4617399"/>
            <a:ext cx="2213996" cy="551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93B58D-1484-44B6-ADD1-E67A919519D5}"/>
              </a:ext>
            </a:extLst>
          </p:cNvPr>
          <p:cNvSpPr/>
          <p:nvPr/>
        </p:nvSpPr>
        <p:spPr>
          <a:xfrm>
            <a:off x="9496425" y="5295900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77123C-C797-4F59-B64F-E61C8705D75D}"/>
              </a:ext>
            </a:extLst>
          </p:cNvPr>
          <p:cNvSpPr/>
          <p:nvPr/>
        </p:nvSpPr>
        <p:spPr>
          <a:xfrm>
            <a:off x="9496425" y="4762384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01C7EBA-4F29-422F-A14E-D9F730AD6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7288" y="5362277"/>
            <a:ext cx="320195" cy="320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EE5CA-E619-472E-AA21-C6C0D4A0D32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9D900C-F3FF-47E2-81D9-472D0E7A922C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A9A757-488B-4DC7-B326-2A90B71A3AA8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5B1A7-8A5F-4376-871C-3CD69C9B50BE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418AA-E3B3-4A20-AB7C-7C0A502C5648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5099A-0118-40F9-BCA2-53F9D48848B5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5039E2E5-6975-451A-BFDA-F819EF4A5C1A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43AEFFF-B18B-48FB-B55C-9A22BEE89A36}"/>
              </a:ext>
            </a:extLst>
          </p:cNvPr>
          <p:cNvSpPr/>
          <p:nvPr/>
        </p:nvSpPr>
        <p:spPr>
          <a:xfrm>
            <a:off x="299167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1/7</a:t>
            </a:r>
            <a:endParaRPr lang="ko-KR" altLang="en-US" dirty="0"/>
          </a:p>
        </p:txBody>
      </p:sp>
      <p:pic>
        <p:nvPicPr>
          <p:cNvPr id="45" name="그래픽 44" descr="수갑 윤곽선">
            <a:extLst>
              <a:ext uri="{FF2B5EF4-FFF2-40B4-BE49-F238E27FC236}">
                <a16:creationId xmlns:a16="http://schemas.microsoft.com/office/drawing/2014/main" id="{9D2EEE8E-23C5-40B1-A3E1-9D7BA29503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275078"/>
            <a:ext cx="473221" cy="4732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C316CD-509E-403A-8451-78267F741F9A}"/>
              </a:ext>
            </a:extLst>
          </p:cNvPr>
          <p:cNvSpPr txBox="1"/>
          <p:nvPr/>
        </p:nvSpPr>
        <p:spPr>
          <a:xfrm>
            <a:off x="7554217" y="2343427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pic>
        <p:nvPicPr>
          <p:cNvPr id="63" name="그래픽 62" descr="수갑 윤곽선">
            <a:extLst>
              <a:ext uri="{FF2B5EF4-FFF2-40B4-BE49-F238E27FC236}">
                <a16:creationId xmlns:a16="http://schemas.microsoft.com/office/drawing/2014/main" id="{10523A2C-264B-4F08-8969-8318C13C61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914581"/>
            <a:ext cx="473221" cy="47322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696FD6-93D7-4CB4-9E66-8945AED3C1B0}"/>
              </a:ext>
            </a:extLst>
          </p:cNvPr>
          <p:cNvSpPr txBox="1"/>
          <p:nvPr/>
        </p:nvSpPr>
        <p:spPr>
          <a:xfrm>
            <a:off x="7554217" y="298293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pic>
        <p:nvPicPr>
          <p:cNvPr id="78" name="그래픽 77" descr="수갑 윤곽선">
            <a:extLst>
              <a:ext uri="{FF2B5EF4-FFF2-40B4-BE49-F238E27FC236}">
                <a16:creationId xmlns:a16="http://schemas.microsoft.com/office/drawing/2014/main" id="{C9154920-FBB0-4BD8-A5AD-936026D73B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3542802"/>
            <a:ext cx="473221" cy="47322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E94639F-9735-4462-B6EF-4422D103F244}"/>
              </a:ext>
            </a:extLst>
          </p:cNvPr>
          <p:cNvSpPr txBox="1"/>
          <p:nvPr/>
        </p:nvSpPr>
        <p:spPr>
          <a:xfrm>
            <a:off x="7554217" y="361115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pic>
        <p:nvPicPr>
          <p:cNvPr id="93" name="그래픽 92" descr="수갑 윤곽선">
            <a:extLst>
              <a:ext uri="{FF2B5EF4-FFF2-40B4-BE49-F238E27FC236}">
                <a16:creationId xmlns:a16="http://schemas.microsoft.com/office/drawing/2014/main" id="{7FE47A9C-F136-479F-AA97-1050F55339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4171231"/>
            <a:ext cx="473221" cy="4732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C0DBA47-9850-4463-814D-12F8380FDD6B}"/>
              </a:ext>
            </a:extLst>
          </p:cNvPr>
          <p:cNvSpPr txBox="1"/>
          <p:nvPr/>
        </p:nvSpPr>
        <p:spPr>
          <a:xfrm>
            <a:off x="7554217" y="423958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9802F-0FC8-4C43-9639-BAF2B935E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4AC745E-8115-4C75-A6EE-9ACB9297BE02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462AC74-B8AA-4A8F-86C8-735F7ED3F077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FAB4BC-8949-49A1-9145-0161E88CE264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E79276-DE4C-4D74-A3C0-8F3ACEDB4DC2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69B182-F7E5-4066-BFC4-F41FEAA58C1E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7" name="텍스트 개체 틀 4">
            <a:extLst>
              <a:ext uri="{FF2B5EF4-FFF2-40B4-BE49-F238E27FC236}">
                <a16:creationId xmlns:a16="http://schemas.microsoft.com/office/drawing/2014/main" id="{3CC5DE4B-7025-4394-B1D1-BC7500DF23FE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C830F6-A0CE-4E5F-B6D8-93D480C47E70}"/>
              </a:ext>
            </a:extLst>
          </p:cNvPr>
          <p:cNvSpPr/>
          <p:nvPr/>
        </p:nvSpPr>
        <p:spPr>
          <a:xfrm>
            <a:off x="449390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761673" y="4199461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4921107" y="4384127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5956517" y="4298402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138033" y="419946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3264214" y="29794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365967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09905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8954C5-E612-4B28-9128-DC66105252A6}"/>
              </a:ext>
            </a:extLst>
          </p:cNvPr>
          <p:cNvSpPr txBox="1"/>
          <p:nvPr/>
        </p:nvSpPr>
        <p:spPr>
          <a:xfrm>
            <a:off x="2982252" y="3599547"/>
            <a:ext cx="12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납치자 수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9C8202-A403-41DE-B705-4956FC9DD17E}"/>
              </a:ext>
            </a:extLst>
          </p:cNvPr>
          <p:cNvCxnSpPr>
            <a:cxnSpLocks/>
          </p:cNvCxnSpPr>
          <p:nvPr/>
        </p:nvCxnSpPr>
        <p:spPr>
          <a:xfrm>
            <a:off x="4921107" y="3787782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E61CC0F-3458-439C-871E-D2B9213D67AC}"/>
              </a:ext>
            </a:extLst>
          </p:cNvPr>
          <p:cNvSpPr/>
          <p:nvPr/>
        </p:nvSpPr>
        <p:spPr>
          <a:xfrm>
            <a:off x="6042242" y="3698488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D8B948-0E67-4247-8B87-7AE4AE68853A}"/>
              </a:ext>
            </a:extLst>
          </p:cNvPr>
          <p:cNvSpPr txBox="1"/>
          <p:nvPr/>
        </p:nvSpPr>
        <p:spPr>
          <a:xfrm>
            <a:off x="9134681" y="35995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049BD7E-9477-4160-8115-65BD6CF420F1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568488" y="3408532"/>
            <a:ext cx="886566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A0C3F-EC99-45C3-BBDF-41D71A469187}"/>
              </a:ext>
            </a:extLst>
          </p:cNvPr>
          <p:cNvSpPr txBox="1"/>
          <p:nvPr/>
        </p:nvSpPr>
        <p:spPr>
          <a:xfrm>
            <a:off x="10455054" y="32238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~ 3</a:t>
            </a:r>
            <a:r>
              <a:rPr lang="ko-KR" altLang="en-US" dirty="0"/>
              <a:t>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~ 10(or</a:t>
            </a:r>
            <a:r>
              <a:rPr lang="ko-KR" altLang="en-US" dirty="0"/>
              <a:t> </a:t>
            </a:r>
            <a:r>
              <a:rPr lang="en-US" altLang="ko-KR" dirty="0"/>
              <a:t>12)</a:t>
            </a:r>
            <a:r>
              <a:rPr lang="ko-KR" altLang="en-US" dirty="0"/>
              <a:t>명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430328" y="4409282"/>
            <a:ext cx="1024726" cy="9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59FE7-2EB4-4852-9797-719FDFB082D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63570-EDD7-4B42-AB96-9C2C58389C25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67D03A-7BE3-42E9-A562-7173B6971A7C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5DF2FD-DF5A-41DC-B323-A936E56B7EC0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A9DF3F-7D14-4E07-BD51-8D0EE5FA5565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7DD78F-55BB-4A7E-98C6-266BB9D05552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0" name="텍스트 개체 틀 4">
            <a:extLst>
              <a:ext uri="{FF2B5EF4-FFF2-40B4-BE49-F238E27FC236}">
                <a16:creationId xmlns:a16="http://schemas.microsoft.com/office/drawing/2014/main" id="{E4FB741D-7821-40CB-A077-6C53D90485E9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8C09D5C-0E1C-483E-938D-90AC5623D74E}"/>
              </a:ext>
            </a:extLst>
          </p:cNvPr>
          <p:cNvSpPr/>
          <p:nvPr/>
        </p:nvSpPr>
        <p:spPr>
          <a:xfrm>
            <a:off x="5962515" y="1037083"/>
            <a:ext cx="1875195" cy="4532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234708-ABD1-420C-B2F5-508F171D55EB}"/>
              </a:ext>
            </a:extLst>
          </p:cNvPr>
          <p:cNvSpPr/>
          <p:nvPr/>
        </p:nvSpPr>
        <p:spPr>
          <a:xfrm>
            <a:off x="0" y="1689948"/>
            <a:ext cx="12192000" cy="51773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BF59B05-8093-42C7-814E-64EB15B529D1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2770A69-7871-4893-B037-18C6EE89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259666"/>
            <a:ext cx="10117758" cy="46151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r>
              <a:rPr lang="ko-KR" altLang="en-US" b="1" dirty="0"/>
              <a:t> 순서도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848E0-9791-47C3-9AF4-7266B7732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AD3F2-79A2-4637-93ED-A539C4A6E5E5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9F44E4-CDC5-4323-8DE9-3923C6E071EA}"/>
              </a:ext>
            </a:extLst>
          </p:cNvPr>
          <p:cNvSpPr/>
          <p:nvPr/>
        </p:nvSpPr>
        <p:spPr>
          <a:xfrm>
            <a:off x="5286634" y="1816259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9AA89735-FC94-429C-9943-3D15621B5A52}"/>
              </a:ext>
            </a:extLst>
          </p:cNvPr>
          <p:cNvSpPr/>
          <p:nvPr/>
        </p:nvSpPr>
        <p:spPr>
          <a:xfrm>
            <a:off x="5386517" y="2547258"/>
            <a:ext cx="1114165" cy="56069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A94FF-2908-46E7-AA2C-637E45CDDCFF}"/>
              </a:ext>
            </a:extLst>
          </p:cNvPr>
          <p:cNvSpPr txBox="1"/>
          <p:nvPr/>
        </p:nvSpPr>
        <p:spPr>
          <a:xfrm>
            <a:off x="5389271" y="2628728"/>
            <a:ext cx="1114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같은 닉네임이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있는가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B5703B-7227-4233-B600-4A3ECF5129E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943599" y="2292119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E418718-BF0A-4731-8EAD-9814FAEF432E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6500682" y="2054189"/>
            <a:ext cx="99882" cy="773416"/>
          </a:xfrm>
          <a:prstGeom prst="bentConnector3">
            <a:avLst>
              <a:gd name="adj1" fmla="val 3288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927762-58AA-49E8-92B7-6C59FF4DE753}"/>
              </a:ext>
            </a:extLst>
          </p:cNvPr>
          <p:cNvSpPr/>
          <p:nvPr/>
        </p:nvSpPr>
        <p:spPr>
          <a:xfrm>
            <a:off x="5261930" y="3384225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87B26F-F7F3-4FDA-A507-DBB6A74C76AD}"/>
              </a:ext>
            </a:extLst>
          </p:cNvPr>
          <p:cNvCxnSpPr>
            <a:cxnSpLocks/>
          </p:cNvCxnSpPr>
          <p:nvPr/>
        </p:nvCxnSpPr>
        <p:spPr>
          <a:xfrm>
            <a:off x="10781985" y="2006486"/>
            <a:ext cx="722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FA5029-1571-4375-82A2-978F9F8AABA3}"/>
              </a:ext>
            </a:extLst>
          </p:cNvPr>
          <p:cNvCxnSpPr>
            <a:cxnSpLocks/>
          </p:cNvCxnSpPr>
          <p:nvPr/>
        </p:nvCxnSpPr>
        <p:spPr>
          <a:xfrm>
            <a:off x="10775762" y="2289519"/>
            <a:ext cx="7226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E6B888-2F89-4BF6-A2FA-4D2024CFDD90}"/>
              </a:ext>
            </a:extLst>
          </p:cNvPr>
          <p:cNvSpPr txBox="1"/>
          <p:nvPr/>
        </p:nvSpPr>
        <p:spPr>
          <a:xfrm>
            <a:off x="11579438" y="2133120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4D0827-5DE4-4F24-8C41-35A22A62D2A1}"/>
              </a:ext>
            </a:extLst>
          </p:cNvPr>
          <p:cNvSpPr txBox="1"/>
          <p:nvPr/>
        </p:nvSpPr>
        <p:spPr>
          <a:xfrm>
            <a:off x="11607274" y="185259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588E5D3-87F6-4685-8320-41C7B5B32ADE}"/>
              </a:ext>
            </a:extLst>
          </p:cNvPr>
          <p:cNvCxnSpPr>
            <a:cxnSpLocks/>
          </p:cNvCxnSpPr>
          <p:nvPr/>
        </p:nvCxnSpPr>
        <p:spPr>
          <a:xfrm>
            <a:off x="10775762" y="2607365"/>
            <a:ext cx="722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A68591-192E-48BD-A1DB-E7A380077E1B}"/>
              </a:ext>
            </a:extLst>
          </p:cNvPr>
          <p:cNvSpPr txBox="1"/>
          <p:nvPr/>
        </p:nvSpPr>
        <p:spPr>
          <a:xfrm>
            <a:off x="11607274" y="24412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일반</a:t>
            </a:r>
            <a:endParaRPr lang="en-US" altLang="ko-KR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CE73A65-0B38-461B-B416-9B7652F7AA8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918895" y="3107952"/>
            <a:ext cx="0" cy="276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3A23C9-86B6-4EEB-BE87-8DD861C3C4F8}"/>
              </a:ext>
            </a:extLst>
          </p:cNvPr>
          <p:cNvSpPr/>
          <p:nvPr/>
        </p:nvSpPr>
        <p:spPr>
          <a:xfrm>
            <a:off x="6795940" y="3085923"/>
            <a:ext cx="1181734" cy="87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9AEBF4-216A-419A-B321-A0D744E2DE36}"/>
              </a:ext>
            </a:extLst>
          </p:cNvPr>
          <p:cNvSpPr txBox="1"/>
          <p:nvPr/>
        </p:nvSpPr>
        <p:spPr>
          <a:xfrm>
            <a:off x="6795939" y="3106462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 </a:t>
            </a:r>
            <a:r>
              <a:rPr lang="ko-KR" altLang="en-US" sz="1200" dirty="0"/>
              <a:t>게임 시작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게임 설명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음소거 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37681A4-9EBC-41D4-A6AA-857DFDE647EC}"/>
              </a:ext>
            </a:extLst>
          </p:cNvPr>
          <p:cNvCxnSpPr>
            <a:stCxn id="32" idx="3"/>
            <a:endCxn id="50" idx="1"/>
          </p:cNvCxnSpPr>
          <p:nvPr/>
        </p:nvCxnSpPr>
        <p:spPr>
          <a:xfrm flipV="1">
            <a:off x="6575860" y="3614294"/>
            <a:ext cx="220079" cy="7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02359EE-E9A6-4993-B9D0-0E42D7FEC355}"/>
              </a:ext>
            </a:extLst>
          </p:cNvPr>
          <p:cNvCxnSpPr/>
          <p:nvPr/>
        </p:nvCxnSpPr>
        <p:spPr>
          <a:xfrm>
            <a:off x="5937376" y="3872103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9A8846-5CCE-4615-9349-2198F2A7BB7E}"/>
              </a:ext>
            </a:extLst>
          </p:cNvPr>
          <p:cNvSpPr/>
          <p:nvPr/>
        </p:nvSpPr>
        <p:spPr>
          <a:xfrm>
            <a:off x="5261930" y="4125172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 참여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973DC5-13F6-413F-99D2-C2EA885A8A57}"/>
              </a:ext>
            </a:extLst>
          </p:cNvPr>
          <p:cNvSpPr/>
          <p:nvPr/>
        </p:nvSpPr>
        <p:spPr>
          <a:xfrm>
            <a:off x="3772134" y="5383539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 참여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874B02-0F04-4268-9A73-52A2A2AD8623}"/>
              </a:ext>
            </a:extLst>
          </p:cNvPr>
          <p:cNvSpPr/>
          <p:nvPr/>
        </p:nvSpPr>
        <p:spPr>
          <a:xfrm>
            <a:off x="6729841" y="5444300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</a:t>
            </a:r>
            <a:r>
              <a:rPr lang="en-US" altLang="ko-KR" sz="1400" dirty="0"/>
              <a:t>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5303DC38-882D-4A2D-9F70-F5A8BDF1CFD5}"/>
              </a:ext>
            </a:extLst>
          </p:cNvPr>
          <p:cNvSpPr/>
          <p:nvPr/>
        </p:nvSpPr>
        <p:spPr>
          <a:xfrm>
            <a:off x="5380294" y="4808374"/>
            <a:ext cx="1114165" cy="56069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1FC387-F8FA-4177-9AF4-0506BC5B1D9A}"/>
              </a:ext>
            </a:extLst>
          </p:cNvPr>
          <p:cNvSpPr txBox="1"/>
          <p:nvPr/>
        </p:nvSpPr>
        <p:spPr>
          <a:xfrm>
            <a:off x="5383048" y="4889844"/>
            <a:ext cx="1114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원하는 방이 있는가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8E2EF97-951A-4723-8ABB-37CF9909837E}"/>
              </a:ext>
            </a:extLst>
          </p:cNvPr>
          <p:cNvCxnSpPr/>
          <p:nvPr/>
        </p:nvCxnSpPr>
        <p:spPr>
          <a:xfrm>
            <a:off x="5918894" y="4573715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043683-C3E6-451A-AD5D-8177C32ECDE7}"/>
              </a:ext>
            </a:extLst>
          </p:cNvPr>
          <p:cNvCxnSpPr>
            <a:stCxn id="66" idx="1"/>
            <a:endCxn id="63" idx="0"/>
          </p:cNvCxnSpPr>
          <p:nvPr/>
        </p:nvCxnSpPr>
        <p:spPr>
          <a:xfrm rot="10800000" flipV="1">
            <a:off x="4429100" y="5105287"/>
            <a:ext cx="953949" cy="278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EA50017-5BA9-48CF-BB0F-2654B1F3E402}"/>
              </a:ext>
            </a:extLst>
          </p:cNvPr>
          <p:cNvCxnSpPr>
            <a:endCxn id="64" idx="0"/>
          </p:cNvCxnSpPr>
          <p:nvPr/>
        </p:nvCxnSpPr>
        <p:spPr>
          <a:xfrm>
            <a:off x="6503436" y="5105287"/>
            <a:ext cx="883370" cy="3390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B2E2C2-0268-48C8-BA2A-A9EFC0155C03}"/>
              </a:ext>
            </a:extLst>
          </p:cNvPr>
          <p:cNvSpPr/>
          <p:nvPr/>
        </p:nvSpPr>
        <p:spPr>
          <a:xfrm>
            <a:off x="5180529" y="6337837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인게임</a:t>
            </a:r>
            <a:r>
              <a:rPr lang="ko-KR" altLang="en-US" sz="1600" dirty="0"/>
              <a:t>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B1F168C-420F-4448-9593-F8078DA49B0E}"/>
              </a:ext>
            </a:extLst>
          </p:cNvPr>
          <p:cNvCxnSpPr>
            <a:stCxn id="63" idx="2"/>
            <a:endCxn id="72" idx="1"/>
          </p:cNvCxnSpPr>
          <p:nvPr/>
        </p:nvCxnSpPr>
        <p:spPr>
          <a:xfrm rot="16200000" flipH="1">
            <a:off x="4446630" y="5841868"/>
            <a:ext cx="716368" cy="7514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4A175F86-39E6-4EB0-8B7D-F0D4371E5698}"/>
              </a:ext>
            </a:extLst>
          </p:cNvPr>
          <p:cNvCxnSpPr>
            <a:stCxn id="64" idx="2"/>
            <a:endCxn id="72" idx="3"/>
          </p:cNvCxnSpPr>
          <p:nvPr/>
        </p:nvCxnSpPr>
        <p:spPr>
          <a:xfrm rot="5400000">
            <a:off x="6612830" y="5801790"/>
            <a:ext cx="655607" cy="8923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C2C459-7280-4779-99F3-78355E48E012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584595-C731-40F6-8D2B-EC9EAD92B876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0908A6-4A80-4F2E-A9E2-F50F41868F99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86" name="텍스트 개체 틀 4">
            <a:extLst>
              <a:ext uri="{FF2B5EF4-FFF2-40B4-BE49-F238E27FC236}">
                <a16:creationId xmlns:a16="http://schemas.microsoft.com/office/drawing/2014/main" id="{E8A1F9E1-3463-4A44-99C0-96B02692B493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944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200</Words>
  <Application>Microsoft Office PowerPoint</Application>
  <PresentationFormat>와이드스크린</PresentationFormat>
  <Paragraphs>92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서버 UI 순서도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7</cp:revision>
  <dcterms:created xsi:type="dcterms:W3CDTF">2022-03-03T03:20:55Z</dcterms:created>
  <dcterms:modified xsi:type="dcterms:W3CDTF">2022-03-29T02:44:30Z</dcterms:modified>
</cp:coreProperties>
</file>