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8" r:id="rId3"/>
    <p:sldId id="282" r:id="rId4"/>
    <p:sldId id="285" r:id="rId5"/>
    <p:sldId id="28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  <a:srgbClr val="D9D9D9"/>
    <a:srgbClr val="FFD966"/>
    <a:srgbClr val="595959"/>
    <a:srgbClr val="FFE699"/>
    <a:srgbClr val="548235"/>
    <a:srgbClr val="C5E0B4"/>
    <a:srgbClr val="C55A11"/>
    <a:srgbClr val="E48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CA0AD-A475-44B5-9A01-DE22AB9F57C0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9A87E-A9ED-45E7-B46D-F8080C7CE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3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0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4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DB6B-1BB7-4702-A71B-F6D17053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7ACBD6-58ED-439F-88BC-9CDBB168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6E34-4F1B-4F5F-83CA-B353BFF9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1B2D3-CC32-4950-8003-5DFA68FB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95582-66AC-46CD-8520-87FF6A51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0723C-76A1-425F-A654-68F0B70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6084B-487B-468F-ACEB-DBAFEB1C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74CD0-125F-4684-8BCB-69189934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40E87-C139-4555-9E98-872A0B50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F4E01-51A3-4597-8F77-B8263D76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5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16C64-55A0-4C87-8CA2-6184B2B8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A7422-C9DE-4C0A-8E72-8A6B30B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324A-F5F4-4C60-859D-81F80B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75CFE-A9CF-47ED-ABCC-904C6AAE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B98A4-7593-4E35-8110-956BAD2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7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29198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ACE0-5CD1-4168-A5F6-62B9734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FBA97-06A7-4AB8-83BD-B41304D3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243C5-5B3B-412B-B020-391EC5C3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5EF1-E9B7-49DB-B7E2-204B617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8E306-5746-4CC5-B742-8C777650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1E8C3-D30F-46D8-8629-ABE09A6E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8BDA-7941-45F6-84A7-2108D9E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6151C-5918-4937-95A1-C75FE95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21E4-4674-4F32-A42E-A7515390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91EAC-BD23-473E-B69F-6E47C6F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A945E-6650-4DDB-A72C-76FE3307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0105-4262-40D5-ABA9-979371CA3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CFEA-9EBB-4574-9703-3C01C067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3724-D80C-4167-81E9-D02502B3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FFDF-FDF4-4F9D-BB84-3DEB22F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95F62-4D81-4534-9879-AC90CDAC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AD530-76A9-4BC5-8E3A-86FEFE4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0F972-106C-4D90-9904-9BBEB4CC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DB2A1-6539-466F-B826-30BF0B7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1A67EE-C456-4FE3-B80C-78955073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096D6-1BDB-4F50-8AE0-5629C626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3FACA-8980-4796-B9A4-5E4139C4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C2800-7F95-43A6-A943-87F1BC19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4A8F01-6248-41CB-B7A1-7AB60724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79A9-BE07-4857-8765-88EF813D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8E2392-DE67-468A-A5FA-53018C8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33A2F-4578-4B0B-93E1-3260FB12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7A9F-86F0-4CC4-9800-2CA599E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1619A4-8D6B-4FB7-AFE6-2542C083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82718-2F96-4E62-941A-8C609D97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9E64-95B9-4198-9A2B-734DCB8A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217F-661E-41F1-9C9E-DA82C788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8FC65-1D74-4223-8A29-EB0335FA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5B50B-3504-45CD-99CF-9E405D50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60D44-DF98-42D7-BD18-D0F8E260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AEF0A-690F-486E-AA19-2902A6FC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B62D2-2170-46DE-914A-52B52DDE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93E6-9B40-42E2-B9C2-F3B5D0B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BFD1E-2840-45F0-99E0-7EC7C455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8EF35-923C-4473-8AB5-BC0FEB7D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4411B-C57F-4916-9BA9-DCBAB8F1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03236-3052-47E2-9E09-9DB9AA6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8A392-8A42-4212-9DA5-E341CA45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545E0-EABC-426B-A196-CD815856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7CA75-234A-41C5-8101-ECEAA242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62CAF-ED78-47E2-AC27-0157AB17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16E8-9AC5-4179-AC4F-A3E331A91671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34B3F-E5CF-4AFC-83A2-D03090C93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2599C-B585-45F4-81D6-AA3EA486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609E-153F-48CE-BA8E-BBEE396D6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맵</a:t>
            </a:r>
            <a:endParaRPr lang="en-US" altLang="ko-KR" sz="28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A0FEB8-A46F-4B68-9053-45DD6B170E03}"/>
              </a:ext>
            </a:extLst>
          </p:cNvPr>
          <p:cNvGrpSpPr/>
          <p:nvPr/>
        </p:nvGrpSpPr>
        <p:grpSpPr>
          <a:xfrm>
            <a:off x="8139811" y="1216139"/>
            <a:ext cx="3494655" cy="5405838"/>
            <a:chOff x="8324850" y="1790700"/>
            <a:chExt cx="3494655" cy="36861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56938C-3C50-4481-A5D7-47D10165D3B0}"/>
                </a:ext>
              </a:extLst>
            </p:cNvPr>
            <p:cNvSpPr/>
            <p:nvPr/>
          </p:nvSpPr>
          <p:spPr>
            <a:xfrm>
              <a:off x="8324850" y="1790700"/>
              <a:ext cx="3457575" cy="36861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378673-46AF-4E73-9214-3D834FCF2048}"/>
                </a:ext>
              </a:extLst>
            </p:cNvPr>
            <p:cNvSpPr txBox="1"/>
            <p:nvPr/>
          </p:nvSpPr>
          <p:spPr>
            <a:xfrm>
              <a:off x="8374331" y="2009120"/>
              <a:ext cx="3445174" cy="2581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 smtClean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각 팀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 로비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 숲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제련소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</a:t>
              </a:r>
              <a:br>
                <a:rPr lang="en-US" altLang="ko-KR" sz="1200" b="1" dirty="0" smtClean="0">
                  <a:solidFill>
                    <a:schemeClr val="accent2"/>
                  </a:solidFill>
                </a:rPr>
              </a:br>
              <a:r>
                <a:rPr lang="ko-KR" altLang="en-US" sz="1200" b="1" dirty="0" smtClean="0">
                  <a:solidFill>
                    <a:schemeClr val="accent2"/>
                  </a:solidFill>
                </a:rPr>
                <a:t>동굴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err="1" smtClean="0">
                  <a:solidFill>
                    <a:schemeClr val="accent2"/>
                  </a:solidFill>
                </a:rPr>
                <a:t>정제소</a:t>
              </a:r>
              <a:r>
                <a:rPr lang="ko-KR" altLang="en-US" sz="1200" dirty="0" err="1" smtClean="0"/>
                <a:t>로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7</a:t>
              </a:r>
              <a:r>
                <a:rPr lang="ko-KR" altLang="en-US" sz="1200" dirty="0" smtClean="0"/>
                <a:t>가지의 구역으로 </a:t>
              </a: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나뉘어 있습니다</a:t>
              </a:r>
              <a:r>
                <a:rPr lang="en-US" altLang="ko-KR" sz="1200" dirty="0" smtClean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각 구역에는 배치 되어 있는 재료들이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있습니다</a:t>
              </a:r>
              <a:r>
                <a:rPr lang="en-US" altLang="ko-KR" sz="1200" dirty="0" smtClean="0"/>
                <a:t>. ( </a:t>
              </a:r>
              <a:r>
                <a:rPr lang="ko-KR" altLang="en-US" sz="1200" dirty="0" smtClean="0"/>
                <a:t>배를 고치는데 사용되는 재료</a:t>
              </a:r>
              <a:r>
                <a:rPr lang="en-US" altLang="ko-KR" sz="1200" dirty="0" smtClean="0"/>
                <a:t>,</a:t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탈출하여 항해하며 먹을 음식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완전한 재료가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되기 전의 원석 등</a:t>
              </a:r>
              <a:r>
                <a:rPr lang="en-US" altLang="ko-KR" sz="1200" dirty="0" smtClean="0"/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재료들이 배치 되어 있는 구역은 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숲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br>
                <a:rPr lang="en-US" altLang="ko-KR" sz="1200" b="1" dirty="0" smtClean="0">
                  <a:solidFill>
                    <a:schemeClr val="accent2"/>
                  </a:solidFill>
                </a:rPr>
              </a:br>
              <a:r>
                <a:rPr lang="ko-KR" altLang="en-US" sz="1200" b="1" dirty="0" smtClean="0">
                  <a:solidFill>
                    <a:schemeClr val="accent2"/>
                  </a:solidFill>
                </a:rPr>
                <a:t>모래사장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연구소</a:t>
              </a:r>
              <a:r>
                <a:rPr lang="en-US" altLang="ko-KR" sz="1200" b="1" dirty="0" smtClean="0">
                  <a:solidFill>
                    <a:schemeClr val="accent2"/>
                  </a:solidFill>
                </a:rPr>
                <a:t>, </a:t>
              </a:r>
              <a:r>
                <a:rPr lang="ko-KR" altLang="en-US" sz="1200" b="1" dirty="0" smtClean="0">
                  <a:solidFill>
                    <a:schemeClr val="accent2"/>
                  </a:solidFill>
                </a:rPr>
                <a:t>동굴</a:t>
              </a:r>
              <a:r>
                <a:rPr lang="ko-KR" altLang="en-US" sz="12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1200" dirty="0" smtClean="0"/>
                <a:t>총 </a:t>
              </a:r>
              <a:r>
                <a:rPr lang="en-US" altLang="ko-KR" sz="1200" dirty="0" smtClean="0"/>
                <a:t>4</a:t>
              </a:r>
              <a:r>
                <a:rPr lang="ko-KR" altLang="en-US" sz="1200" dirty="0" smtClean="0"/>
                <a:t>개의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구역입니다</a:t>
              </a:r>
              <a:r>
                <a:rPr lang="en-US" altLang="ko-KR" sz="1200" dirty="0" smtClean="0"/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 smtClean="0">
                  <a:solidFill>
                    <a:schemeClr val="accent2"/>
                  </a:solidFill>
                </a:rPr>
                <a:t>로비</a:t>
              </a:r>
              <a:r>
                <a:rPr lang="ko-KR" altLang="en-US" sz="1200" dirty="0" smtClean="0"/>
                <a:t>는 배를 고치기 위한 재료를 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가공하는 구역입니다</a:t>
              </a:r>
              <a:r>
                <a:rPr lang="en-US" altLang="ko-KR" sz="1200" dirty="0" smtClean="0"/>
                <a:t>.</a:t>
              </a:r>
            </a:p>
            <a:p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 smtClean="0">
                  <a:solidFill>
                    <a:srgbClr val="E48445"/>
                  </a:solidFill>
                </a:rPr>
                <a:t>연구소</a:t>
              </a:r>
              <a:r>
                <a:rPr lang="ko-KR" altLang="en-US" sz="1200" dirty="0" smtClean="0"/>
                <a:t>에는 </a:t>
              </a:r>
              <a:r>
                <a:rPr lang="ko-KR" altLang="en-US" sz="1200" dirty="0" smtClean="0">
                  <a:solidFill>
                    <a:srgbClr val="E48445"/>
                  </a:solidFill>
                </a:rPr>
                <a:t>창고</a:t>
              </a:r>
              <a:r>
                <a:rPr lang="en-US" altLang="ko-KR" sz="1200" dirty="0" smtClean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 err="1" smtClean="0">
                  <a:solidFill>
                    <a:srgbClr val="E48445"/>
                  </a:solidFill>
                </a:rPr>
                <a:t>통신실</a:t>
              </a:r>
              <a:r>
                <a:rPr lang="en-US" altLang="ko-KR" sz="1200" dirty="0" smtClean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 err="1" smtClean="0">
                  <a:solidFill>
                    <a:srgbClr val="E48445"/>
                  </a:solidFill>
                </a:rPr>
                <a:t>정제소</a:t>
              </a:r>
              <a:r>
                <a:rPr lang="en-US" altLang="ko-KR" sz="1200" dirty="0" smtClean="0">
                  <a:solidFill>
                    <a:srgbClr val="E48445"/>
                  </a:solidFill>
                </a:rPr>
                <a:t>, </a:t>
              </a:r>
              <a:r>
                <a:rPr lang="ko-KR" altLang="en-US" sz="1200" dirty="0" err="1" smtClean="0">
                  <a:solidFill>
                    <a:srgbClr val="E48445"/>
                  </a:solidFill>
                </a:rPr>
                <a:t>발전실</a:t>
              </a:r>
              <a:r>
                <a:rPr lang="en-US" altLang="ko-KR" sz="1200" dirty="0" smtClean="0">
                  <a:solidFill>
                    <a:srgbClr val="E48445"/>
                  </a:solidFill>
                </a:rPr>
                <a:t>,</a:t>
              </a:r>
              <a:r>
                <a:rPr lang="ko-KR" altLang="en-US" sz="1200" dirty="0" smtClean="0">
                  <a:solidFill>
                    <a:srgbClr val="E48445"/>
                  </a:solidFill>
                </a:rPr>
                <a:t> </a:t>
              </a:r>
              <a:r>
                <a:rPr lang="en-US" altLang="ko-KR" sz="1200" dirty="0" smtClean="0">
                  <a:solidFill>
                    <a:srgbClr val="E48445"/>
                  </a:solidFill>
                </a:rPr>
                <a:t/>
              </a:r>
              <a:br>
                <a:rPr lang="en-US" altLang="ko-KR" sz="1200" dirty="0" smtClean="0">
                  <a:solidFill>
                    <a:srgbClr val="E48445"/>
                  </a:solidFill>
                </a:rPr>
              </a:br>
              <a:r>
                <a:rPr lang="ko-KR" altLang="en-US" sz="1200" dirty="0" err="1" smtClean="0">
                  <a:solidFill>
                    <a:srgbClr val="E48445"/>
                  </a:solidFill>
                </a:rPr>
                <a:t>충전실</a:t>
              </a:r>
              <a:r>
                <a:rPr lang="ko-KR" altLang="en-US" sz="1200" dirty="0" err="1" smtClean="0"/>
                <a:t>으로</a:t>
              </a:r>
              <a:r>
                <a:rPr lang="ko-KR" altLang="en-US" sz="1200" dirty="0" smtClean="0"/>
                <a:t> 나뉘어 있습니다</a:t>
              </a:r>
              <a:r>
                <a:rPr lang="en-US" altLang="ko-KR" sz="1200" dirty="0" smtClean="0"/>
                <a:t>.</a:t>
              </a:r>
            </a:p>
            <a:p>
              <a:endParaRPr lang="en-US" altLang="ko-KR" sz="12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/>
                <a:t>방해 미션에 연구소 문을 모두 닫는 미션이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존재함</a:t>
              </a:r>
              <a:r>
                <a:rPr lang="en-US" altLang="ko-KR" sz="1200" dirty="0" smtClean="0"/>
                <a:t>.</a:t>
              </a:r>
              <a:endParaRPr lang="en-US" altLang="ko-KR" sz="12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8813CF-21E0-8713-E0CD-2B7C3EE4E4E1}"/>
              </a:ext>
            </a:extLst>
          </p:cNvPr>
          <p:cNvGrpSpPr/>
          <p:nvPr/>
        </p:nvGrpSpPr>
        <p:grpSpPr>
          <a:xfrm>
            <a:off x="1031470" y="2562938"/>
            <a:ext cx="5943292" cy="2727668"/>
            <a:chOff x="1031470" y="2562938"/>
            <a:chExt cx="5943292" cy="27276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227ABDE-684F-DF38-2699-A4AF40BCAF50}"/>
                </a:ext>
              </a:extLst>
            </p:cNvPr>
            <p:cNvGrpSpPr/>
            <p:nvPr/>
          </p:nvGrpSpPr>
          <p:grpSpPr>
            <a:xfrm>
              <a:off x="3551448" y="3468805"/>
              <a:ext cx="914400" cy="914400"/>
              <a:chOff x="3386916" y="1844984"/>
              <a:chExt cx="914400" cy="914400"/>
            </a:xfrm>
          </p:grpSpPr>
          <p:sp>
            <p:nvSpPr>
              <p:cNvPr id="6" name="팔각형 5">
                <a:extLst>
                  <a:ext uri="{FF2B5EF4-FFF2-40B4-BE49-F238E27FC236}">
                    <a16:creationId xmlns:a16="http://schemas.microsoft.com/office/drawing/2014/main" id="{0792509F-1B1B-2642-FF62-4898422E85E1}"/>
                  </a:ext>
                </a:extLst>
              </p:cNvPr>
              <p:cNvSpPr/>
              <p:nvPr/>
            </p:nvSpPr>
            <p:spPr>
              <a:xfrm>
                <a:off x="3386916" y="1844984"/>
                <a:ext cx="914400" cy="914400"/>
              </a:xfrm>
              <a:prstGeom prst="octagon">
                <a:avLst/>
              </a:prstGeom>
              <a:solidFill>
                <a:srgbClr val="C5E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육각형 144">
                <a:extLst>
                  <a:ext uri="{FF2B5EF4-FFF2-40B4-BE49-F238E27FC236}">
                    <a16:creationId xmlns:a16="http://schemas.microsoft.com/office/drawing/2014/main" id="{210892FE-E5CD-400D-FE59-A2FFEA659859}"/>
                  </a:ext>
                </a:extLst>
              </p:cNvPr>
              <p:cNvSpPr/>
              <p:nvPr/>
            </p:nvSpPr>
            <p:spPr>
              <a:xfrm>
                <a:off x="3747695" y="2198774"/>
                <a:ext cx="214975" cy="185324"/>
              </a:xfrm>
              <a:prstGeom prst="hexag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4" name="육각형 153">
              <a:extLst>
                <a:ext uri="{FF2B5EF4-FFF2-40B4-BE49-F238E27FC236}">
                  <a16:creationId xmlns:a16="http://schemas.microsoft.com/office/drawing/2014/main" id="{BD8FC219-8F6E-5C15-BCEF-AA6226352F70}"/>
                </a:ext>
              </a:extLst>
            </p:cNvPr>
            <p:cNvSpPr/>
            <p:nvPr/>
          </p:nvSpPr>
          <p:spPr>
            <a:xfrm>
              <a:off x="1031470" y="3728083"/>
              <a:ext cx="94568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 </a:t>
              </a:r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0DDD9F7B-BB2E-6855-1CB5-C62FB29C3D86}"/>
                </a:ext>
              </a:extLst>
            </p:cNvPr>
            <p:cNvSpPr/>
            <p:nvPr/>
          </p:nvSpPr>
          <p:spPr>
            <a:xfrm>
              <a:off x="3540539" y="2562938"/>
              <a:ext cx="914400" cy="914400"/>
            </a:xfrm>
            <a:prstGeom prst="octagon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9DB7E4AA-96A9-8A08-A659-61F3FE89CF3D}"/>
                </a:ext>
              </a:extLst>
            </p:cNvPr>
            <p:cNvSpPr/>
            <p:nvPr/>
          </p:nvSpPr>
          <p:spPr>
            <a:xfrm>
              <a:off x="4451191" y="3487812"/>
              <a:ext cx="914400" cy="914400"/>
            </a:xfrm>
            <a:prstGeom prst="octagon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007538E-9670-534E-0C60-659466F33B91}"/>
                </a:ext>
              </a:extLst>
            </p:cNvPr>
            <p:cNvSpPr/>
            <p:nvPr/>
          </p:nvSpPr>
          <p:spPr>
            <a:xfrm>
              <a:off x="2641421" y="3478237"/>
              <a:ext cx="914400" cy="914400"/>
            </a:xfrm>
            <a:prstGeom prst="octagon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팔각형 164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3540539" y="4376206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BA0B94-CF95-DC17-154A-1BADCA2B03E5}"/>
                </a:ext>
              </a:extLst>
            </p:cNvPr>
            <p:cNvSpPr/>
            <p:nvPr/>
          </p:nvSpPr>
          <p:spPr>
            <a:xfrm rot="2679586">
              <a:off x="3360769" y="3278607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543BA4F-A3E7-1960-08A2-387B009AAE3E}"/>
                </a:ext>
              </a:extLst>
            </p:cNvPr>
            <p:cNvSpPr/>
            <p:nvPr/>
          </p:nvSpPr>
          <p:spPr>
            <a:xfrm rot="2679586">
              <a:off x="3369288" y="4192816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8A3449D-CBC1-1597-4F9B-843864DD7196}"/>
                </a:ext>
              </a:extLst>
            </p:cNvPr>
            <p:cNvSpPr/>
            <p:nvPr/>
          </p:nvSpPr>
          <p:spPr>
            <a:xfrm rot="2679586">
              <a:off x="4267721" y="4197731"/>
              <a:ext cx="383979" cy="385972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6EBF1B1-0387-C832-2375-AF00BE2719A1}"/>
                </a:ext>
              </a:extLst>
            </p:cNvPr>
            <p:cNvSpPr/>
            <p:nvPr/>
          </p:nvSpPr>
          <p:spPr>
            <a:xfrm rot="2679586">
              <a:off x="4257510" y="3297859"/>
              <a:ext cx="393260" cy="36099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FF2B6FC-B5EF-77D7-7463-6F2E9F2E6B5E}"/>
                </a:ext>
              </a:extLst>
            </p:cNvPr>
            <p:cNvSpPr/>
            <p:nvPr/>
          </p:nvSpPr>
          <p:spPr>
            <a:xfrm>
              <a:off x="5360194" y="3521869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육각형 154">
              <a:extLst>
                <a:ext uri="{FF2B5EF4-FFF2-40B4-BE49-F238E27FC236}">
                  <a16:creationId xmlns:a16="http://schemas.microsoft.com/office/drawing/2014/main" id="{3C247047-D95C-BD98-D8DA-EAB90F0B84CC}"/>
                </a:ext>
              </a:extLst>
            </p:cNvPr>
            <p:cNvSpPr/>
            <p:nvPr/>
          </p:nvSpPr>
          <p:spPr>
            <a:xfrm>
              <a:off x="6020968" y="3703655"/>
              <a:ext cx="953794" cy="433857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E6147E0E-CEAF-F8AB-856E-105CB109BC8D}"/>
                </a:ext>
              </a:extLst>
            </p:cNvPr>
            <p:cNvSpPr/>
            <p:nvPr/>
          </p:nvSpPr>
          <p:spPr>
            <a:xfrm rot="10800000">
              <a:off x="1860916" y="3478727"/>
              <a:ext cx="783431" cy="859631"/>
            </a:xfrm>
            <a:custGeom>
              <a:avLst/>
              <a:gdLst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00075 w 776287"/>
                <a:gd name="connsiteY5" fmla="*/ 407194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76287"/>
                <a:gd name="connsiteY0" fmla="*/ 230981 h 859631"/>
                <a:gd name="connsiteX1" fmla="*/ 0 w 776287"/>
                <a:gd name="connsiteY1" fmla="*/ 614362 h 859631"/>
                <a:gd name="connsiteX2" fmla="*/ 242887 w 776287"/>
                <a:gd name="connsiteY2" fmla="*/ 859631 h 859631"/>
                <a:gd name="connsiteX3" fmla="*/ 590550 w 776287"/>
                <a:gd name="connsiteY3" fmla="*/ 859631 h 859631"/>
                <a:gd name="connsiteX4" fmla="*/ 776287 w 776287"/>
                <a:gd name="connsiteY4" fmla="*/ 607219 h 859631"/>
                <a:gd name="connsiteX5" fmla="*/ 676275 w 776287"/>
                <a:gd name="connsiteY5" fmla="*/ 390525 h 859631"/>
                <a:gd name="connsiteX6" fmla="*/ 738187 w 776287"/>
                <a:gd name="connsiteY6" fmla="*/ 185737 h 859631"/>
                <a:gd name="connsiteX7" fmla="*/ 561975 w 776287"/>
                <a:gd name="connsiteY7" fmla="*/ 0 h 859631"/>
                <a:gd name="connsiteX8" fmla="*/ 180975 w 776287"/>
                <a:gd name="connsiteY8" fmla="*/ 2381 h 859631"/>
                <a:gd name="connsiteX9" fmla="*/ 2381 w 776287"/>
                <a:gd name="connsiteY9" fmla="*/ 230981 h 859631"/>
                <a:gd name="connsiteX0" fmla="*/ 2381 w 783431"/>
                <a:gd name="connsiteY0" fmla="*/ 230981 h 859631"/>
                <a:gd name="connsiteX1" fmla="*/ 0 w 783431"/>
                <a:gd name="connsiteY1" fmla="*/ 614362 h 859631"/>
                <a:gd name="connsiteX2" fmla="*/ 242887 w 783431"/>
                <a:gd name="connsiteY2" fmla="*/ 859631 h 859631"/>
                <a:gd name="connsiteX3" fmla="*/ 590550 w 783431"/>
                <a:gd name="connsiteY3" fmla="*/ 859631 h 859631"/>
                <a:gd name="connsiteX4" fmla="*/ 776287 w 783431"/>
                <a:gd name="connsiteY4" fmla="*/ 607219 h 859631"/>
                <a:gd name="connsiteX5" fmla="*/ 676275 w 783431"/>
                <a:gd name="connsiteY5" fmla="*/ 390525 h 859631"/>
                <a:gd name="connsiteX6" fmla="*/ 783431 w 783431"/>
                <a:gd name="connsiteY6" fmla="*/ 183356 h 859631"/>
                <a:gd name="connsiteX7" fmla="*/ 561975 w 783431"/>
                <a:gd name="connsiteY7" fmla="*/ 0 h 859631"/>
                <a:gd name="connsiteX8" fmla="*/ 180975 w 783431"/>
                <a:gd name="connsiteY8" fmla="*/ 2381 h 859631"/>
                <a:gd name="connsiteX9" fmla="*/ 2381 w 783431"/>
                <a:gd name="connsiteY9" fmla="*/ 230981 h 85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3431" h="859631">
                  <a:moveTo>
                    <a:pt x="2381" y="230981"/>
                  </a:moveTo>
                  <a:cubicBezTo>
                    <a:pt x="1587" y="358775"/>
                    <a:pt x="794" y="486568"/>
                    <a:pt x="0" y="614362"/>
                  </a:cubicBezTo>
                  <a:lnTo>
                    <a:pt x="242887" y="859631"/>
                  </a:lnTo>
                  <a:lnTo>
                    <a:pt x="590550" y="859631"/>
                  </a:lnTo>
                  <a:lnTo>
                    <a:pt x="776287" y="607219"/>
                  </a:lnTo>
                  <a:lnTo>
                    <a:pt x="676275" y="390525"/>
                  </a:lnTo>
                  <a:lnTo>
                    <a:pt x="783431" y="183356"/>
                  </a:lnTo>
                  <a:lnTo>
                    <a:pt x="561975" y="0"/>
                  </a:lnTo>
                  <a:lnTo>
                    <a:pt x="180975" y="2381"/>
                  </a:lnTo>
                  <a:lnTo>
                    <a:pt x="2381" y="2309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1020BEB-02B4-E0FF-8D1F-94CDBDCAFA61}"/>
                </a:ext>
              </a:extLst>
            </p:cNvPr>
            <p:cNvSpPr/>
            <p:nvPr/>
          </p:nvSpPr>
          <p:spPr>
            <a:xfrm>
              <a:off x="4707912" y="41148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0C24840-8FD6-0891-0132-BF656B2DEBB8}"/>
                </a:ext>
              </a:extLst>
            </p:cNvPr>
            <p:cNvSpPr/>
            <p:nvPr/>
          </p:nvSpPr>
          <p:spPr>
            <a:xfrm>
              <a:off x="4613504" y="3869600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892C525-F6D7-A108-E995-2E96EB0A5204}"/>
                </a:ext>
              </a:extLst>
            </p:cNvPr>
            <p:cNvSpPr/>
            <p:nvPr/>
          </p:nvSpPr>
          <p:spPr>
            <a:xfrm>
              <a:off x="4729803" y="3681999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3822402" y="46393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D5DE0FB-917B-8190-8CB8-6526937B26B3}"/>
                </a:ext>
              </a:extLst>
            </p:cNvPr>
            <p:cNvSpPr/>
            <p:nvPr/>
          </p:nvSpPr>
          <p:spPr>
            <a:xfrm>
              <a:off x="3974802" y="47917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4127202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4127202" y="4632361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3836113" y="4944153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AE4A2AD-4BF6-4ABB-FD24-AA0A3AC0B8D4}"/>
                </a:ext>
              </a:extLst>
            </p:cNvPr>
            <p:cNvSpPr/>
            <p:nvPr/>
          </p:nvSpPr>
          <p:spPr>
            <a:xfrm>
              <a:off x="5630632" y="3516976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62391773-3A49-ED34-6D21-2C0FBA61053A}"/>
                </a:ext>
              </a:extLst>
            </p:cNvPr>
            <p:cNvSpPr/>
            <p:nvPr/>
          </p:nvSpPr>
          <p:spPr>
            <a:xfrm>
              <a:off x="2127876" y="3473048"/>
              <a:ext cx="210359" cy="1211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B40F60C-42DA-E1DB-CF31-4E0C2F8D0E94}"/>
                </a:ext>
              </a:extLst>
            </p:cNvPr>
            <p:cNvSpPr/>
            <p:nvPr/>
          </p:nvSpPr>
          <p:spPr>
            <a:xfrm>
              <a:off x="5668950" y="426522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02DFA7D-2C3A-C751-FC95-2BFCA25E0A33}"/>
                </a:ext>
              </a:extLst>
            </p:cNvPr>
            <p:cNvSpPr/>
            <p:nvPr/>
          </p:nvSpPr>
          <p:spPr>
            <a:xfrm>
              <a:off x="3303680" y="370274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ECA3F87-E611-FC80-3555-E4B8BC92B1E2}"/>
                </a:ext>
              </a:extLst>
            </p:cNvPr>
            <p:cNvSpPr/>
            <p:nvPr/>
          </p:nvSpPr>
          <p:spPr>
            <a:xfrm>
              <a:off x="3305905" y="4036831"/>
              <a:ext cx="119538" cy="119538"/>
            </a:xfrm>
            <a:prstGeom prst="ellipse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F9B82B8-0209-E6F8-5CB6-026F608C9D66}"/>
                </a:ext>
              </a:extLst>
            </p:cNvPr>
            <p:cNvSpPr/>
            <p:nvPr/>
          </p:nvSpPr>
          <p:spPr>
            <a:xfrm>
              <a:off x="2798982" y="3628714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868E5CA-36D2-D973-EC46-01D4E7C92503}"/>
                </a:ext>
              </a:extLst>
            </p:cNvPr>
            <p:cNvSpPr/>
            <p:nvPr/>
          </p:nvSpPr>
          <p:spPr>
            <a:xfrm>
              <a:off x="2778683" y="4132475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FCB8309-A572-38BB-9CBF-2935C692E944}"/>
                </a:ext>
              </a:extLst>
            </p:cNvPr>
            <p:cNvSpPr/>
            <p:nvPr/>
          </p:nvSpPr>
          <p:spPr>
            <a:xfrm>
              <a:off x="3061374" y="354521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9A401BE7-2045-2006-20C3-904EA05BE75D}"/>
                </a:ext>
              </a:extLst>
            </p:cNvPr>
            <p:cNvSpPr/>
            <p:nvPr/>
          </p:nvSpPr>
          <p:spPr>
            <a:xfrm>
              <a:off x="3052964" y="4266631"/>
              <a:ext cx="91313" cy="9131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D4E76E2-8A33-79FF-7E24-5AB92D11634F}"/>
                </a:ext>
              </a:extLst>
            </p:cNvPr>
            <p:cNvSpPr/>
            <p:nvPr/>
          </p:nvSpPr>
          <p:spPr>
            <a:xfrm>
              <a:off x="2140911" y="4209818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AA72FFB-0FFF-071B-DFA7-6C091AB1DB2A}"/>
                </a:ext>
              </a:extLst>
            </p:cNvPr>
            <p:cNvSpPr/>
            <p:nvPr/>
          </p:nvSpPr>
          <p:spPr>
            <a:xfrm rot="18793458">
              <a:off x="3328735" y="3328607"/>
              <a:ext cx="270054" cy="131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5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B716955-6704-FEF0-5D06-C194039BF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33764" y="3691081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BA1E4B1C-6FA7-FD10-03A7-717DD2F7B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64342" y="4217395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D533F281-D523-170C-52DC-5BB50D19F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12810" y="4008074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2" descr="휴지통 이미지 _사진 401181754 무료 다운로드_lovepik.com">
              <a:extLst>
                <a:ext uri="{FF2B5EF4-FFF2-40B4-BE49-F238E27FC236}">
                  <a16:creationId xmlns:a16="http://schemas.microsoft.com/office/drawing/2014/main" id="{0633CA01-4E78-6339-A4E6-073B2A2D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085864" y="3442118"/>
              <a:ext cx="163294" cy="163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47A6691-ADD5-A3FD-0CB5-CAC16960FF8C}"/>
                </a:ext>
              </a:extLst>
            </p:cNvPr>
            <p:cNvSpPr/>
            <p:nvPr/>
          </p:nvSpPr>
          <p:spPr>
            <a:xfrm rot="19192136">
              <a:off x="4476316" y="4423474"/>
              <a:ext cx="154871" cy="103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7914A93-5DB6-BF28-C109-7BD005CB32B6}"/>
                </a:ext>
              </a:extLst>
            </p:cNvPr>
            <p:cNvSpPr/>
            <p:nvPr/>
          </p:nvSpPr>
          <p:spPr>
            <a:xfrm rot="2577581">
              <a:off x="3356530" y="4432545"/>
              <a:ext cx="210359" cy="1211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순서도: 자기 디스크 202">
              <a:extLst>
                <a:ext uri="{FF2B5EF4-FFF2-40B4-BE49-F238E27FC236}">
                  <a16:creationId xmlns:a16="http://schemas.microsoft.com/office/drawing/2014/main" id="{02E98DE3-2B47-D089-7703-1D049DC8E8D4}"/>
                </a:ext>
              </a:extLst>
            </p:cNvPr>
            <p:cNvSpPr/>
            <p:nvPr/>
          </p:nvSpPr>
          <p:spPr>
            <a:xfrm>
              <a:off x="4486887" y="3256968"/>
              <a:ext cx="101017" cy="16752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BC1891-D919-8442-6575-D388822D6AD0}"/>
                </a:ext>
              </a:extLst>
            </p:cNvPr>
            <p:cNvSpPr txBox="1"/>
            <p:nvPr/>
          </p:nvSpPr>
          <p:spPr>
            <a:xfrm>
              <a:off x="1955122" y="3818774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블루팀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842CEC4-6530-0793-41A3-32634E646D26}"/>
                </a:ext>
              </a:extLst>
            </p:cNvPr>
            <p:cNvSpPr txBox="1"/>
            <p:nvPr/>
          </p:nvSpPr>
          <p:spPr>
            <a:xfrm>
              <a:off x="5403027" y="3850785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레드팀</a:t>
              </a:r>
              <a:r>
                <a:rPr lang="ko-KR" altLang="en-US" sz="700" b="1" dirty="0"/>
                <a:t> 로비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41591D0-6A10-69EF-59D6-9521079E49D2}"/>
                </a:ext>
              </a:extLst>
            </p:cNvPr>
            <p:cNvSpPr txBox="1"/>
            <p:nvPr/>
          </p:nvSpPr>
          <p:spPr>
            <a:xfrm>
              <a:off x="2806297" y="3851256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모래사장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AECE07E-2208-7521-D1AE-B394AB287F3A}"/>
                </a:ext>
              </a:extLst>
            </p:cNvPr>
            <p:cNvSpPr txBox="1"/>
            <p:nvPr/>
          </p:nvSpPr>
          <p:spPr>
            <a:xfrm>
              <a:off x="4813551" y="3852239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숲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3881769" y="472825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92050D1-BCC8-5A86-AAA5-A8EE1AE83891}"/>
                </a:ext>
              </a:extLst>
            </p:cNvPr>
            <p:cNvSpPr txBox="1"/>
            <p:nvPr/>
          </p:nvSpPr>
          <p:spPr>
            <a:xfrm>
              <a:off x="4208970" y="3384176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충전실</a:t>
              </a:r>
              <a:endParaRPr lang="ko-KR" altLang="en-US" sz="7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2EB950B-8CC0-4599-C695-58B50F31338F}"/>
                </a:ext>
              </a:extLst>
            </p:cNvPr>
            <p:cNvSpPr txBox="1"/>
            <p:nvPr/>
          </p:nvSpPr>
          <p:spPr>
            <a:xfrm>
              <a:off x="3351927" y="3377760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err="1"/>
                <a:t>엔진실</a:t>
              </a:r>
              <a:endParaRPr lang="ko-KR" altLang="en-US" sz="700" b="1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20C14C5-2A34-E5E8-B3CE-6273116E51A6}"/>
                </a:ext>
              </a:extLst>
            </p:cNvPr>
            <p:cNvSpPr txBox="1"/>
            <p:nvPr/>
          </p:nvSpPr>
          <p:spPr>
            <a:xfrm>
              <a:off x="3324463" y="426716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물통창고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EF8C3-8F21-F5F9-722C-7E35150162A0}"/>
                </a:ext>
              </a:extLst>
            </p:cNvPr>
            <p:cNvSpPr txBox="1"/>
            <p:nvPr/>
          </p:nvSpPr>
          <p:spPr>
            <a:xfrm>
              <a:off x="4240694" y="4236668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b="1" dirty="0"/>
                <a:t>배터리</a:t>
              </a:r>
              <a:endParaRPr lang="en-US" altLang="ko-KR" sz="700" b="1" dirty="0"/>
            </a:p>
            <a:p>
              <a:pPr algn="ctr"/>
              <a:r>
                <a:rPr lang="ko-KR" altLang="en-US" sz="700" b="1" dirty="0"/>
                <a:t>창고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2D99A64-1708-611A-1B39-5903B2553468}"/>
                </a:ext>
              </a:extLst>
            </p:cNvPr>
            <p:cNvSpPr txBox="1"/>
            <p:nvPr/>
          </p:nvSpPr>
          <p:spPr>
            <a:xfrm>
              <a:off x="3826547" y="2910167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동굴       </a:t>
              </a:r>
            </a:p>
          </p:txBody>
        </p:sp>
      </p:grpSp>
      <p:sp>
        <p:nvSpPr>
          <p:cNvPr id="217" name="자유형: 도형 216">
            <a:extLst>
              <a:ext uri="{FF2B5EF4-FFF2-40B4-BE49-F238E27FC236}">
                <a16:creationId xmlns:a16="http://schemas.microsoft.com/office/drawing/2014/main" id="{9B9A99BA-7F1D-7B05-041E-0FA82E709804}"/>
              </a:ext>
            </a:extLst>
          </p:cNvPr>
          <p:cNvSpPr/>
          <p:nvPr/>
        </p:nvSpPr>
        <p:spPr>
          <a:xfrm rot="11732750">
            <a:off x="3688987" y="2758772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자유형: 도형 217">
            <a:extLst>
              <a:ext uri="{FF2B5EF4-FFF2-40B4-BE49-F238E27FC236}">
                <a16:creationId xmlns:a16="http://schemas.microsoft.com/office/drawing/2014/main" id="{CCFB1054-4256-1B4C-F22B-7736E1E47812}"/>
              </a:ext>
            </a:extLst>
          </p:cNvPr>
          <p:cNvSpPr/>
          <p:nvPr/>
        </p:nvSpPr>
        <p:spPr>
          <a:xfrm rot="11732750">
            <a:off x="3950259" y="3031618"/>
            <a:ext cx="383241" cy="256699"/>
          </a:xfrm>
          <a:custGeom>
            <a:avLst/>
            <a:gdLst>
              <a:gd name="connsiteX0" fmla="*/ 800100 w 807720"/>
              <a:gd name="connsiteY0" fmla="*/ 160020 h 541020"/>
              <a:gd name="connsiteX1" fmla="*/ 807720 w 807720"/>
              <a:gd name="connsiteY1" fmla="*/ 388620 h 541020"/>
              <a:gd name="connsiteX2" fmla="*/ 144780 w 807720"/>
              <a:gd name="connsiteY2" fmla="*/ 541020 h 541020"/>
              <a:gd name="connsiteX3" fmla="*/ 0 w 807720"/>
              <a:gd name="connsiteY3" fmla="*/ 327660 h 541020"/>
              <a:gd name="connsiteX4" fmla="*/ 304800 w 807720"/>
              <a:gd name="connsiteY4" fmla="*/ 0 h 541020"/>
              <a:gd name="connsiteX5" fmla="*/ 685800 w 807720"/>
              <a:gd name="connsiteY5" fmla="*/ 38100 h 541020"/>
              <a:gd name="connsiteX6" fmla="*/ 800100 w 807720"/>
              <a:gd name="connsiteY6" fmla="*/ 160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720" h="541020">
                <a:moveTo>
                  <a:pt x="800100" y="160020"/>
                </a:moveTo>
                <a:lnTo>
                  <a:pt x="807720" y="388620"/>
                </a:lnTo>
                <a:lnTo>
                  <a:pt x="144780" y="541020"/>
                </a:lnTo>
                <a:lnTo>
                  <a:pt x="0" y="327660"/>
                </a:lnTo>
                <a:lnTo>
                  <a:pt x="304800" y="0"/>
                </a:lnTo>
                <a:lnTo>
                  <a:pt x="685800" y="38100"/>
                </a:lnTo>
                <a:lnTo>
                  <a:pt x="800100" y="160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3561204" y="5658121"/>
            <a:ext cx="914400" cy="914400"/>
            <a:chOff x="5322460" y="4910992"/>
            <a:chExt cx="914400" cy="914400"/>
          </a:xfrm>
        </p:grpSpPr>
        <p:sp>
          <p:nvSpPr>
            <p:cNvPr id="62" name="팔각형 61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5322460" y="4910992"/>
              <a:ext cx="914400" cy="914400"/>
            </a:xfrm>
            <a:prstGeom prst="octagon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5749632" y="5317412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CDC1348-7FC0-8C50-5080-ACE4E2628669}"/>
                </a:ext>
              </a:extLst>
            </p:cNvPr>
            <p:cNvSpPr/>
            <p:nvPr/>
          </p:nvSpPr>
          <p:spPr>
            <a:xfrm>
              <a:off x="5604323" y="5174139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59D80A2-8776-D8F5-6D05-A4BDFD552205}"/>
                </a:ext>
              </a:extLst>
            </p:cNvPr>
            <p:cNvSpPr/>
            <p:nvPr/>
          </p:nvSpPr>
          <p:spPr>
            <a:xfrm>
              <a:off x="5909123" y="5478939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D82C9A8-EB67-AE29-EB20-59F7789F2BF9}"/>
                </a:ext>
              </a:extLst>
            </p:cNvPr>
            <p:cNvSpPr/>
            <p:nvPr/>
          </p:nvSpPr>
          <p:spPr>
            <a:xfrm>
              <a:off x="5909123" y="5167147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1325C7C-A9AD-CD79-54BE-D6A448087E44}"/>
                </a:ext>
              </a:extLst>
            </p:cNvPr>
            <p:cNvSpPr/>
            <p:nvPr/>
          </p:nvSpPr>
          <p:spPr>
            <a:xfrm>
              <a:off x="5618034" y="5478939"/>
              <a:ext cx="91313" cy="9131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E85EBF-9099-6FDB-04E4-7082FBD1DB1F}"/>
                </a:ext>
              </a:extLst>
            </p:cNvPr>
            <p:cNvSpPr txBox="1"/>
            <p:nvPr/>
          </p:nvSpPr>
          <p:spPr>
            <a:xfrm>
              <a:off x="5663690" y="5263042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밭</a:t>
              </a:r>
            </a:p>
          </p:txBody>
        </p:sp>
        <p:sp>
          <p:nvSpPr>
            <p:cNvPr id="69" name="팔각형 68">
              <a:extLst>
                <a:ext uri="{FF2B5EF4-FFF2-40B4-BE49-F238E27FC236}">
                  <a16:creationId xmlns:a16="http://schemas.microsoft.com/office/drawing/2014/main" id="{AC0ABEA2-7C16-CE7A-EB39-54ABD533EEC9}"/>
                </a:ext>
              </a:extLst>
            </p:cNvPr>
            <p:cNvSpPr/>
            <p:nvPr/>
          </p:nvSpPr>
          <p:spPr>
            <a:xfrm>
              <a:off x="5322460" y="4910992"/>
              <a:ext cx="914400" cy="914400"/>
            </a:xfrm>
            <a:prstGeom prst="octagon">
              <a:avLst/>
            </a:prstGeom>
            <a:solidFill>
              <a:srgbClr val="00B0F0">
                <a:alpha val="18824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0" name="팔각형 69">
            <a:extLst>
              <a:ext uri="{FF2B5EF4-FFF2-40B4-BE49-F238E27FC236}">
                <a16:creationId xmlns:a16="http://schemas.microsoft.com/office/drawing/2014/main" id="{F007538E-9670-534E-0C60-659466F33B91}"/>
              </a:ext>
            </a:extLst>
          </p:cNvPr>
          <p:cNvSpPr/>
          <p:nvPr/>
        </p:nvSpPr>
        <p:spPr>
          <a:xfrm>
            <a:off x="1937414" y="5311668"/>
            <a:ext cx="914400" cy="914400"/>
          </a:xfrm>
          <a:prstGeom prst="octagon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02DFA7D-2C3A-C751-FC95-2BFCA25E0A33}"/>
              </a:ext>
            </a:extLst>
          </p:cNvPr>
          <p:cNvSpPr/>
          <p:nvPr/>
        </p:nvSpPr>
        <p:spPr>
          <a:xfrm>
            <a:off x="2599673" y="5536172"/>
            <a:ext cx="119538" cy="11953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ECA3F87-E611-FC80-3555-E4B8BC92B1E2}"/>
              </a:ext>
            </a:extLst>
          </p:cNvPr>
          <p:cNvSpPr/>
          <p:nvPr/>
        </p:nvSpPr>
        <p:spPr>
          <a:xfrm>
            <a:off x="2601898" y="5870262"/>
            <a:ext cx="119538" cy="11953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F9B82B8-0209-E6F8-5CB6-026F608C9D66}"/>
              </a:ext>
            </a:extLst>
          </p:cNvPr>
          <p:cNvSpPr/>
          <p:nvPr/>
        </p:nvSpPr>
        <p:spPr>
          <a:xfrm>
            <a:off x="2094975" y="5462145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868E5CA-36D2-D973-EC46-01D4E7C92503}"/>
              </a:ext>
            </a:extLst>
          </p:cNvPr>
          <p:cNvSpPr/>
          <p:nvPr/>
        </p:nvSpPr>
        <p:spPr>
          <a:xfrm>
            <a:off x="2074676" y="5965906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FCB8309-A572-38BB-9CBF-2935C692E944}"/>
              </a:ext>
            </a:extLst>
          </p:cNvPr>
          <p:cNvSpPr/>
          <p:nvPr/>
        </p:nvSpPr>
        <p:spPr>
          <a:xfrm>
            <a:off x="2357367" y="5378642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A401BE7-2045-2006-20C3-904EA05BE75D}"/>
              </a:ext>
            </a:extLst>
          </p:cNvPr>
          <p:cNvSpPr/>
          <p:nvPr/>
        </p:nvSpPr>
        <p:spPr>
          <a:xfrm>
            <a:off x="2348957" y="6100062"/>
            <a:ext cx="91313" cy="91313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1591D0-6A10-69EF-59D6-9521079E49D2}"/>
              </a:ext>
            </a:extLst>
          </p:cNvPr>
          <p:cNvSpPr txBox="1"/>
          <p:nvPr/>
        </p:nvSpPr>
        <p:spPr>
          <a:xfrm>
            <a:off x="2102290" y="568468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모래사장</a:t>
            </a:r>
          </a:p>
        </p:txBody>
      </p:sp>
      <p:sp>
        <p:nvSpPr>
          <p:cNvPr id="78" name="팔각형 77">
            <a:extLst>
              <a:ext uri="{FF2B5EF4-FFF2-40B4-BE49-F238E27FC236}">
                <a16:creationId xmlns:a16="http://schemas.microsoft.com/office/drawing/2014/main" id="{F007538E-9670-534E-0C60-659466F33B91}"/>
              </a:ext>
            </a:extLst>
          </p:cNvPr>
          <p:cNvSpPr/>
          <p:nvPr/>
        </p:nvSpPr>
        <p:spPr>
          <a:xfrm>
            <a:off x="1937414" y="5311668"/>
            <a:ext cx="914400" cy="914400"/>
          </a:xfrm>
          <a:prstGeom prst="octagon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570932" y="6588363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/>
              <a:t>블루팀</a:t>
            </a:r>
            <a:r>
              <a:rPr lang="ko-KR" altLang="en-US" sz="700" b="1" dirty="0" smtClean="0"/>
              <a:t> 점령지역</a:t>
            </a:r>
            <a:endParaRPr lang="ko-KR" altLang="en-US" sz="700" b="1" dirty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2599562" y="4457733"/>
            <a:ext cx="229075" cy="719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988376" y="5289360"/>
            <a:ext cx="14885" cy="31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71953" y="6257269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 smtClean="0"/>
              <a:t>레드팀</a:t>
            </a:r>
            <a:r>
              <a:rPr lang="ko-KR" altLang="en-US" sz="700" b="1" dirty="0" smtClean="0"/>
              <a:t> 점령지역</a:t>
            </a:r>
            <a:endParaRPr lang="ko-KR" altLang="en-US" sz="700" b="1" dirty="0"/>
          </a:p>
        </p:txBody>
      </p:sp>
      <p:pic>
        <p:nvPicPr>
          <p:cNvPr id="83" name="Picture 6" descr="컴퓨터 아이콘, 제단, 사진, 종교, 제단 png | PNGWing">
            <a:extLst>
              <a:ext uri="{FF2B5EF4-FFF2-40B4-BE49-F238E27FC236}">
                <a16:creationId xmlns:a16="http://schemas.microsoft.com/office/drawing/2014/main" id="{BAAD9B60-6F88-04E4-6F66-72800D520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26" b="94454" l="10000" r="90000">
                        <a14:foregroundMark x1="30652" y1="15171" x2="60109" y2="10277"/>
                        <a14:foregroundMark x1="60109" y1="10277" x2="69783" y2="11909"/>
                        <a14:foregroundMark x1="74348" y1="10114" x2="52174" y2="3426"/>
                        <a14:foregroundMark x1="52174" y1="3426" x2="40543" y2="6199"/>
                        <a14:foregroundMark x1="31087" y1="89723" x2="56196" y2="94454"/>
                        <a14:foregroundMark x1="56196" y1="94454" x2="69348" y2="90538"/>
                        <a14:foregroundMark x1="72500" y1="94454" x2="72500" y2="94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6" y="1937814"/>
            <a:ext cx="850151" cy="56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연결선: 꺾임 22">
            <a:extLst>
              <a:ext uri="{FF2B5EF4-FFF2-40B4-BE49-F238E27FC236}">
                <a16:creationId xmlns:a16="http://schemas.microsoft.com/office/drawing/2014/main" id="{A5871B22-7EA7-5805-AAAE-6F958547BC63}"/>
              </a:ext>
            </a:extLst>
          </p:cNvPr>
          <p:cNvCxnSpPr>
            <a:stCxn id="145" idx="5"/>
            <a:endCxn id="83" idx="2"/>
          </p:cNvCxnSpPr>
          <p:nvPr/>
        </p:nvCxnSpPr>
        <p:spPr>
          <a:xfrm rot="5400000" flipH="1" flipV="1">
            <a:off x="3910985" y="2674159"/>
            <a:ext cx="1318322" cy="978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배 외부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2FF285-EA76-0276-5A06-5E27444E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1" y="1922106"/>
            <a:ext cx="7304845" cy="4097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5ABC37-78F2-5E0F-84D5-D2BF3B47647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33" y="1165197"/>
            <a:ext cx="3793167" cy="2590375"/>
          </a:xfrm>
          <a:prstGeom prst="rect">
            <a:avLst/>
          </a:prstGeom>
        </p:spPr>
      </p:pic>
      <p:pic>
        <p:nvPicPr>
          <p:cNvPr id="8" name="그림 7" descr="텍스트, 인형이(가) 표시된 사진&#10;&#10;자동 생성된 설명">
            <a:extLst>
              <a:ext uri="{FF2B5EF4-FFF2-40B4-BE49-F238E27FC236}">
                <a16:creationId xmlns:a16="http://schemas.microsoft.com/office/drawing/2014/main" id="{CCAB9BDD-1A59-EFE9-BD0B-B1D128A3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5" y="4692998"/>
            <a:ext cx="419449" cy="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9939D1-6DC4-F339-1260-A762278E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228682"/>
            <a:ext cx="7678222" cy="240063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C021B-A9AD-BA7A-3A98-5DA1DE049D60}"/>
              </a:ext>
            </a:extLst>
          </p:cNvPr>
          <p:cNvSpPr/>
          <p:nvPr/>
        </p:nvSpPr>
        <p:spPr>
          <a:xfrm>
            <a:off x="8982891" y="4619170"/>
            <a:ext cx="2043404" cy="1855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16DF7613-A090-609F-4158-13E7A23F3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9797"/>
              </p:ext>
            </p:extLst>
          </p:nvPr>
        </p:nvGraphicFramePr>
        <p:xfrm>
          <a:off x="646546" y="2300257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배 </a:t>
            </a:r>
            <a:r>
              <a:rPr lang="ko-KR" altLang="en-US" sz="2800" b="1" dirty="0" err="1" smtClean="0"/>
              <a:t>애부</a:t>
            </a:r>
            <a:endParaRPr lang="en-US" altLang="ko-KR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C8DEF8-91C9-4107-9FE0-FABFCBEC8A86}"/>
              </a:ext>
            </a:extLst>
          </p:cNvPr>
          <p:cNvCxnSpPr>
            <a:cxnSpLocks/>
          </p:cNvCxnSpPr>
          <p:nvPr/>
        </p:nvCxnSpPr>
        <p:spPr>
          <a:xfrm flipH="1" flipV="1">
            <a:off x="2855556" y="2368828"/>
            <a:ext cx="1193627" cy="28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90615-512D-4B11-14C0-5AB9A115C210}"/>
              </a:ext>
            </a:extLst>
          </p:cNvPr>
          <p:cNvSpPr/>
          <p:nvPr/>
        </p:nvSpPr>
        <p:spPr>
          <a:xfrm>
            <a:off x="382756" y="1194208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67DB-7F5D-E105-4590-54CC648E2AE8}"/>
              </a:ext>
            </a:extLst>
          </p:cNvPr>
          <p:cNvSpPr/>
          <p:nvPr/>
        </p:nvSpPr>
        <p:spPr>
          <a:xfrm>
            <a:off x="734656" y="1382320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0B6CE65-4502-DD69-AE9B-D14D79F5F849}"/>
              </a:ext>
            </a:extLst>
          </p:cNvPr>
          <p:cNvCxnSpPr/>
          <p:nvPr/>
        </p:nvCxnSpPr>
        <p:spPr>
          <a:xfrm>
            <a:off x="1819275" y="1194208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D19D16-7DFC-D24F-723A-31E62CCE62BE}"/>
              </a:ext>
            </a:extLst>
          </p:cNvPr>
          <p:cNvSpPr/>
          <p:nvPr/>
        </p:nvSpPr>
        <p:spPr>
          <a:xfrm>
            <a:off x="2061391" y="1479207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옅은이(가) 표시된 사진&#10;&#10;자동 생성된 설명">
            <a:extLst>
              <a:ext uri="{FF2B5EF4-FFF2-40B4-BE49-F238E27FC236}">
                <a16:creationId xmlns:a16="http://schemas.microsoft.com/office/drawing/2014/main" id="{E3223B02-1791-3530-0C46-E523A28FC8B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" y="1845657"/>
            <a:ext cx="192646" cy="192646"/>
          </a:xfrm>
          <a:prstGeom prst="rect">
            <a:avLst/>
          </a:prstGeom>
        </p:spPr>
      </p:pic>
      <p:pic>
        <p:nvPicPr>
          <p:cNvPr id="31" name="그림 30" descr="옅은이(가) 표시된 사진&#10;&#10;자동 생성된 설명">
            <a:extLst>
              <a:ext uri="{FF2B5EF4-FFF2-40B4-BE49-F238E27FC236}">
                <a16:creationId xmlns:a16="http://schemas.microsoft.com/office/drawing/2014/main" id="{C15D4DED-8B86-B13D-FD90-7B44D466A2E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855451"/>
            <a:ext cx="192646" cy="1926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B6D2FC-B3D7-8619-6735-FA11581CF8E2}"/>
              </a:ext>
            </a:extLst>
          </p:cNvPr>
          <p:cNvSpPr/>
          <p:nvPr/>
        </p:nvSpPr>
        <p:spPr>
          <a:xfrm>
            <a:off x="954960" y="1877958"/>
            <a:ext cx="137118" cy="137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옅은이(가) 표시된 사진&#10;&#10;자동 생성된 설명">
            <a:extLst>
              <a:ext uri="{FF2B5EF4-FFF2-40B4-BE49-F238E27FC236}">
                <a16:creationId xmlns:a16="http://schemas.microsoft.com/office/drawing/2014/main" id="{406329C7-B4F6-56F1-D969-B59577E1121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3" y="2340143"/>
            <a:ext cx="192646" cy="19264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05F9F0-AFC0-B4F1-9048-115FB3D181B7}"/>
              </a:ext>
            </a:extLst>
          </p:cNvPr>
          <p:cNvCxnSpPr>
            <a:stCxn id="33" idx="0"/>
            <a:endCxn id="32" idx="2"/>
          </p:cNvCxnSpPr>
          <p:nvPr/>
        </p:nvCxnSpPr>
        <p:spPr>
          <a:xfrm flipV="1">
            <a:off x="788116" y="2015076"/>
            <a:ext cx="235403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FA1188-4B6E-08E0-1C18-5EF00812CFDB}"/>
              </a:ext>
            </a:extLst>
          </p:cNvPr>
          <p:cNvSpPr txBox="1"/>
          <p:nvPr/>
        </p:nvSpPr>
        <p:spPr>
          <a:xfrm>
            <a:off x="3052646" y="1181786"/>
            <a:ext cx="2392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코코넛과 베리를 표시된 다음 놓을 곳에</a:t>
            </a:r>
            <a:endParaRPr lang="en-US" altLang="ko-KR" sz="800" dirty="0"/>
          </a:p>
          <a:p>
            <a:r>
              <a:rPr lang="ko-KR" altLang="en-US" sz="800" dirty="0"/>
              <a:t>놓습니다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모아야하는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베리의 양을 모두</a:t>
            </a:r>
            <a:endParaRPr lang="en-US" altLang="ko-KR" sz="800" dirty="0"/>
          </a:p>
          <a:p>
            <a:r>
              <a:rPr lang="ko-KR" altLang="en-US" sz="800" dirty="0"/>
              <a:t>채우면 옆에 있는 뚜껑이 활성화됩니다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ko-KR" altLang="en-US" sz="800" dirty="0"/>
              <a:t>뚜껑을 닫으면 코코넛</a:t>
            </a:r>
            <a:r>
              <a:rPr lang="en-US" altLang="ko-KR" sz="800" dirty="0"/>
              <a:t>, </a:t>
            </a:r>
            <a:r>
              <a:rPr lang="ko-KR" altLang="en-US" sz="800" dirty="0"/>
              <a:t>베리 모으는 미션 완료로 </a:t>
            </a:r>
            <a:endParaRPr lang="en-US" altLang="ko-KR" sz="800" dirty="0"/>
          </a:p>
          <a:p>
            <a:r>
              <a:rPr lang="ko-KR" altLang="en-US" sz="800" dirty="0"/>
              <a:t>상호작용이 되지 않습니다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51" name="표 35">
            <a:extLst>
              <a:ext uri="{FF2B5EF4-FFF2-40B4-BE49-F238E27FC236}">
                <a16:creationId xmlns:a16="http://schemas.microsoft.com/office/drawing/2014/main" id="{44A69BAE-4E20-D2FB-BA8E-0A162DCCD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52512"/>
              </p:ext>
            </p:extLst>
          </p:nvPr>
        </p:nvGraphicFramePr>
        <p:xfrm>
          <a:off x="5788498" y="2263285"/>
          <a:ext cx="1792294" cy="27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2">
                  <a:extLst>
                    <a:ext uri="{9D8B030D-6E8A-4147-A177-3AD203B41FA5}">
                      <a16:colId xmlns:a16="http://schemas.microsoft.com/office/drawing/2014/main" val="4259070184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387024506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4267028519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587214746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2766605012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633053370"/>
                    </a:ext>
                  </a:extLst>
                </a:gridCol>
                <a:gridCol w="256042">
                  <a:extLst>
                    <a:ext uri="{9D8B030D-6E8A-4147-A177-3AD203B41FA5}">
                      <a16:colId xmlns:a16="http://schemas.microsoft.com/office/drawing/2014/main" val="1862262683"/>
                    </a:ext>
                  </a:extLst>
                </a:gridCol>
              </a:tblGrid>
              <a:tr h="272419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47287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9E8143-05C3-AF2E-3023-E5482A420D3F}"/>
              </a:ext>
            </a:extLst>
          </p:cNvPr>
          <p:cNvSpPr/>
          <p:nvPr/>
        </p:nvSpPr>
        <p:spPr>
          <a:xfrm>
            <a:off x="5524708" y="1157236"/>
            <a:ext cx="2407298" cy="10344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DFB68A-D48D-6361-1DCE-45040FB71828}"/>
              </a:ext>
            </a:extLst>
          </p:cNvPr>
          <p:cNvSpPr/>
          <p:nvPr/>
        </p:nvSpPr>
        <p:spPr>
          <a:xfrm>
            <a:off x="5876608" y="1345348"/>
            <a:ext cx="658249" cy="658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676B0C2-833F-312A-80B4-39623A6895BE}"/>
              </a:ext>
            </a:extLst>
          </p:cNvPr>
          <p:cNvCxnSpPr/>
          <p:nvPr/>
        </p:nvCxnSpPr>
        <p:spPr>
          <a:xfrm>
            <a:off x="6961227" y="1157236"/>
            <a:ext cx="0" cy="103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F35D15-771B-E39E-B41B-930D1232028A}"/>
              </a:ext>
            </a:extLst>
          </p:cNvPr>
          <p:cNvSpPr/>
          <p:nvPr/>
        </p:nvSpPr>
        <p:spPr>
          <a:xfrm>
            <a:off x="7203343" y="1442235"/>
            <a:ext cx="513436" cy="5134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FD9BC72-8833-1214-28F8-FED295059674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27996" y="1993329"/>
            <a:ext cx="213526" cy="32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 descr="텍스트이(가) 표시된 사진&#10;&#10;자동 생성된 설명">
            <a:extLst>
              <a:ext uri="{FF2B5EF4-FFF2-40B4-BE49-F238E27FC236}">
                <a16:creationId xmlns:a16="http://schemas.microsoft.com/office/drawing/2014/main" id="{5A845323-1DF5-E4BC-FEE7-3850C7D6C2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4" y="2271607"/>
            <a:ext cx="241544" cy="241544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2A322605-5DAE-2082-423E-9219D6C2806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7" y="1795866"/>
            <a:ext cx="241544" cy="241544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27512A-89B6-D939-95A0-11F2F3409323}"/>
              </a:ext>
            </a:extLst>
          </p:cNvPr>
          <p:cNvSpPr/>
          <p:nvPr/>
        </p:nvSpPr>
        <p:spPr>
          <a:xfrm>
            <a:off x="6051086" y="1811091"/>
            <a:ext cx="180872" cy="182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48B4C60-AAF2-62D1-9503-2C462277B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95" y="6020837"/>
            <a:ext cx="440308" cy="4403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366F487-A0A6-557D-7200-3609E1D8D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422" y="6020837"/>
            <a:ext cx="440308" cy="44030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5271EA00-88C4-34DD-B2F4-0D5AF047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59" y="5824314"/>
            <a:ext cx="440308" cy="440308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53B240A-8A60-92CB-A3B2-F0A49FF37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766" y="6021446"/>
            <a:ext cx="440308" cy="4403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E7FBBCF6-0C11-2CDB-6921-2243612D3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11" y="6044468"/>
            <a:ext cx="440308" cy="44030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F55A7F5-8EA2-D567-C09A-1010765F66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85" y="5822134"/>
            <a:ext cx="440308" cy="44030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18AB3E4-E903-2B83-4F32-ED095CCED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39" y="5829284"/>
            <a:ext cx="440308" cy="44030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D3E0419-739E-C290-A2E3-8E6AF41E3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82" y="6034321"/>
            <a:ext cx="440308" cy="44030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1A3488B-DF15-912B-BE33-27CC87C5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527" y="6034321"/>
            <a:ext cx="440308" cy="44030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E1FAD85D-7F58-095B-CA29-D85D68BA9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65" y="5851490"/>
            <a:ext cx="440308" cy="440308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FF9401CB-EA8F-7846-BD90-496463A98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812" y="5840764"/>
            <a:ext cx="440308" cy="4403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924A21E-4433-BD4B-3473-0D5C68D52F6C}"/>
              </a:ext>
            </a:extLst>
          </p:cNvPr>
          <p:cNvSpPr txBox="1"/>
          <p:nvPr/>
        </p:nvSpPr>
        <p:spPr>
          <a:xfrm>
            <a:off x="5389322" y="4927341"/>
            <a:ext cx="3143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맨 밑에 있어야하는 나무의 개수를 알려줍니다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(5</a:t>
            </a:r>
            <a:r>
              <a:rPr lang="ko-KR" altLang="en-US" sz="1100" dirty="0"/>
              <a:t>개 </a:t>
            </a:r>
            <a:r>
              <a:rPr lang="en-US" altLang="ko-KR" sz="1100" dirty="0"/>
              <a:t>~ 7</a:t>
            </a:r>
            <a:r>
              <a:rPr lang="ko-KR" altLang="en-US" sz="1100" dirty="0"/>
              <a:t>개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BBADE5-911D-E217-0A3C-5F97D6A20154}"/>
              </a:ext>
            </a:extLst>
          </p:cNvPr>
          <p:cNvSpPr txBox="1"/>
          <p:nvPr/>
        </p:nvSpPr>
        <p:spPr>
          <a:xfrm>
            <a:off x="9802281" y="4958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B38248E-B043-B5FE-E35A-E9F1264C0D6C}"/>
              </a:ext>
            </a:extLst>
          </p:cNvPr>
          <p:cNvSpPr/>
          <p:nvPr/>
        </p:nvSpPr>
        <p:spPr>
          <a:xfrm>
            <a:off x="9740985" y="4958903"/>
            <a:ext cx="440308" cy="3915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6E934F9-7981-A199-132D-47B22990EF97}"/>
              </a:ext>
            </a:extLst>
          </p:cNvPr>
          <p:cNvCxnSpPr>
            <a:stCxn id="83" idx="1"/>
            <a:endCxn id="81" idx="3"/>
          </p:cNvCxnSpPr>
          <p:nvPr/>
        </p:nvCxnSpPr>
        <p:spPr>
          <a:xfrm flipH="1" flipV="1">
            <a:off x="8533131" y="5142785"/>
            <a:ext cx="1207854" cy="1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E2DCD1A-DF07-6B62-34B1-040D0C3A802E}"/>
              </a:ext>
            </a:extLst>
          </p:cNvPr>
          <p:cNvSpPr txBox="1"/>
          <p:nvPr/>
        </p:nvSpPr>
        <p:spPr>
          <a:xfrm>
            <a:off x="5426044" y="5618822"/>
            <a:ext cx="3355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 뒤로 한층 씩 올릴 때마다 </a:t>
            </a:r>
            <a:endParaRPr lang="en-US" altLang="ko-KR" sz="1200" dirty="0"/>
          </a:p>
          <a:p>
            <a:r>
              <a:rPr lang="ko-KR" altLang="en-US" sz="1200" dirty="0"/>
              <a:t>그 전 층 개수보다 </a:t>
            </a:r>
            <a:r>
              <a:rPr lang="en-US" altLang="ko-KR" sz="1200" dirty="0"/>
              <a:t>1</a:t>
            </a:r>
            <a:r>
              <a:rPr lang="ko-KR" altLang="en-US" sz="1200" dirty="0"/>
              <a:t>개 더 적게 올리면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맨 위가 </a:t>
            </a:r>
            <a:r>
              <a:rPr lang="en-US" altLang="ko-KR" sz="1200" dirty="0"/>
              <a:t>1</a:t>
            </a:r>
            <a:r>
              <a:rPr lang="ko-KR" altLang="en-US" sz="1200" dirty="0"/>
              <a:t>개가 될 때까지 나무를 모읍니다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81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배 참고 이미지</a:t>
            </a:r>
            <a:endParaRPr lang="en-US" altLang="ko-KR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77DE50-DF25-55D9-43D0-68396B70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69" y="1290101"/>
            <a:ext cx="8068164" cy="5101118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D6F63E-2E6D-9BE6-DAED-D5D5DA2D2F71}"/>
              </a:ext>
            </a:extLst>
          </p:cNvPr>
          <p:cNvGrpSpPr/>
          <p:nvPr/>
        </p:nvGrpSpPr>
        <p:grpSpPr>
          <a:xfrm>
            <a:off x="2634925" y="2828022"/>
            <a:ext cx="1440638" cy="795189"/>
            <a:chOff x="1228165" y="2608729"/>
            <a:chExt cx="2241298" cy="12371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1004D5-B166-7FF5-83B5-77E003ACC5E9}"/>
                </a:ext>
              </a:extLst>
            </p:cNvPr>
            <p:cNvSpPr/>
            <p:nvPr/>
          </p:nvSpPr>
          <p:spPr>
            <a:xfrm>
              <a:off x="1228165" y="2608729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FB8175-86BD-F8CD-116A-AD4AC40F5EA1}"/>
                </a:ext>
              </a:extLst>
            </p:cNvPr>
            <p:cNvSpPr/>
            <p:nvPr/>
          </p:nvSpPr>
          <p:spPr>
            <a:xfrm>
              <a:off x="1380565" y="3030069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6115AF2-8640-2C1F-045D-181E7514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0565" y="2653154"/>
              <a:ext cx="420595" cy="42059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5BFBC0-2DE5-25DA-426B-E0E99CCB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3035" y="2653154"/>
              <a:ext cx="420595" cy="4205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3F83EBD-47A7-F183-7A7A-0159855E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595" y="2662850"/>
              <a:ext cx="420595" cy="42059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3780599-AADA-73DD-5EE4-6D8968878CE7}"/>
                </a:ext>
              </a:extLst>
            </p:cNvPr>
            <p:cNvSpPr/>
            <p:nvPr/>
          </p:nvSpPr>
          <p:spPr>
            <a:xfrm>
              <a:off x="2156865" y="3688283"/>
              <a:ext cx="1192306" cy="727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A5A6E81-FB68-8384-8B73-EEFFD05B4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865" y="3311368"/>
              <a:ext cx="420595" cy="42059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24C030-163D-627B-BC04-D7C06B1B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335" y="3311368"/>
              <a:ext cx="420595" cy="42059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DC3158D-B07D-9073-3E9A-FAEC00EA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895" y="3321064"/>
              <a:ext cx="420595" cy="420595"/>
            </a:xfrm>
            <a:prstGeom prst="rect">
              <a:avLst/>
            </a:prstGeom>
          </p:spPr>
        </p:pic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2BB0CF-2905-C841-FA27-6CDC3A54D3D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55244" y="2378947"/>
            <a:ext cx="493890" cy="44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F96A245-E06B-D01C-52A9-67799CD2E70E}"/>
              </a:ext>
            </a:extLst>
          </p:cNvPr>
          <p:cNvGrpSpPr/>
          <p:nvPr/>
        </p:nvGrpSpPr>
        <p:grpSpPr>
          <a:xfrm>
            <a:off x="2678282" y="4260033"/>
            <a:ext cx="1632661" cy="949466"/>
            <a:chOff x="1241611" y="4491908"/>
            <a:chExt cx="2241298" cy="13034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01784CC-FDD1-FEC2-C6F1-23AD5AFE1965}"/>
                </a:ext>
              </a:extLst>
            </p:cNvPr>
            <p:cNvSpPr/>
            <p:nvPr/>
          </p:nvSpPr>
          <p:spPr>
            <a:xfrm>
              <a:off x="1241611" y="4558194"/>
              <a:ext cx="2241298" cy="1237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08F4EE-2962-D650-FBA6-2E59DB0F5B08}"/>
                </a:ext>
              </a:extLst>
            </p:cNvPr>
            <p:cNvSpPr/>
            <p:nvPr/>
          </p:nvSpPr>
          <p:spPr>
            <a:xfrm>
              <a:off x="1515875" y="4558194"/>
              <a:ext cx="1692770" cy="748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상자이(가) 표시된 사진&#10;&#10;자동 생성된 설명">
              <a:extLst>
                <a:ext uri="{FF2B5EF4-FFF2-40B4-BE49-F238E27FC236}">
                  <a16:creationId xmlns:a16="http://schemas.microsoft.com/office/drawing/2014/main" id="{E8191227-689E-06E4-7A6B-880037E3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710" y="4491908"/>
              <a:ext cx="715300" cy="742187"/>
            </a:xfrm>
            <a:prstGeom prst="rect">
              <a:avLst/>
            </a:prstGeom>
          </p:spPr>
        </p:pic>
        <p:pic>
          <p:nvPicPr>
            <p:cNvPr id="32" name="그림 31" descr="상자이(가) 표시된 사진&#10;&#10;자동 생성된 설명">
              <a:extLst>
                <a:ext uri="{FF2B5EF4-FFF2-40B4-BE49-F238E27FC236}">
                  <a16:creationId xmlns:a16="http://schemas.microsoft.com/office/drawing/2014/main" id="{F4CC5380-C764-F303-C5DA-710B6866A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36" y="4543276"/>
              <a:ext cx="742187" cy="742187"/>
            </a:xfrm>
            <a:prstGeom prst="rect">
              <a:avLst/>
            </a:prstGeom>
          </p:spPr>
        </p:pic>
        <p:pic>
          <p:nvPicPr>
            <p:cNvPr id="33" name="그림 32" descr="상자이(가) 표시된 사진&#10;&#10;자동 생성된 설명">
              <a:extLst>
                <a:ext uri="{FF2B5EF4-FFF2-40B4-BE49-F238E27FC236}">
                  <a16:creationId xmlns:a16="http://schemas.microsoft.com/office/drawing/2014/main" id="{2BD9A7B8-90C4-337E-FEEC-CA312596B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638" y="4543277"/>
              <a:ext cx="742187" cy="742187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E6C78F-25DB-0FFD-4BAF-0C4CE9B8F395}"/>
              </a:ext>
            </a:extLst>
          </p:cNvPr>
          <p:cNvSpPr/>
          <p:nvPr/>
        </p:nvSpPr>
        <p:spPr>
          <a:xfrm rot="457135" flipH="1">
            <a:off x="6438900" y="4762500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5A58DB-14E1-49F0-DE99-CFF2BE1E163D}"/>
              </a:ext>
            </a:extLst>
          </p:cNvPr>
          <p:cNvSpPr/>
          <p:nvPr/>
        </p:nvSpPr>
        <p:spPr>
          <a:xfrm rot="20813773" flipH="1">
            <a:off x="9217324" y="4754815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154765-1D17-8BA3-8017-42DA6C9DCA4A}"/>
              </a:ext>
            </a:extLst>
          </p:cNvPr>
          <p:cNvSpPr/>
          <p:nvPr/>
        </p:nvSpPr>
        <p:spPr>
          <a:xfrm rot="457135" flipH="1">
            <a:off x="5380209" y="4609496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7471FD4-12CD-B2D1-E290-F376E1F05AB9}"/>
              </a:ext>
            </a:extLst>
          </p:cNvPr>
          <p:cNvSpPr/>
          <p:nvPr/>
        </p:nvSpPr>
        <p:spPr>
          <a:xfrm rot="21235174" flipH="1">
            <a:off x="8273823" y="4840034"/>
            <a:ext cx="199812" cy="199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DA6CD8-B816-07DD-C6AC-FB990231027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4310943" y="4758909"/>
            <a:ext cx="400481" cy="8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3414B-3DB6-8446-AAE5-9B979104E392}"/>
              </a:ext>
            </a:extLst>
          </p:cNvPr>
          <p:cNvSpPr/>
          <p:nvPr/>
        </p:nvSpPr>
        <p:spPr>
          <a:xfrm>
            <a:off x="430922" y="2567283"/>
            <a:ext cx="2027564" cy="338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유리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철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구리는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패널 양을 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 모았을 경우에는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주변에 상자를 생성한다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54D1D9-FF9C-FA9D-94F0-6C9D213D48CF}"/>
              </a:ext>
            </a:extLst>
          </p:cNvPr>
          <p:cNvSpPr/>
          <p:nvPr/>
        </p:nvSpPr>
        <p:spPr>
          <a:xfrm>
            <a:off x="10170142" y="423867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0A9C8BB-899D-0D6E-F5A8-0659A3EE4D1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425953" y="1219056"/>
            <a:ext cx="464508" cy="65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D160AA1-8D5F-FC30-AAD1-4F27CB3EF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9734" y="717819"/>
            <a:ext cx="344202" cy="2374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FB0E691-3262-236F-6363-EEEDA8E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92838" y="843569"/>
            <a:ext cx="344202" cy="28362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740FBB-AEBB-447B-C478-E57BC675B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842" y="921407"/>
            <a:ext cx="344202" cy="28362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4C0376B-C4AC-F363-27FA-97CED71EA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0806" y="843568"/>
            <a:ext cx="344202" cy="2836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53A5EE8-C00C-86AB-A673-DD1EDE37D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3953" y1="23596" x2="13953" y2="23596"/>
                        <a14:foregroundMark x1="14729" y1="24719" x2="14729" y2="24719"/>
                        <a14:foregroundMark x1="17829" y1="24719" x2="17829" y2="24719"/>
                        <a14:foregroundMark x1="10078" y1="24719" x2="10078" y2="24719"/>
                        <a14:foregroundMark x1="82946" y1="24719" x2="82946" y2="24719"/>
                        <a14:foregroundMark x1="86822" y1="23596" x2="86822" y2="235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6578" y="721437"/>
            <a:ext cx="344202" cy="283622"/>
          </a:xfrm>
          <a:prstGeom prst="rect">
            <a:avLst/>
          </a:prstGeom>
        </p:spPr>
      </p:pic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CBFB715-27E5-EF13-482C-705E0331617D}"/>
              </a:ext>
            </a:extLst>
          </p:cNvPr>
          <p:cNvSpPr/>
          <p:nvPr/>
        </p:nvSpPr>
        <p:spPr>
          <a:xfrm>
            <a:off x="10261067" y="770856"/>
            <a:ext cx="239509" cy="15168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98520E-E6B0-EC19-855B-024E0BCA2909}"/>
              </a:ext>
            </a:extLst>
          </p:cNvPr>
          <p:cNvSpPr txBox="1"/>
          <p:nvPr/>
        </p:nvSpPr>
        <p:spPr>
          <a:xfrm>
            <a:off x="10809418" y="1598855"/>
            <a:ext cx="256031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물을 총 모아야하는 양의 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분의 </a:t>
            </a:r>
            <a:r>
              <a:rPr lang="en-US" altLang="ko-KR" sz="900" dirty="0"/>
              <a:t>1</a:t>
            </a:r>
            <a:r>
              <a:rPr lang="ko-KR" altLang="en-US" sz="900" dirty="0"/>
              <a:t>씩 나누어 양동이에 </a:t>
            </a:r>
            <a:endParaRPr lang="en-US" altLang="ko-KR" sz="900" dirty="0"/>
          </a:p>
          <a:p>
            <a:r>
              <a:rPr lang="ko-KR" altLang="en-US" sz="900" dirty="0"/>
              <a:t>나누어 담는다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-   </a:t>
            </a:r>
            <a:r>
              <a:rPr lang="ko-KR" altLang="en-US" sz="900" dirty="0"/>
              <a:t>패널에는 넣은 물에 따라 올라간다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실제 </a:t>
            </a:r>
            <a:r>
              <a:rPr lang="ko-KR" altLang="en-US" sz="900" dirty="0" err="1"/>
              <a:t>맵에는</a:t>
            </a:r>
            <a:r>
              <a:rPr lang="ko-KR" altLang="en-US" sz="900" dirty="0"/>
              <a:t> 한 양동이가 다 차면 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ECFD69-619E-BBE7-66AD-E0AFF390E4B4}"/>
              </a:ext>
            </a:extLst>
          </p:cNvPr>
          <p:cNvSpPr/>
          <p:nvPr/>
        </p:nvSpPr>
        <p:spPr>
          <a:xfrm>
            <a:off x="8149104" y="6064669"/>
            <a:ext cx="1440638" cy="795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CAD106F-14B0-C228-E3C3-1E662A6D5473}"/>
              </a:ext>
            </a:extLst>
          </p:cNvPr>
          <p:cNvSpPr/>
          <p:nvPr/>
        </p:nvSpPr>
        <p:spPr>
          <a:xfrm>
            <a:off x="9149926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399B556-81FF-E54B-4734-A791697BA10F}"/>
              </a:ext>
            </a:extLst>
          </p:cNvPr>
          <p:cNvSpPr/>
          <p:nvPr/>
        </p:nvSpPr>
        <p:spPr>
          <a:xfrm>
            <a:off x="8404672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8C492BC-5BF3-53DB-E128-B009DC4BA6E6}"/>
              </a:ext>
            </a:extLst>
          </p:cNvPr>
          <p:cNvSpPr/>
          <p:nvPr/>
        </p:nvSpPr>
        <p:spPr>
          <a:xfrm>
            <a:off x="8784571" y="6336050"/>
            <a:ext cx="169703" cy="5219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91A03E-39C5-188D-0DA5-96761D36FC02}"/>
              </a:ext>
            </a:extLst>
          </p:cNvPr>
          <p:cNvSpPr/>
          <p:nvPr/>
        </p:nvSpPr>
        <p:spPr>
          <a:xfrm>
            <a:off x="9204965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A6D6CF-BF07-D6A9-CA9D-A14E8E343DFE}"/>
              </a:ext>
            </a:extLst>
          </p:cNvPr>
          <p:cNvSpPr/>
          <p:nvPr/>
        </p:nvSpPr>
        <p:spPr>
          <a:xfrm>
            <a:off x="9204965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E1762-3957-885B-DAB3-C386FA4A9053}"/>
              </a:ext>
            </a:extLst>
          </p:cNvPr>
          <p:cNvSpPr/>
          <p:nvPr/>
        </p:nvSpPr>
        <p:spPr>
          <a:xfrm>
            <a:off x="8839698" y="6334192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57CED4-FB10-8335-5A41-2BED16FE3E14}"/>
              </a:ext>
            </a:extLst>
          </p:cNvPr>
          <p:cNvSpPr/>
          <p:nvPr/>
        </p:nvSpPr>
        <p:spPr>
          <a:xfrm>
            <a:off x="8839698" y="6800973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40815F3-E746-6AA5-5672-A1F6D46637B2}"/>
              </a:ext>
            </a:extLst>
          </p:cNvPr>
          <p:cNvSpPr/>
          <p:nvPr/>
        </p:nvSpPr>
        <p:spPr>
          <a:xfrm>
            <a:off x="8468243" y="6336050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DF23E58-5DE7-87D6-70F7-0CB421ECFF4D}"/>
              </a:ext>
            </a:extLst>
          </p:cNvPr>
          <p:cNvSpPr/>
          <p:nvPr/>
        </p:nvSpPr>
        <p:spPr>
          <a:xfrm>
            <a:off x="8468243" y="6802831"/>
            <a:ext cx="52672" cy="55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4349F0-186D-BB77-AB2E-656CE58885F8}"/>
              </a:ext>
            </a:extLst>
          </p:cNvPr>
          <p:cNvSpPr/>
          <p:nvPr/>
        </p:nvSpPr>
        <p:spPr>
          <a:xfrm>
            <a:off x="8439595" y="6373187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5840FFB-459C-16E4-9D11-B865A4237160}"/>
              </a:ext>
            </a:extLst>
          </p:cNvPr>
          <p:cNvSpPr/>
          <p:nvPr/>
        </p:nvSpPr>
        <p:spPr>
          <a:xfrm>
            <a:off x="9178405" y="6372259"/>
            <a:ext cx="105791" cy="447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88B654-42B6-1ABF-CF99-469C5E1D1355}"/>
              </a:ext>
            </a:extLst>
          </p:cNvPr>
          <p:cNvSpPr txBox="1"/>
          <p:nvPr/>
        </p:nvSpPr>
        <p:spPr>
          <a:xfrm>
            <a:off x="7940429" y="5453011"/>
            <a:ext cx="16882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배터리를 패널에 넣기</a:t>
            </a:r>
            <a:endParaRPr lang="en-US" altLang="ko-KR" sz="800" dirty="0"/>
          </a:p>
          <a:p>
            <a:endParaRPr lang="en-US" altLang="ko-KR" sz="900" dirty="0"/>
          </a:p>
          <a:p>
            <a:r>
              <a:rPr lang="en-US" altLang="ko-KR" sz="600" dirty="0"/>
              <a:t>- </a:t>
            </a:r>
            <a:r>
              <a:rPr lang="ko-KR" altLang="en-US" sz="600" dirty="0" err="1"/>
              <a:t>맵에도</a:t>
            </a:r>
            <a:r>
              <a:rPr lang="ko-KR" altLang="en-US" sz="600" dirty="0"/>
              <a:t> 배터리 하나 넣을 때마다 업데이트</a:t>
            </a:r>
          </a:p>
        </p:txBody>
      </p:sp>
    </p:spTree>
    <p:extLst>
      <p:ext uri="{BB962C8B-B14F-4D97-AF65-F5344CB8AC3E}">
        <p14:creationId xmlns:p14="http://schemas.microsoft.com/office/powerpoint/2010/main" val="311546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173</Words>
  <Application>Microsoft Office PowerPoint</Application>
  <PresentationFormat>와이드스크린</PresentationFormat>
  <Paragraphs>69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USER</cp:lastModifiedBy>
  <cp:revision>28</cp:revision>
  <dcterms:created xsi:type="dcterms:W3CDTF">2022-03-03T03:35:02Z</dcterms:created>
  <dcterms:modified xsi:type="dcterms:W3CDTF">2022-09-21T01:20:27Z</dcterms:modified>
</cp:coreProperties>
</file>