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93" r:id="rId4"/>
    <p:sldId id="294" r:id="rId5"/>
    <p:sldId id="287" r:id="rId6"/>
    <p:sldId id="2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1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4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EE23934-7B44-66CE-0856-D33A988A5CF6}"/>
              </a:ext>
            </a:extLst>
          </p:cNvPr>
          <p:cNvSpPr/>
          <p:nvPr/>
        </p:nvSpPr>
        <p:spPr>
          <a:xfrm>
            <a:off x="5698998" y="4600341"/>
            <a:ext cx="7940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5A73A-5D75-DE76-D603-B1DA23EA0C0D}"/>
              </a:ext>
            </a:extLst>
          </p:cNvPr>
          <p:cNvSpPr txBox="1"/>
          <p:nvPr/>
        </p:nvSpPr>
        <p:spPr>
          <a:xfrm>
            <a:off x="5153273" y="3640087"/>
            <a:ext cx="18854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화면을 </a:t>
            </a:r>
            <a:r>
              <a:rPr lang="ko-KR" altLang="en-US" sz="1100" b="1" dirty="0" smtClean="0"/>
              <a:t>터치하면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큰 캐릭터들이 사라지고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하늘에서 밑으로 내려와서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재료를 모으는 캐릭터들을</a:t>
            </a:r>
            <a:r>
              <a:rPr lang="en-US" altLang="ko-KR" sz="1100" b="1" dirty="0"/>
              <a:t>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보여줌</a:t>
            </a:r>
            <a:endParaRPr lang="en-US" altLang="ko-KR" sz="1100" b="1" dirty="0" smtClean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66DF23-B597-AA3F-F113-618463BBFDD5}"/>
              </a:ext>
            </a:extLst>
          </p:cNvPr>
          <p:cNvGrpSpPr/>
          <p:nvPr/>
        </p:nvGrpSpPr>
        <p:grpSpPr>
          <a:xfrm>
            <a:off x="646546" y="2636102"/>
            <a:ext cx="4073315" cy="2908371"/>
            <a:chOff x="646546" y="2135583"/>
            <a:chExt cx="4729083" cy="334309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D9B5BAA-1365-EDD7-4E81-47A9E1C95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46" y="2135583"/>
              <a:ext cx="4729083" cy="3343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1B5396-8579-5DE0-F12C-8ED00CE9828F}"/>
                </a:ext>
              </a:extLst>
            </p:cNvPr>
            <p:cNvSpPr txBox="1"/>
            <p:nvPr/>
          </p:nvSpPr>
          <p:spPr>
            <a:xfrm>
              <a:off x="2211924" y="2473175"/>
              <a:ext cx="1746059" cy="353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모아모아 </a:t>
              </a:r>
              <a:r>
                <a:rPr lang="ko-KR" altLang="en-US" sz="1400" b="1" dirty="0" err="1" smtClean="0"/>
                <a:t>섬탈출</a:t>
              </a:r>
              <a:endParaRPr lang="ko-KR" altLang="en-US" sz="1400" b="1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138" y="2929795"/>
            <a:ext cx="4233706" cy="23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CE58B3-B558-8AB9-B82E-E8689415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88" y="2156710"/>
            <a:ext cx="7290289" cy="40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7111" y="4894345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번 위치에 이긴 팀이 고른 캐릭터 배치</a:t>
            </a: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번에서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번 방향으로 걸어가서 배에 탑승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배에 탑승한 뒤 모두 다른 포지션에 배치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모두 포지션에 도착했을 때 만세 애니메이션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화면 터치 혹은 </a:t>
            </a:r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초 후 자동 화면 종료</a:t>
            </a:r>
            <a:endParaRPr lang="en-US" altLang="ko-KR" sz="1200" b="1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 smtClean="0"/>
              <a:t>게임 종료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96614" y="1650507"/>
            <a:ext cx="6643814" cy="4269352"/>
            <a:chOff x="2042986" y="1398386"/>
            <a:chExt cx="7642436" cy="49110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2986" y="1398386"/>
              <a:ext cx="7642436" cy="4911072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8746958" y="5257800"/>
              <a:ext cx="409074" cy="806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직선 화살표 연결선 8"/>
            <p:cNvCxnSpPr>
              <a:stCxn id="3" idx="3"/>
            </p:cNvCxnSpPr>
            <p:nvPr/>
          </p:nvCxnSpPr>
          <p:spPr>
            <a:xfrm flipH="1">
              <a:off x="7796463" y="5945863"/>
              <a:ext cx="1010403" cy="9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387389" y="5296158"/>
              <a:ext cx="409074" cy="806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891463" y="4824497"/>
              <a:ext cx="409074" cy="806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직선 화살표 연결선 11"/>
            <p:cNvCxnSpPr>
              <a:stCxn id="10" idx="3"/>
              <a:endCxn id="11" idx="5"/>
            </p:cNvCxnSpPr>
            <p:nvPr/>
          </p:nvCxnSpPr>
          <p:spPr>
            <a:xfrm flipH="1" flipV="1">
              <a:off x="6240629" y="5512560"/>
              <a:ext cx="1206668" cy="471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1" idx="3"/>
            </p:cNvCxnSpPr>
            <p:nvPr/>
          </p:nvCxnSpPr>
          <p:spPr>
            <a:xfrm flipH="1" flipV="1">
              <a:off x="5290134" y="5113421"/>
              <a:ext cx="661237" cy="3991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291380" y="1900449"/>
            <a:ext cx="2201779" cy="709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93159" y="2255380"/>
            <a:ext cx="24664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91980" y="208092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승리한 팀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승리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180212" y="5329717"/>
            <a:ext cx="1347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20165" y="4510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캐릭터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527551" y="4428162"/>
            <a:ext cx="3462392" cy="1756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850777" y="3898903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5010211" y="4083569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6045621" y="3997844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227137" y="3898903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2660406" y="3059668"/>
            <a:ext cx="20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중복 선택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403289" y="3059668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47227" y="3059668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6,8,10</a:t>
            </a:r>
            <a:endParaRPr lang="ko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538441" y="4329404"/>
            <a:ext cx="916613" cy="106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E15BF92-3888-4BDC-AB94-AE5D2A93CDC1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8556171" y="3363164"/>
            <a:ext cx="1872645" cy="38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908063-AC81-1496-3A20-6DF786A5D592}"/>
              </a:ext>
            </a:extLst>
          </p:cNvPr>
          <p:cNvSpPr txBox="1"/>
          <p:nvPr/>
        </p:nvSpPr>
        <p:spPr>
          <a:xfrm>
            <a:off x="10428816" y="356806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있음이 기본 값</a:t>
            </a:r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138</Words>
  <Application>Microsoft Office PowerPoint</Application>
  <PresentationFormat>와이드스크린</PresentationFormat>
  <Paragraphs>50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USER</cp:lastModifiedBy>
  <cp:revision>21</cp:revision>
  <dcterms:created xsi:type="dcterms:W3CDTF">2022-03-03T03:20:55Z</dcterms:created>
  <dcterms:modified xsi:type="dcterms:W3CDTF">2022-09-21T01:30:38Z</dcterms:modified>
</cp:coreProperties>
</file>