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90" r:id="rId3"/>
    <p:sldId id="292" r:id="rId4"/>
    <p:sldId id="295" r:id="rId5"/>
    <p:sldId id="296" r:id="rId6"/>
    <p:sldId id="29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7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41995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827B39-2F2D-4CCF-8643-A975AF568BFC}"/>
              </a:ext>
            </a:extLst>
          </p:cNvPr>
          <p:cNvSpPr/>
          <p:nvPr/>
        </p:nvSpPr>
        <p:spPr>
          <a:xfrm>
            <a:off x="119485" y="966713"/>
            <a:ext cx="591964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킬</a:t>
            </a:r>
            <a:endParaRPr lang="en-US" altLang="ko-KR" sz="2800" b="1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FDDAA37-5452-4586-81C7-A66A978F6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6545" y="2241447"/>
            <a:ext cx="4101907" cy="20507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58A1E-1E3C-4603-9745-F6F91EE936E2}"/>
              </a:ext>
            </a:extLst>
          </p:cNvPr>
          <p:cNvGrpSpPr/>
          <p:nvPr/>
        </p:nvGrpSpPr>
        <p:grpSpPr>
          <a:xfrm>
            <a:off x="664314" y="2241447"/>
            <a:ext cx="4084137" cy="2050734"/>
            <a:chOff x="5786373" y="2317235"/>
            <a:chExt cx="5787676" cy="29061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E07EA69-1FDF-4D5D-83A7-E90F7109DAA4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FD74B8-BA85-49E5-B875-C7F403CC90D8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EE446DC-DB36-406D-85E9-D15BAD1AF744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A8C2CF-0210-48F3-8B07-2A7333FE2A5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C4C73E54-1F5A-4E92-B109-37379E80585E}"/>
              </a:ext>
            </a:extLst>
          </p:cNvPr>
          <p:cNvGraphicFramePr>
            <a:graphicFrameLocks noGrp="1"/>
          </p:cNvGraphicFramePr>
          <p:nvPr/>
        </p:nvGraphicFramePr>
        <p:xfrm>
          <a:off x="1941016" y="3982493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FAF574-EE10-4B33-A8F7-0FF0D0D608D2}"/>
              </a:ext>
            </a:extLst>
          </p:cNvPr>
          <p:cNvCxnSpPr>
            <a:cxnSpLocks/>
            <a:stCxn id="37" idx="7"/>
          </p:cNvCxnSpPr>
          <p:nvPr/>
        </p:nvCxnSpPr>
        <p:spPr>
          <a:xfrm>
            <a:off x="4447029" y="3807990"/>
            <a:ext cx="89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9DA500-0E02-43A4-8969-DCA2635C1A1B}"/>
              </a:ext>
            </a:extLst>
          </p:cNvPr>
          <p:cNvSpPr txBox="1"/>
          <p:nvPr/>
        </p:nvSpPr>
        <p:spPr>
          <a:xfrm>
            <a:off x="5375520" y="2804955"/>
            <a:ext cx="68291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납치자가 플레이를 하던 중 일반 플레이어의 주변에 가면 </a:t>
            </a:r>
            <a:r>
              <a:rPr lang="en-US" altLang="ko-KR" sz="1200" dirty="0"/>
              <a:t>Kill </a:t>
            </a:r>
            <a:r>
              <a:rPr lang="ko-KR" altLang="en-US" sz="1200" dirty="0"/>
              <a:t>버튼으로 변환됩니다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밤이 되었을 때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돌기 시작하고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한번 돌 때마다 킬 스택이 하나 쌓입니다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20</a:t>
            </a:r>
            <a:r>
              <a:rPr lang="ko-KR" altLang="en-US" sz="1200" dirty="0"/>
              <a:t>초를 기본으로 설정한다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밤이 </a:t>
            </a:r>
            <a:r>
              <a:rPr lang="en-US" altLang="ko-KR" sz="1200" dirty="0"/>
              <a:t>60</a:t>
            </a:r>
            <a:r>
              <a:rPr lang="ko-KR" altLang="en-US" sz="1200" dirty="0"/>
              <a:t>초로 설정 되었을 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낮</a:t>
            </a:r>
            <a:r>
              <a:rPr lang="en-US" altLang="ko-KR" sz="1200" dirty="0"/>
              <a:t>, </a:t>
            </a:r>
            <a:r>
              <a:rPr lang="ko-KR" altLang="en-US" sz="1200" dirty="0"/>
              <a:t>밤 상관 없이 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킬 </a:t>
            </a:r>
            <a:r>
              <a:rPr lang="ko-KR" altLang="en-US" sz="1200" dirty="0" err="1"/>
              <a:t>쿨타임</a:t>
            </a:r>
            <a:r>
              <a:rPr lang="ko-KR" altLang="en-US" sz="1200" dirty="0"/>
              <a:t> 시간이 부족할 경우에는 화면 중앙에 빨간색으로 </a:t>
            </a:r>
            <a:endParaRPr lang="en-US" altLang="ko-KR" sz="1200" dirty="0"/>
          </a:p>
          <a:p>
            <a:r>
              <a:rPr lang="en-US" altLang="ko-KR" sz="1200" dirty="0"/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아직 킬 할 수 없습니다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라는 메시지 표시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9A9A1-8E8B-470B-BA9F-0D62F00364E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DF833-7328-4E6D-9658-411E40974F4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E1F64-88DE-4C3F-82CF-123D36A91C0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391002-BA4D-42DB-A0A9-CB15E711EFB2}"/>
              </a:ext>
            </a:extLst>
          </p:cNvPr>
          <p:cNvSpPr txBox="1"/>
          <p:nvPr/>
        </p:nvSpPr>
        <p:spPr>
          <a:xfrm>
            <a:off x="3627276" y="1032591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1F2787-9E16-4D1E-8C02-AFE48FA6A6B1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6914C-ACC9-45C8-AC83-05E8EC190A13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8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52FFAA4-9043-444F-B733-B919EA50422B}"/>
              </a:ext>
            </a:extLst>
          </p:cNvPr>
          <p:cNvSpPr/>
          <p:nvPr/>
        </p:nvSpPr>
        <p:spPr>
          <a:xfrm>
            <a:off x="835399" y="971978"/>
            <a:ext cx="2685319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E4E686-FB62-4D00-993C-4E0CDFA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9" y="1598789"/>
            <a:ext cx="4675564" cy="4567459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74206930-8934-41DD-BE7C-5DC97680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15" y="32247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5A0D0E8-C818-4114-9CCF-A8C0E697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67" y="394631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0661EC3A-5531-419D-A943-65CEE341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83" y="42281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3AFC7E9-35BC-4D22-A9F4-584269CF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774" y="415944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23D05E8-759F-4B7D-B4E3-D8E82EDC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5346" y="384107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B419374-7B38-443E-B90B-2000DD11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217" y="3181251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854A6FC2-BB1E-424D-8234-CDEFE10D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9674" y="289020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F1FFB71A-C6BA-4F70-B7E4-E4BB5D0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63" y="292652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FB8C15-55AE-4D0F-9EF5-51CE6EC8474B}"/>
              </a:ext>
            </a:extLst>
          </p:cNvPr>
          <p:cNvSpPr txBox="1"/>
          <p:nvPr/>
        </p:nvSpPr>
        <p:spPr>
          <a:xfrm>
            <a:off x="447452" y="3025695"/>
            <a:ext cx="593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끝난 후 플레이어는 게임이 시작하기전에 있던</a:t>
            </a:r>
            <a:endParaRPr lang="en-US" altLang="ko-KR" b="1" dirty="0"/>
          </a:p>
          <a:p>
            <a:r>
              <a:rPr lang="ko-KR" altLang="en-US" b="1" dirty="0"/>
              <a:t>위치에서 다시 게임을 플레이하게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회의가 끝난 후 납치자들의 킬 버튼은 </a:t>
            </a:r>
            <a:r>
              <a:rPr lang="en-US" altLang="ko-KR" b="1" dirty="0"/>
              <a:t>15</a:t>
            </a:r>
            <a:r>
              <a:rPr lang="ko-KR" altLang="en-US" b="1" dirty="0"/>
              <a:t>초 동안 잠기게</a:t>
            </a:r>
            <a:endParaRPr lang="en-US" altLang="ko-KR" b="1" dirty="0"/>
          </a:p>
          <a:p>
            <a:r>
              <a:rPr lang="ko-KR" altLang="en-US" b="1" dirty="0"/>
              <a:t>되며 </a:t>
            </a:r>
            <a:r>
              <a:rPr lang="en-US" altLang="ko-KR" b="1" dirty="0"/>
              <a:t>15</a:t>
            </a:r>
            <a:r>
              <a:rPr lang="ko-KR" altLang="en-US" b="1" dirty="0"/>
              <a:t>초가 지난 후에 사용 가능하게 된다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DB693-F070-4A08-8F53-8EE8D668BA12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76890-08F7-406F-BEAC-5CA950270606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회의 후 플레이어 배치</a:t>
            </a:r>
            <a:endParaRPr lang="en-US" altLang="ko-K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F82396-C445-465E-BFFC-E05337BED352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5C17D-0AC5-443A-AF52-CEE490310DE4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456377-F18A-4170-A06C-49259E548DCD}"/>
              </a:ext>
            </a:extLst>
          </p:cNvPr>
          <p:cNvSpPr txBox="1"/>
          <p:nvPr/>
        </p:nvSpPr>
        <p:spPr>
          <a:xfrm>
            <a:off x="3627276" y="1032591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0B032F-D6C7-4EE8-B4C5-78D4921A28E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1D22BB-B4FB-41AA-866E-935BE6A3EBF7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CB79EFF-9785-4BB7-924C-D5996CD2A628}"/>
              </a:ext>
            </a:extLst>
          </p:cNvPr>
          <p:cNvSpPr/>
          <p:nvPr/>
        </p:nvSpPr>
        <p:spPr>
          <a:xfrm>
            <a:off x="3699020" y="940816"/>
            <a:ext cx="1410307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431040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886404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801409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39553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199687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721386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719708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566902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2959758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544903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60705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677787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627418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217720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213947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028274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022411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677786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183185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5961525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341883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296834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871050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159718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015384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163100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848886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497AF-A42B-488A-B76E-B0FDC5C6D8B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908258-5C57-4DDA-9B50-CC700F51FF6B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374CA-9B62-44DB-BD32-8456DF80ED3A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A00A06-8306-46C3-AF09-EBDBC1DA137C}"/>
              </a:ext>
            </a:extLst>
          </p:cNvPr>
          <p:cNvSpPr txBox="1"/>
          <p:nvPr/>
        </p:nvSpPr>
        <p:spPr>
          <a:xfrm>
            <a:off x="3627276" y="1032591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EEE140-D0D3-422A-95B4-1220D3001976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484C5B2-22E9-41BB-89D7-4BCB0EB5EED7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35DFFA6-162D-46BA-910B-6909C80E7F78}"/>
              </a:ext>
            </a:extLst>
          </p:cNvPr>
          <p:cNvSpPr/>
          <p:nvPr/>
        </p:nvSpPr>
        <p:spPr>
          <a:xfrm>
            <a:off x="3699020" y="940816"/>
            <a:ext cx="1410307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32591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판단 97"/>
          <p:cNvSpPr/>
          <p:nvPr/>
        </p:nvSpPr>
        <p:spPr>
          <a:xfrm>
            <a:off x="5326823" y="377058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49891" y="115615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59898" y="181557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0038" y="179799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52364" y="128930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28164" y="203102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58684" y="294407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23193" y="218862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0275" y="179799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76074" y="135209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33953" y="179799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53083" y="203538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55079" y="223380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591669" y="441310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71571" y="374414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87293" y="359252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594537" y="436506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88298" y="436442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594537" y="516756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0181" y="516384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28671" y="397280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395089" y="397280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88544" y="434247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01882" y="456728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18612" y="439386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28670" y="476950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5926531" y="5875058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145" name="꺾인 연결선 144"/>
          <p:cNvCxnSpPr>
            <a:stCxn id="91" idx="2"/>
            <a:endCxn id="143" idx="0"/>
          </p:cNvCxnSpPr>
          <p:nvPr/>
        </p:nvCxnSpPr>
        <p:spPr>
          <a:xfrm rot="5400000">
            <a:off x="6833117" y="454407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01" idx="3"/>
            <a:endCxn id="143" idx="0"/>
          </p:cNvCxnSpPr>
          <p:nvPr/>
        </p:nvCxnSpPr>
        <p:spPr>
          <a:xfrm>
            <a:off x="4662803" y="536979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08061" y="178681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87332" y="235519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33962" y="176357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0213" y="235050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87029" y="372373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52871" y="372373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70722" y="43240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18706" y="475668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17563" y="511843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16390" y="509795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82722" y="381876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72022" y="318146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86109" y="4341164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39698" y="372373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173B3-60A0-4482-9577-A4DFE96DFC2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35DFFA6-162D-46BA-910B-6909C80E7F78}"/>
              </a:ext>
            </a:extLst>
          </p:cNvPr>
          <p:cNvSpPr/>
          <p:nvPr/>
        </p:nvSpPr>
        <p:spPr>
          <a:xfrm>
            <a:off x="3699020" y="940816"/>
            <a:ext cx="1410307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32591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UI )</a:t>
            </a:r>
          </a:p>
        </p:txBody>
      </p:sp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273</Words>
  <Application>Microsoft Office PowerPoint</Application>
  <PresentationFormat>와이드스크린</PresentationFormat>
  <Paragraphs>95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5</cp:revision>
  <dcterms:created xsi:type="dcterms:W3CDTF">2022-03-03T03:40:07Z</dcterms:created>
  <dcterms:modified xsi:type="dcterms:W3CDTF">2022-03-10T07:16:17Z</dcterms:modified>
</cp:coreProperties>
</file>