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F3C56BF-5A9D-425B-8440-E800D3500B0E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9D4"/>
    <a:srgbClr val="FF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0EEF8-ECD2-44B3-A161-4D62AC26E54E}" v="10" dt="2022-03-02T03:37:49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96000" autoAdjust="0"/>
  </p:normalViewPr>
  <p:slideViewPr>
    <p:cSldViewPr snapToGrid="0">
      <p:cViewPr varScale="1">
        <p:scale>
          <a:sx n="102" d="100"/>
          <a:sy n="102" d="100"/>
        </p:scale>
        <p:origin x="28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3CDD6-C837-4F29-98DD-7E931F3DC6BE}" type="datetimeFigureOut">
              <a:rPr lang="ko-KR" altLang="en-US" smtClean="0"/>
              <a:t>2022-04-14(Thu)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B825B-89DC-4B21-8B3A-B3CA9CD76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37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93DC2-2B41-4625-B07D-779734C32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F8AE90-BE37-49D4-AD78-EA3AE7207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ECEE0-09DF-41A8-9DD1-0E8A1FE9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2022-04-14(Thu)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93296-D93D-4AA5-A394-0A621757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E1A8-FD55-4543-83B0-CF1D9EF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0D016-DE6F-4D94-9904-9E6FA381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048E37-0515-436D-A30E-8C3E44AE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A2A7C-83ED-4243-BDC9-8812FE6C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2022-04-14(Thu)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7223D-5739-4920-8525-0AD1DB09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E1AF7-D92D-4F15-9F0B-90894EED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3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D98D70-AC20-4061-8952-075656D6F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FDBF1-FCE3-43D6-BF0C-7AAA3A6AA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95F48-7199-4E33-8E46-B597788C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2022-04-14(Thu)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D29025-4B03-4A38-BB1B-2C222357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C2141-FC59-48DF-A9DB-0B88A451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2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366773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0BB26-E414-431D-B32C-110936D6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6362E-B382-4426-A46B-13E71E41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1E40E-121E-4E68-93BA-A474EC75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2022-04-14(Thu)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D25E4-567B-4E0B-B2BF-067FD4B5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905-35B4-40A8-953D-484DFE1F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29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D9B7D-E40F-4FC5-869D-31CFF90A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E49A-16EF-453F-BED1-DA5A66D39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2CAD5B-BD5D-4B5E-882E-3D7BC0A1E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8F7DD-3F3D-4629-8399-3EF7D580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2022-04-14(Thu)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DC590-EA76-41B5-9C57-EACE661E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B944C-F8D7-4584-BE1F-55813C92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0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24F3B-C7B2-49EB-A308-AD11C9A6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05913-7397-4CDD-AC67-2731C40B7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BEF682-6B40-4959-8BD7-BDA7D0503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67F1F-FF66-44BF-A5E9-B266456A5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DEB2D9-3FCB-41D9-B6CE-E0B74F76D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B928EE-9882-4A64-8FE3-B5879F33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2022-04-14(Thu)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B5BE6B-4276-4609-8FFF-178CFD5B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D57764-0AD3-460B-96F2-240F962F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8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A7794-E0A8-41C0-BE8B-A7518C2D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0884BB-94EA-4C55-B296-943018BD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2022-04-14(Thu)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470F1-EED4-492D-858C-0B69E321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788AE8-D659-4728-B5FB-6659A4B9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8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0E0B5-87D7-4782-9570-37D58C7D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2022-04-14(Thu)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41B6DC-A4F0-42DC-92DC-DB367805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862191-E262-4BFA-AAE1-C214CB31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49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4B24-14FD-4598-9269-D686CBB9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14759-4900-4351-9906-0EBB5EDAB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C4F5C-DBEF-4854-8FB5-8345A2047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642D8-7E76-4865-963C-C5397445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2022-04-14(Thu)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F705A-3558-40BC-82DC-CB0D62C3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6899A-16CD-416F-9AA5-A96E6296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2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4F871-6DF7-4BCA-A578-539E62B4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E2505E-F34D-4D3C-A6F5-A8F4B4314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55B3A-5832-4BB8-9866-15E6A5952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89599-DDE5-4F2D-88E8-F0482A82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2022-04-14(Thu)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0AD65C-ECD5-438B-BC43-C9455124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31CA4-396E-4912-BC10-EC6AD94B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6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9C54E7-1CFE-423B-B81C-D7131225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BC14D5-CCE8-4376-85FC-28C3DCFA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415D3-D049-414F-8BBF-9549C3958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2AD22-97CA-4962-809F-F3108DD3B01B}" type="datetimeFigureOut">
              <a:rPr lang="ko-KR" altLang="en-US" smtClean="0"/>
              <a:t>2022-04-14(Thu)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3A136-CEE9-4655-A97E-C00D7B759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1CF0E-4C96-4993-95A3-4D223C39D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0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879E19-4DE1-461B-A98B-6C0B30DFE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959"/>
          <a:stretch/>
        </p:blipFill>
        <p:spPr bwMode="auto">
          <a:xfrm>
            <a:off x="0" y="-1"/>
            <a:ext cx="78105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B89E56-0FDF-41B9-9BD7-E1FC2A1A7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ea typeface="맑은 고딕"/>
              </a:rPr>
              <a:t>ESCAPE ISLAND</a:t>
            </a:r>
          </a:p>
        </p:txBody>
      </p:sp>
    </p:spTree>
    <p:extLst>
      <p:ext uri="{BB962C8B-B14F-4D97-AF65-F5344CB8AC3E}">
        <p14:creationId xmlns:p14="http://schemas.microsoft.com/office/powerpoint/2010/main" val="346816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6C0F8BA-83F7-46F4-8C74-98E4C5FAB078}"/>
              </a:ext>
            </a:extLst>
          </p:cNvPr>
          <p:cNvSpPr/>
          <p:nvPr/>
        </p:nvSpPr>
        <p:spPr>
          <a:xfrm>
            <a:off x="1594690" y="1946340"/>
            <a:ext cx="2638425" cy="434015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A3965A-D2FE-4189-9CF0-689FE8739DB4}"/>
              </a:ext>
            </a:extLst>
          </p:cNvPr>
          <p:cNvSpPr/>
          <p:nvPr/>
        </p:nvSpPr>
        <p:spPr>
          <a:xfrm>
            <a:off x="1944888" y="1676954"/>
            <a:ext cx="189972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564D2-FC69-4D16-9DD8-6673954C5D46}"/>
              </a:ext>
            </a:extLst>
          </p:cNvPr>
          <p:cNvSpPr txBox="1"/>
          <p:nvPr/>
        </p:nvSpPr>
        <p:spPr>
          <a:xfrm>
            <a:off x="1099128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FFFF"/>
                </a:solidFill>
              </a:rPr>
              <a:t>Contents</a:t>
            </a:r>
            <a:endParaRPr lang="ko-KR" altLang="en-US" sz="2800" b="1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CAFE8-DCE7-4003-AF7E-9BA4ABFBDFB2}"/>
              </a:ext>
            </a:extLst>
          </p:cNvPr>
          <p:cNvSpPr txBox="1"/>
          <p:nvPr/>
        </p:nvSpPr>
        <p:spPr>
          <a:xfrm>
            <a:off x="1713833" y="3440148"/>
            <a:ext cx="2361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b="1" dirty="0"/>
              <a:t> 메인 테마</a:t>
            </a: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ko-KR" altLang="en-US" sz="1400" b="1" dirty="0"/>
              <a:t> 게임 개요</a:t>
            </a: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ko-KR" altLang="en-US" sz="1400" b="1" dirty="0"/>
              <a:t> 기획 배경</a:t>
            </a: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ko-KR" altLang="en-US" sz="1400" b="1" dirty="0"/>
              <a:t> 주요 특징</a:t>
            </a:r>
            <a:endParaRPr lang="en-US" altLang="ko-KR" sz="1400" b="1" dirty="0"/>
          </a:p>
          <a:p>
            <a:r>
              <a:rPr lang="en-US" altLang="ko-KR" sz="1400" b="1" dirty="0"/>
              <a:t>5.  </a:t>
            </a:r>
            <a:r>
              <a:rPr lang="ko-KR" altLang="en-US" sz="1400" b="1" dirty="0"/>
              <a:t>스토리 요약</a:t>
            </a:r>
            <a:endParaRPr lang="en-US" altLang="ko-KR" sz="1400" b="1" dirty="0"/>
          </a:p>
          <a:p>
            <a:r>
              <a:rPr lang="en-US" altLang="ko-KR" sz="1400" b="1" dirty="0"/>
              <a:t>6.  </a:t>
            </a:r>
            <a:r>
              <a:rPr lang="ko-KR" altLang="en-US" sz="1400" b="1" dirty="0"/>
              <a:t>조작 방식</a:t>
            </a:r>
            <a:endParaRPr lang="en-US" altLang="ko-KR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DE23F-7151-48BB-AD5F-B19F4C269EF4}"/>
              </a:ext>
            </a:extLst>
          </p:cNvPr>
          <p:cNvSpPr txBox="1"/>
          <p:nvPr/>
        </p:nvSpPr>
        <p:spPr>
          <a:xfrm>
            <a:off x="11246909" y="59921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C497EC-A243-4013-80F4-61D897ABD766}"/>
              </a:ext>
            </a:extLst>
          </p:cNvPr>
          <p:cNvSpPr txBox="1"/>
          <p:nvPr/>
        </p:nvSpPr>
        <p:spPr>
          <a:xfrm>
            <a:off x="2223425" y="1715510"/>
            <a:ext cx="1380954" cy="41549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Chapter 1</a:t>
            </a:r>
          </a:p>
          <a:p>
            <a:pPr algn="ctr"/>
            <a:r>
              <a:rPr lang="ko-KR" altLang="en-US" sz="100" b="1" dirty="0" err="1"/>
              <a:t>ㅇ</a:t>
            </a:r>
            <a:endParaRPr lang="en-US" altLang="ko-KR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EAE222-D0CD-4381-8ED6-DA0591D21818}"/>
              </a:ext>
            </a:extLst>
          </p:cNvPr>
          <p:cNvSpPr txBox="1"/>
          <p:nvPr/>
        </p:nvSpPr>
        <p:spPr>
          <a:xfrm>
            <a:off x="4764990" y="3440148"/>
            <a:ext cx="22885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b="1" dirty="0"/>
              <a:t>게임 씬 구성도</a:t>
            </a: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en-US" altLang="ko-KR" sz="1400" b="1" dirty="0"/>
              <a:t>UI</a:t>
            </a:r>
          </a:p>
          <a:p>
            <a:pPr marL="228600" indent="-228600">
              <a:buAutoNum type="arabicPeriod"/>
            </a:pPr>
            <a:r>
              <a:rPr lang="ko-KR" altLang="en-US" sz="1400" b="1" dirty="0"/>
              <a:t>맵</a:t>
            </a: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ko-KR" altLang="en-US" sz="1400" b="1" dirty="0"/>
              <a:t>캐릭터</a:t>
            </a: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ko-KR" altLang="en-US" sz="1400" b="1" dirty="0"/>
              <a:t>아이템</a:t>
            </a:r>
            <a:endParaRPr lang="en-US" altLang="ko-K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78F3C6-857D-4BDA-8F34-185023E8BCC8}"/>
              </a:ext>
            </a:extLst>
          </p:cNvPr>
          <p:cNvSpPr txBox="1"/>
          <p:nvPr/>
        </p:nvSpPr>
        <p:spPr>
          <a:xfrm>
            <a:off x="7702588" y="3655591"/>
            <a:ext cx="25336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b="1" dirty="0"/>
              <a:t>재료 수집 미션</a:t>
            </a: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ko-KR" altLang="en-US" sz="1400" b="1" dirty="0"/>
              <a:t>투표 시스템</a:t>
            </a: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ko-KR" altLang="en-US" sz="1400" b="1" dirty="0"/>
              <a:t>납치자 방해 미션</a:t>
            </a: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ko-KR" altLang="en-US" sz="1400" b="1" dirty="0"/>
              <a:t>아이템 수집</a:t>
            </a:r>
            <a:r>
              <a:rPr lang="en-US" altLang="ko-KR" sz="1400" b="1" dirty="0"/>
              <a:t>&amp;</a:t>
            </a:r>
            <a:r>
              <a:rPr lang="ko-KR" altLang="en-US" sz="1400" b="1" dirty="0"/>
              <a:t>채집 시스템</a:t>
            </a: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ko-KR" altLang="en-US" sz="1400" b="1" dirty="0"/>
              <a:t>킬 시스템</a:t>
            </a: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ko-KR" altLang="en-US" sz="1400" b="1" dirty="0"/>
              <a:t>승리 조건</a:t>
            </a: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en-US" altLang="ko-KR" sz="1400" b="1" dirty="0"/>
              <a:t>BM</a:t>
            </a:r>
            <a:r>
              <a:rPr lang="ko-KR" altLang="en-US" sz="1400" b="1" dirty="0"/>
              <a:t> 요소</a:t>
            </a:r>
            <a:endParaRPr lang="en-US" altLang="ko-KR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5F7A-FC65-4860-8521-1CD7880F2B65}"/>
              </a:ext>
            </a:extLst>
          </p:cNvPr>
          <p:cNvSpPr txBox="1"/>
          <p:nvPr/>
        </p:nvSpPr>
        <p:spPr>
          <a:xfrm>
            <a:off x="2299873" y="22535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게임 소개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4A936B-E065-4E20-87BA-871D71087AFB}"/>
              </a:ext>
            </a:extLst>
          </p:cNvPr>
          <p:cNvSpPr txBox="1"/>
          <p:nvPr/>
        </p:nvSpPr>
        <p:spPr>
          <a:xfrm>
            <a:off x="7935024" y="230082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주요 컨텐츠 소개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B8EE971-FFCE-40DD-BD29-9E8F2A810902}"/>
              </a:ext>
            </a:extLst>
          </p:cNvPr>
          <p:cNvSpPr/>
          <p:nvPr/>
        </p:nvSpPr>
        <p:spPr>
          <a:xfrm>
            <a:off x="4609189" y="1946340"/>
            <a:ext cx="2638425" cy="434015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D9C286-756F-405D-85C2-3E9DD28C5B38}"/>
              </a:ext>
            </a:extLst>
          </p:cNvPr>
          <p:cNvSpPr/>
          <p:nvPr/>
        </p:nvSpPr>
        <p:spPr>
          <a:xfrm>
            <a:off x="4959387" y="1676954"/>
            <a:ext cx="189972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07FC53-D85F-4765-B85B-73A0F2DE4539}"/>
              </a:ext>
            </a:extLst>
          </p:cNvPr>
          <p:cNvSpPr txBox="1"/>
          <p:nvPr/>
        </p:nvSpPr>
        <p:spPr>
          <a:xfrm>
            <a:off x="5237926" y="1723205"/>
            <a:ext cx="138095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Chapter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15EA79-61F5-4567-BAE5-EABB8B449EE5}"/>
              </a:ext>
            </a:extLst>
          </p:cNvPr>
          <p:cNvSpPr txBox="1"/>
          <p:nvPr/>
        </p:nvSpPr>
        <p:spPr>
          <a:xfrm>
            <a:off x="4918665" y="2263824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전체 게임 구성 및</a:t>
            </a:r>
            <a:endParaRPr lang="en-US" altLang="ko-KR" b="1" dirty="0"/>
          </a:p>
          <a:p>
            <a:pPr algn="ctr"/>
            <a:r>
              <a:rPr lang="ko-KR" altLang="en-US" b="1" dirty="0"/>
              <a:t>컨텐츠 구성 요소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00C86F8-3407-4AE8-B9B2-8563FE936296}"/>
              </a:ext>
            </a:extLst>
          </p:cNvPr>
          <p:cNvSpPr/>
          <p:nvPr/>
        </p:nvSpPr>
        <p:spPr>
          <a:xfrm>
            <a:off x="7597812" y="1946340"/>
            <a:ext cx="2638425" cy="434015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38C388-1B74-4EA4-87DF-34912214CE0E}"/>
              </a:ext>
            </a:extLst>
          </p:cNvPr>
          <p:cNvSpPr/>
          <p:nvPr/>
        </p:nvSpPr>
        <p:spPr>
          <a:xfrm>
            <a:off x="7948010" y="1676954"/>
            <a:ext cx="189972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E78A98-31BD-4658-B427-7C5E8B159600}"/>
              </a:ext>
            </a:extLst>
          </p:cNvPr>
          <p:cNvSpPr txBox="1"/>
          <p:nvPr/>
        </p:nvSpPr>
        <p:spPr>
          <a:xfrm>
            <a:off x="7986323" y="1677037"/>
            <a:ext cx="186140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97302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1CB1C-2BE6-4D6F-AA20-26C815891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b="1" dirty="0"/>
              <a:t>시간 내 완성도 비교</a:t>
            </a:r>
          </a:p>
          <a:p>
            <a:pPr marL="514350" indent="-514350">
              <a:buAutoNum type="arabicPeriod" startAt="2"/>
            </a:pPr>
            <a:r>
              <a:rPr lang="ko-KR" altLang="en-US" b="1" dirty="0"/>
              <a:t>완성시간 비교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42ACA-A36F-453F-B72F-847F97423BAF}"/>
              </a:ext>
            </a:extLst>
          </p:cNvPr>
          <p:cNvSpPr txBox="1"/>
          <p:nvPr/>
        </p:nvSpPr>
        <p:spPr>
          <a:xfrm>
            <a:off x="1099128" y="28390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</a:rPr>
              <a:t>모드 추가</a:t>
            </a:r>
          </a:p>
        </p:txBody>
      </p:sp>
    </p:spTree>
    <p:extLst>
      <p:ext uri="{BB962C8B-B14F-4D97-AF65-F5344CB8AC3E}">
        <p14:creationId xmlns:p14="http://schemas.microsoft.com/office/powerpoint/2010/main" val="4952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BA2E0-DE83-4D9C-AB0F-641E8E72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타임 어택</a:t>
            </a:r>
            <a:endParaRPr lang="en-US" altLang="ko-KR" b="1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b="1" dirty="0"/>
              <a:t>4</a:t>
            </a:r>
            <a:r>
              <a:rPr lang="ko-KR" altLang="en-US" sz="1400" b="1" dirty="0"/>
              <a:t>인 팀 </a:t>
            </a:r>
            <a:r>
              <a:rPr lang="en-US" altLang="ko-KR" sz="1400" b="1" dirty="0"/>
              <a:t>~ 6</a:t>
            </a:r>
            <a:r>
              <a:rPr lang="ko-KR" altLang="en-US" sz="1400" b="1" dirty="0"/>
              <a:t>인 팀으로 구성하여 제한 시간 안에 배를 고칠 재료들을 빨리 모아서 배에 집어넣어 배로 탈출하여 도착지에 가장 먼저 도착하는 팀의 승리</a:t>
            </a:r>
            <a:endParaRPr lang="en-US" altLang="ko-KR" sz="1400" b="1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재료를 구하는 시간을 줄이는 미션과 이동속도를 늘릴 수 있는 미션 등 재료를 구하고 이동속도가 빨라질 수 있는 특수 미션들을 구현</a:t>
            </a:r>
            <a:endParaRPr lang="en-US" altLang="ko-KR" sz="1400" b="1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재료를 모을 시간은 시작하기 전에 방장이 설정할 </a:t>
            </a:r>
            <a:r>
              <a:rPr lang="ko-KR" altLang="en-US" sz="1400" b="1"/>
              <a:t>수 있도록 만들기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FAAF3-56B9-4F11-836E-2702D6248A6C}"/>
              </a:ext>
            </a:extLst>
          </p:cNvPr>
          <p:cNvSpPr txBox="1"/>
          <p:nvPr/>
        </p:nvSpPr>
        <p:spPr>
          <a:xfrm>
            <a:off x="1099128" y="28390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</a:rPr>
              <a:t>모드 추가</a:t>
            </a:r>
          </a:p>
        </p:txBody>
      </p:sp>
    </p:spTree>
    <p:extLst>
      <p:ext uri="{BB962C8B-B14F-4D97-AF65-F5344CB8AC3E}">
        <p14:creationId xmlns:p14="http://schemas.microsoft.com/office/powerpoint/2010/main" val="121816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137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 (가제)</dc:title>
  <dc:creator>유 지호</dc:creator>
  <cp:lastModifiedBy>유 지호</cp:lastModifiedBy>
  <cp:revision>36</cp:revision>
  <dcterms:created xsi:type="dcterms:W3CDTF">2022-01-12T08:55:20Z</dcterms:created>
  <dcterms:modified xsi:type="dcterms:W3CDTF">2022-04-14T12:53:48Z</dcterms:modified>
</cp:coreProperties>
</file>