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4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45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3263696" y="2004888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3460247" y="2087611"/>
            <a:ext cx="3854475" cy="242023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2977125" y="4961661"/>
              <a:ext cx="3566015" cy="2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208684" y="4971907"/>
              <a:ext cx="266628" cy="266628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86686"/>
              <a:ext cx="3209976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2881072" y="3677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6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2971489" y="3439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3136041" y="3450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36041" y="4118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2712208" y="5084259"/>
            <a:ext cx="6521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 내용은 상하 스크롤로 위에 내용 확인 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한 사람이 연속으로 채팅을 칠 경우 채팅 박스 크기만 늘어남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5976364" y="3233470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73808" y="4523051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25B7E7-8867-9065-EE89-BD7BF4E164F1}"/>
              </a:ext>
            </a:extLst>
          </p:cNvPr>
          <p:cNvSpPr/>
          <p:nvPr/>
        </p:nvSpPr>
        <p:spPr>
          <a:xfrm>
            <a:off x="8530348" y="3100812"/>
            <a:ext cx="3273032" cy="165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996A4E-8ADB-E7AA-77BB-B1E521F51BE9}"/>
              </a:ext>
            </a:extLst>
          </p:cNvPr>
          <p:cNvSpPr txBox="1"/>
          <p:nvPr/>
        </p:nvSpPr>
        <p:spPr>
          <a:xfrm>
            <a:off x="8662139" y="3354737"/>
            <a:ext cx="3029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1209</Words>
  <Application>Microsoft Office PowerPoint</Application>
  <PresentationFormat>와이드스크린</PresentationFormat>
  <Paragraphs>467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</cp:revision>
  <dcterms:created xsi:type="dcterms:W3CDTF">2022-06-15T11:14:13Z</dcterms:created>
  <dcterms:modified xsi:type="dcterms:W3CDTF">2022-06-16T06:25:01Z</dcterms:modified>
</cp:coreProperties>
</file>