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5" r:id="rId3"/>
    <p:sldId id="297" r:id="rId4"/>
    <p:sldId id="307" r:id="rId5"/>
    <p:sldId id="295" r:id="rId6"/>
    <p:sldId id="296" r:id="rId7"/>
    <p:sldId id="30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858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4D356-14AE-452C-85BB-F06BE8F50F47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2488-84CF-400A-8FB3-EC77B1A12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1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0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8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E34E-5EB1-9D16-7DC1-31B5E2AA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9C8C4-81AB-190A-EC34-81B86354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AD09A-04BF-94E3-B915-BA9A1E8A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85378-BCC1-ECE6-67B3-1240BB04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B126F-33C5-5FFE-14BF-212809B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D36C-5837-DD9B-EA19-2D9495C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F7F1D-9719-74E9-CEA6-B66A798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9BD0-4270-DF92-EDD4-D1647AB7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ADFD8-08CD-35D2-918E-7134B14A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93083-6FFE-AF92-679D-6E653C68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9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54296F-C329-2289-53C3-AA7D71F7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FBC1B-88F6-9B13-841F-E5A00BF4B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ED13-C838-AFF9-6633-C8193BA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9E4B9-B29F-0FCF-0616-2CC7BAEB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45CE36-D36F-C41D-F48C-473044B4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2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440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9629-0AC1-C693-888A-F8679613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DBD4D-319F-33B4-E466-CCA313DB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BF2D8-2153-0602-1E86-EDAE9FEC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24130-C6F5-5C7D-3497-BE9CD297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7C67E-50AD-05F3-1A4B-1D42E3A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9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4C9E-BFB5-A1CC-4AF7-668B7B9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3D49C-EA5D-F7A1-C301-DC5E549A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698EA-8DAD-D2C5-A287-38642E24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08141-06E9-6777-B4F2-ACFFCD5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706C4-B790-E35A-6B9E-04E7C3A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7E97-9E36-ED64-0E4F-7A7499A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66A55-B63A-666B-BE60-75F829CC5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D0588-59B5-07A9-5DE3-19F3F130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6A005-9F6F-B9CA-7646-AA90D8F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8B825-9021-0E38-07B2-557EF5A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2C86-8D83-4AC9-FC11-99432C5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10F44-6ED0-61E6-57DC-023258DC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0B6F6-A2D6-93F4-7AD1-11E3B59B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3313B-CF8C-0678-5FDB-9E4CFAF1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FE15B8-053C-6E98-9214-1C258C9F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DA0DB4-2C12-236C-70EC-A50E0E0D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AC0618-ECC3-8CA6-F91F-8FC5562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E7D64B-4640-1670-E996-CA710A74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4C7A3-AF56-EFBF-FB48-4412BB82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5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AC69-D9D6-89AD-6102-E4703D96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84B5F-C6DB-2023-CE67-C212AA30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7FC68-6A34-04EF-4D0E-4C2347F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5CCED1-B48C-67EF-86B8-3DBC2B4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1B59F-5582-6AF5-4526-263D597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4DEA4E-9920-A80E-4A0F-386EA83E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5F4B0-85E8-2468-B313-DE2C010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8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1A18-A6D8-3E5F-1915-42431139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EF74D-2EEC-09F2-F55D-393ECE1D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ADAC6-621C-35BA-633C-E75C5B87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7F922-60E7-51E5-A634-AC7B755A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1DB38-FD3F-ADE9-DF02-D96CF5B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F0B30-2C53-7963-BF47-F1CDD3E2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217A8-59DA-EA03-B83F-4BB38893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D5D03-61FF-2A40-CCC4-7A2781A52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4515EC-109A-81FD-D8C0-190F2E6B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785C8-309B-C671-8F09-B05D231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8960D-EB5E-62E8-F193-747D2231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1012D-9D05-8650-52B9-9682F5E6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633D9-F618-569B-7086-7C4604A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2CBF-918F-9207-0530-D61BF0A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2F1B2-0534-F9E6-B7E5-72190205E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A11D-05D1-46D7-9472-A0B2D9D00638}" type="datetimeFigureOut">
              <a:rPr lang="ko-KR" altLang="en-US" smtClean="0"/>
              <a:t>2022-07-06(Wed)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FF5C6-CCF9-4E7B-D149-7FA57764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82CCB-4A6D-94C7-0ABF-EC050E298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AE7B-9053-4C41-9231-7D2797348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24006" y="236966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스킬 사용</a:t>
            </a:r>
            <a:endParaRPr lang="en-US" altLang="ko-KR" sz="28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18245" y="1304694"/>
            <a:ext cx="77755" cy="540438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288841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1598" y="2690497"/>
            <a:ext cx="474708" cy="47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1DA5F-88F9-25C4-9089-02105756C8B4}"/>
              </a:ext>
            </a:extLst>
          </p:cNvPr>
          <p:cNvSpPr txBox="1"/>
          <p:nvPr/>
        </p:nvSpPr>
        <p:spPr>
          <a:xfrm>
            <a:off x="6415008" y="1693965"/>
            <a:ext cx="5678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캐릭터마다 스킬 사용 </a:t>
            </a:r>
            <a:r>
              <a:rPr lang="en-US" altLang="ko-KR" sz="1600" b="1" dirty="0"/>
              <a:t>UI</a:t>
            </a:r>
            <a:r>
              <a:rPr lang="ko-KR" altLang="en-US" sz="1600" b="1" dirty="0"/>
              <a:t>는 다른 아이콘을 가지고 있습니다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pPr algn="ctr"/>
            <a:r>
              <a:rPr lang="ko-KR" altLang="en-US" sz="1200" b="1" dirty="0"/>
              <a:t>캐릭터는 직업에 맞는 스킬을 가지고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96DAAA-4DC0-77AF-57B2-26DC841C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39761"/>
              </p:ext>
            </p:extLst>
          </p:nvPr>
        </p:nvGraphicFramePr>
        <p:xfrm>
          <a:off x="7567732" y="2690497"/>
          <a:ext cx="3372711" cy="3390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760">
                  <a:extLst>
                    <a:ext uri="{9D8B030D-6E8A-4147-A177-3AD203B41FA5}">
                      <a16:colId xmlns:a16="http://schemas.microsoft.com/office/drawing/2014/main" val="492624464"/>
                    </a:ext>
                  </a:extLst>
                </a:gridCol>
                <a:gridCol w="1063095">
                  <a:extLst>
                    <a:ext uri="{9D8B030D-6E8A-4147-A177-3AD203B41FA5}">
                      <a16:colId xmlns:a16="http://schemas.microsoft.com/office/drawing/2014/main" val="2200505381"/>
                    </a:ext>
                  </a:extLst>
                </a:gridCol>
                <a:gridCol w="1197856">
                  <a:extLst>
                    <a:ext uri="{9D8B030D-6E8A-4147-A177-3AD203B41FA5}">
                      <a16:colId xmlns:a16="http://schemas.microsoft.com/office/drawing/2014/main" val="2818849166"/>
                    </a:ext>
                  </a:extLst>
                </a:gridCol>
              </a:tblGrid>
              <a:tr h="2443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캐릭터 이름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직업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스킬이름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엠버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학생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이속 증가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641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체리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기타리스트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5083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사수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양궁선수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64081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원송이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사육사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원숭이 펫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76448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레이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검도선수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머리 깨기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16085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이안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의사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디퍼프</a:t>
                      </a:r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해제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46289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조슈아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경찰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심문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9254"/>
                  </a:ext>
                </a:extLst>
              </a:tr>
              <a:tr h="3933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랜디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래퍼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25" marR="2725" marT="27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297524" y="3033854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레드팀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90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452" y="4630765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24" y="4412556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44" y="4172721"/>
            <a:ext cx="914400" cy="914400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5" y="4172721"/>
            <a:ext cx="914400" cy="91440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08940" y="3068736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블루팀</a:t>
            </a:r>
            <a:r>
              <a:rPr lang="ko-KR" altLang="en-US" dirty="0">
                <a:solidFill>
                  <a:schemeClr val="tx1"/>
                </a:solidFill>
              </a:rPr>
              <a:t> 승리</a:t>
            </a:r>
          </a:p>
        </p:txBody>
      </p:sp>
      <p:pic>
        <p:nvPicPr>
          <p:cNvPr id="54" name="그림 53" descr="클립아트이(가) 표시된 사진&#10;&#10;자동 생성된 설명">
            <a:extLst>
              <a:ext uri="{FF2B5EF4-FFF2-40B4-BE49-F238E27FC236}">
                <a16:creationId xmlns:a16="http://schemas.microsoft.com/office/drawing/2014/main" id="{CBD025C3-5858-E4BC-DAF5-66A03CFCA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884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5" name="그림 54" descr="클립아트이(가) 표시된 사진&#10;&#10;자동 생성된 설명">
            <a:extLst>
              <a:ext uri="{FF2B5EF4-FFF2-40B4-BE49-F238E27FC236}">
                <a16:creationId xmlns:a16="http://schemas.microsoft.com/office/drawing/2014/main" id="{B3D466AB-BE94-2BA0-9E2B-694793CEC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46" y="4547913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7" name="그림 56" descr="클립아트이(가) 표시된 사진&#10;&#10;자동 생성된 설명">
            <a:extLst>
              <a:ext uri="{FF2B5EF4-FFF2-40B4-BE49-F238E27FC236}">
                <a16:creationId xmlns:a16="http://schemas.microsoft.com/office/drawing/2014/main" id="{84FA1166-19D2-BD7E-AF4E-D2417A055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18" y="4329704"/>
            <a:ext cx="886836" cy="8868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9" name="그림 58" descr="벡터그래픽이(가) 표시된 사진&#10;&#10;자동 생성된 설명">
            <a:extLst>
              <a:ext uri="{FF2B5EF4-FFF2-40B4-BE49-F238E27FC236}">
                <a16:creationId xmlns:a16="http://schemas.microsoft.com/office/drawing/2014/main" id="{C0440434-7A19-E2D7-529C-8B7894E28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38" y="4089869"/>
            <a:ext cx="914400" cy="914400"/>
          </a:xfrm>
          <a:prstGeom prst="rect">
            <a:avLst/>
          </a:prstGeom>
        </p:spPr>
      </p:pic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2CB200FB-B5DF-879F-4E96-AB8C74B1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9" y="4089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진행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10709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53367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989043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904048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498174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302326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824025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822347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669541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3062397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647542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70969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780426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730057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320359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316586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130913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125050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780425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285824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6064164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444522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9736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262357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118023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26573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95152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순서도: 판단 97"/>
          <p:cNvSpPr/>
          <p:nvPr/>
        </p:nvSpPr>
        <p:spPr>
          <a:xfrm>
            <a:off x="5336154" y="417180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59222" y="155737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69229" y="221679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9369" y="219921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61695" y="169052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37495" y="243224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68015" y="334529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32524" y="258984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9606" y="219921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85405" y="175331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43284" y="219921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62414" y="243660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64410" y="263502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601000" y="481432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80902" y="414536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96624" y="399374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603868" y="476628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97629" y="476564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603868" y="556878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9512" y="556506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38002" y="437402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404420" y="437402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97875" y="474369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11213" y="496850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27943" y="479508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38001" y="517072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cxnSpLocks/>
            <a:stCxn id="91" idx="2"/>
          </p:cNvCxnSpPr>
          <p:nvPr/>
        </p:nvCxnSpPr>
        <p:spPr>
          <a:xfrm rot="5400000">
            <a:off x="6842448" y="494529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cxnSpLocks/>
            <a:stCxn id="101" idx="3"/>
          </p:cNvCxnSpPr>
          <p:nvPr/>
        </p:nvCxnSpPr>
        <p:spPr>
          <a:xfrm>
            <a:off x="4672134" y="577101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17392" y="218803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96663" y="275641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43293" y="216479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9544" y="275172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96360" y="41249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62202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0053" y="472529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28037" y="515790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26894" y="55196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25721" y="54991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92053" y="421998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81353" y="358268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95440" y="435049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49029" y="412495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모서리가 둥근 직사각형 39">
            <a:extLst>
              <a:ext uri="{FF2B5EF4-FFF2-40B4-BE49-F238E27FC236}">
                <a16:creationId xmlns:a16="http://schemas.microsoft.com/office/drawing/2014/main" id="{4FA2E584-DEE4-01AD-39F9-AE0FEDB3EF76}"/>
              </a:ext>
            </a:extLst>
          </p:cNvPr>
          <p:cNvSpPr/>
          <p:nvPr/>
        </p:nvSpPr>
        <p:spPr>
          <a:xfrm>
            <a:off x="5931465" y="6266225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시작 </a:t>
            </a:r>
            <a:r>
              <a:rPr lang="en-US" altLang="ko-KR" sz="2800" b="1" dirty="0"/>
              <a:t>)</a:t>
            </a:r>
          </a:p>
        </p:txBody>
      </p:sp>
      <p:sp>
        <p:nvSpPr>
          <p:cNvPr id="53" name="모서리가 둥근 직사각형 106">
            <a:extLst>
              <a:ext uri="{FF2B5EF4-FFF2-40B4-BE49-F238E27FC236}">
                <a16:creationId xmlns:a16="http://schemas.microsoft.com/office/drawing/2014/main" id="{4504E0B0-5F19-8D0B-33CE-162409B5A0BC}"/>
              </a:ext>
            </a:extLst>
          </p:cNvPr>
          <p:cNvSpPr/>
          <p:nvPr/>
        </p:nvSpPr>
        <p:spPr>
          <a:xfrm>
            <a:off x="5249891" y="1399473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시작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11E32D41-A7FC-E87F-99AD-2A08ACA6DCB7}"/>
              </a:ext>
            </a:extLst>
          </p:cNvPr>
          <p:cNvSpPr/>
          <p:nvPr/>
        </p:nvSpPr>
        <p:spPr>
          <a:xfrm>
            <a:off x="5043271" y="2189024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팀의 배에서 출발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7AF9FF-E0DB-65CF-4619-18F0B923D8A3}"/>
              </a:ext>
            </a:extLst>
          </p:cNvPr>
          <p:cNvGrpSpPr/>
          <p:nvPr/>
        </p:nvGrpSpPr>
        <p:grpSpPr>
          <a:xfrm>
            <a:off x="5181924" y="2805267"/>
            <a:ext cx="1358064" cy="657256"/>
            <a:chOff x="4539202" y="2796775"/>
            <a:chExt cx="1358064" cy="657256"/>
          </a:xfrm>
        </p:grpSpPr>
        <p:sp>
          <p:nvSpPr>
            <p:cNvPr id="60" name="순서도: 판단 59">
              <a:extLst>
                <a:ext uri="{FF2B5EF4-FFF2-40B4-BE49-F238E27FC236}">
                  <a16:creationId xmlns:a16="http://schemas.microsoft.com/office/drawing/2014/main" id="{B4661138-9B96-7058-E465-38750035AF29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3210DB-67C6-99E8-EDDB-375C1D4C5114}"/>
                </a:ext>
              </a:extLst>
            </p:cNvPr>
            <p:cNvSpPr txBox="1"/>
            <p:nvPr/>
          </p:nvSpPr>
          <p:spPr>
            <a:xfrm>
              <a:off x="4539202" y="2909959"/>
              <a:ext cx="135806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얻기</a:t>
              </a:r>
              <a:r>
                <a:rPr lang="en-US" altLang="ko-KR" sz="1050" b="1" dirty="0"/>
                <a:t> </a:t>
              </a:r>
              <a:r>
                <a:rPr lang="ko-KR" altLang="en-US" sz="1050" b="1" dirty="0"/>
                <a:t>위해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미션을 할 것인가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9892FB18-3429-55C5-6B5D-C844EA61D45C}"/>
              </a:ext>
            </a:extLst>
          </p:cNvPr>
          <p:cNvSpPr/>
          <p:nvPr/>
        </p:nvSpPr>
        <p:spPr>
          <a:xfrm>
            <a:off x="2761673" y="3355311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아이템 획득 미션 진행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2F41F3D7-658A-5C2F-BDC3-0E43755038F6}"/>
              </a:ext>
            </a:extLst>
          </p:cNvPr>
          <p:cNvSpPr/>
          <p:nvPr/>
        </p:nvSpPr>
        <p:spPr>
          <a:xfrm>
            <a:off x="7291040" y="3318189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미션 방해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83719E-1089-1C99-48C2-1A55007C49EB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5860956" y="1824025"/>
            <a:ext cx="1" cy="36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86CD15-D5FA-F0C4-722F-8514B01E3EE6}"/>
              </a:ext>
            </a:extLst>
          </p:cNvPr>
          <p:cNvCxnSpPr>
            <a:stCxn id="55" idx="2"/>
            <a:endCxn id="60" idx="0"/>
          </p:cNvCxnSpPr>
          <p:nvPr/>
        </p:nvCxnSpPr>
        <p:spPr>
          <a:xfrm flipH="1">
            <a:off x="5860955" y="2477692"/>
            <a:ext cx="1" cy="32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1395CC8-5217-E6D6-BAEF-0854A6E92C4E}"/>
              </a:ext>
            </a:extLst>
          </p:cNvPr>
          <p:cNvCxnSpPr>
            <a:stCxn id="61" idx="1"/>
            <a:endCxn id="66" idx="0"/>
          </p:cNvCxnSpPr>
          <p:nvPr/>
        </p:nvCxnSpPr>
        <p:spPr>
          <a:xfrm rot="10800000" flipV="1">
            <a:off x="3579358" y="3126199"/>
            <a:ext cx="1602566" cy="229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A9D4E3-8318-89CC-B71E-43AC94EE853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6539988" y="3126200"/>
            <a:ext cx="1568737" cy="19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0347AB-4FB7-9DE7-A141-E7A8CF6AE6EA}"/>
              </a:ext>
            </a:extLst>
          </p:cNvPr>
          <p:cNvSpPr/>
          <p:nvPr/>
        </p:nvSpPr>
        <p:spPr>
          <a:xfrm>
            <a:off x="2847651" y="3961608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아이템 획득 미션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F5E5A2-C128-CA43-AA92-499694335007}"/>
              </a:ext>
            </a:extLst>
          </p:cNvPr>
          <p:cNvCxnSpPr>
            <a:stCxn id="66" idx="2"/>
            <a:endCxn id="20" idx="0"/>
          </p:cNvCxnSpPr>
          <p:nvPr/>
        </p:nvCxnSpPr>
        <p:spPr>
          <a:xfrm>
            <a:off x="3579358" y="3643979"/>
            <a:ext cx="0" cy="3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F1587C1-F669-4FCD-05DC-0DEB45958CBC}"/>
              </a:ext>
            </a:extLst>
          </p:cNvPr>
          <p:cNvSpPr/>
          <p:nvPr/>
        </p:nvSpPr>
        <p:spPr>
          <a:xfrm>
            <a:off x="9487786" y="5896033"/>
            <a:ext cx="1463414" cy="42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스킬 사용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D65722B-CFBE-C234-398E-993FE3656D05}"/>
              </a:ext>
            </a:extLst>
          </p:cNvPr>
          <p:cNvCxnSpPr>
            <a:cxnSpLocks/>
            <a:stCxn id="67" idx="2"/>
            <a:endCxn id="87" idx="0"/>
          </p:cNvCxnSpPr>
          <p:nvPr/>
        </p:nvCxnSpPr>
        <p:spPr>
          <a:xfrm>
            <a:off x="8108725" y="3606857"/>
            <a:ext cx="0" cy="41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24FA84B-C96B-CCA2-BFFF-203D3F8AF56E}"/>
              </a:ext>
            </a:extLst>
          </p:cNvPr>
          <p:cNvGrpSpPr/>
          <p:nvPr/>
        </p:nvGrpSpPr>
        <p:grpSpPr>
          <a:xfrm>
            <a:off x="7449301" y="4944648"/>
            <a:ext cx="1318847" cy="657256"/>
            <a:chOff x="4558809" y="2796775"/>
            <a:chExt cx="1318847" cy="657256"/>
          </a:xfrm>
        </p:grpSpPr>
        <p:sp>
          <p:nvSpPr>
            <p:cNvPr id="84" name="순서도: 판단 83">
              <a:extLst>
                <a:ext uri="{FF2B5EF4-FFF2-40B4-BE49-F238E27FC236}">
                  <a16:creationId xmlns:a16="http://schemas.microsoft.com/office/drawing/2014/main" id="{634B76CF-971F-3679-1A0C-6F6E0DDEAA4D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2F84CA-8BA9-7CFD-82DB-25DCE4991239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있는가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F07034D-1C75-500F-B000-653CC22F6120}"/>
              </a:ext>
            </a:extLst>
          </p:cNvPr>
          <p:cNvGrpSpPr/>
          <p:nvPr/>
        </p:nvGrpSpPr>
        <p:grpSpPr>
          <a:xfrm>
            <a:off x="7449301" y="4021190"/>
            <a:ext cx="1318847" cy="657256"/>
            <a:chOff x="4558809" y="2796775"/>
            <a:chExt cx="1318847" cy="657256"/>
          </a:xfrm>
        </p:grpSpPr>
        <p:sp>
          <p:nvSpPr>
            <p:cNvPr id="87" name="순서도: 판단 86">
              <a:extLst>
                <a:ext uri="{FF2B5EF4-FFF2-40B4-BE49-F238E27FC236}">
                  <a16:creationId xmlns:a16="http://schemas.microsoft.com/office/drawing/2014/main" id="{C14AC316-4922-D2E1-6D63-CE2AFFAC2681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80CB75-BB77-1098-9818-7E412097AC6B}"/>
                </a:ext>
              </a:extLst>
            </p:cNvPr>
            <p:cNvSpPr txBox="1"/>
            <p:nvPr/>
          </p:nvSpPr>
          <p:spPr>
            <a:xfrm>
              <a:off x="4600113" y="2998445"/>
              <a:ext cx="123623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패시브 스킬인가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FE702C6-107F-47A3-A41F-C5DF0D4959FA}"/>
              </a:ext>
            </a:extLst>
          </p:cNvPr>
          <p:cNvCxnSpPr>
            <a:stCxn id="87" idx="3"/>
            <a:endCxn id="78" idx="0"/>
          </p:cNvCxnSpPr>
          <p:nvPr/>
        </p:nvCxnSpPr>
        <p:spPr>
          <a:xfrm>
            <a:off x="8768148" y="4349818"/>
            <a:ext cx="1451345" cy="1546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F705105-920C-446B-28CF-39EE277EDF12}"/>
              </a:ext>
            </a:extLst>
          </p:cNvPr>
          <p:cNvCxnSpPr>
            <a:cxnSpLocks/>
            <a:stCxn id="84" idx="3"/>
            <a:endCxn id="78" idx="0"/>
          </p:cNvCxnSpPr>
          <p:nvPr/>
        </p:nvCxnSpPr>
        <p:spPr>
          <a:xfrm>
            <a:off x="8768148" y="5273276"/>
            <a:ext cx="1451345" cy="622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ABC9EA-4A61-B07C-9A2E-ECB28CE88799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8108725" y="4678446"/>
            <a:ext cx="0" cy="2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5F003DC-A535-A7E3-5CEE-356BA1908074}"/>
              </a:ext>
            </a:extLst>
          </p:cNvPr>
          <p:cNvSpPr txBox="1"/>
          <p:nvPr/>
        </p:nvSpPr>
        <p:spPr>
          <a:xfrm>
            <a:off x="4239362" y="2820087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91A6605-CC86-CEAC-C7B1-B6933982E322}"/>
              </a:ext>
            </a:extLst>
          </p:cNvPr>
          <p:cNvSpPr txBox="1"/>
          <p:nvPr/>
        </p:nvSpPr>
        <p:spPr>
          <a:xfrm>
            <a:off x="9292483" y="405469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D6317B-DFF7-C68F-8B32-1D3A946BE736}"/>
              </a:ext>
            </a:extLst>
          </p:cNvPr>
          <p:cNvSpPr txBox="1"/>
          <p:nvPr/>
        </p:nvSpPr>
        <p:spPr>
          <a:xfrm>
            <a:off x="8160109" y="5503529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yes</a:t>
            </a:r>
            <a:endParaRPr lang="ko-KR" altLang="en-US" sz="1100" b="1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732B68C-3886-292D-6490-AEBAFA3F11E9}"/>
              </a:ext>
            </a:extLst>
          </p:cNvPr>
          <p:cNvGrpSpPr/>
          <p:nvPr/>
        </p:nvGrpSpPr>
        <p:grpSpPr>
          <a:xfrm>
            <a:off x="7441245" y="5779681"/>
            <a:ext cx="1318847" cy="657256"/>
            <a:chOff x="4558809" y="2796775"/>
            <a:chExt cx="1318847" cy="657256"/>
          </a:xfrm>
        </p:grpSpPr>
        <p:sp>
          <p:nvSpPr>
            <p:cNvPr id="113" name="순서도: 판단 112">
              <a:extLst>
                <a:ext uri="{FF2B5EF4-FFF2-40B4-BE49-F238E27FC236}">
                  <a16:creationId xmlns:a16="http://schemas.microsoft.com/office/drawing/2014/main" id="{F448878C-6E86-3179-B37C-DEBF5044A4E3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05435AC-7787-AD89-EE20-547709CEA183}"/>
                </a:ext>
              </a:extLst>
            </p:cNvPr>
            <p:cNvSpPr txBox="1"/>
            <p:nvPr/>
          </p:nvSpPr>
          <p:spPr>
            <a:xfrm>
              <a:off x="4673852" y="2917654"/>
              <a:ext cx="108876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미션 쿨 타임이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다 돌았는가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8B0BC0-3728-F25D-5198-F4E666D71A26}"/>
              </a:ext>
            </a:extLst>
          </p:cNvPr>
          <p:cNvCxnSpPr>
            <a:stCxn id="84" idx="2"/>
            <a:endCxn id="113" idx="0"/>
          </p:cNvCxnSpPr>
          <p:nvPr/>
        </p:nvCxnSpPr>
        <p:spPr>
          <a:xfrm flipH="1">
            <a:off x="8100669" y="5601904"/>
            <a:ext cx="8056" cy="17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D504B93-163F-CC9E-175A-77E1DFBD52D5}"/>
              </a:ext>
            </a:extLst>
          </p:cNvPr>
          <p:cNvCxnSpPr>
            <a:cxnSpLocks/>
            <a:stCxn id="113" idx="3"/>
            <a:endCxn id="78" idx="1"/>
          </p:cNvCxnSpPr>
          <p:nvPr/>
        </p:nvCxnSpPr>
        <p:spPr>
          <a:xfrm>
            <a:off x="8760092" y="6108309"/>
            <a:ext cx="72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2C71E75-EB9D-69A5-1C44-9C91C202422E}"/>
              </a:ext>
            </a:extLst>
          </p:cNvPr>
          <p:cNvSpPr txBox="1"/>
          <p:nvPr/>
        </p:nvSpPr>
        <p:spPr>
          <a:xfrm>
            <a:off x="7038571" y="2857319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750C21-BDD2-61BE-6FA8-51A0D9053ABE}"/>
              </a:ext>
            </a:extLst>
          </p:cNvPr>
          <p:cNvSpPr txBox="1"/>
          <p:nvPr/>
        </p:nvSpPr>
        <p:spPr>
          <a:xfrm>
            <a:off x="8150032" y="464366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E4681DF-7B9C-EC71-273F-DF0C04213F13}"/>
              </a:ext>
            </a:extLst>
          </p:cNvPr>
          <p:cNvSpPr txBox="1"/>
          <p:nvPr/>
        </p:nvSpPr>
        <p:spPr>
          <a:xfrm>
            <a:off x="9312526" y="4992120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</a:t>
            </a:r>
            <a:endParaRPr lang="ko-KR" altLang="en-US" sz="1100" b="1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A4D8A80-43A8-1AF4-93D2-A9816F8A65E8}"/>
              </a:ext>
            </a:extLst>
          </p:cNvPr>
          <p:cNvGrpSpPr/>
          <p:nvPr/>
        </p:nvGrpSpPr>
        <p:grpSpPr>
          <a:xfrm>
            <a:off x="2919934" y="4576649"/>
            <a:ext cx="1318847" cy="657256"/>
            <a:chOff x="4558809" y="2796775"/>
            <a:chExt cx="1318847" cy="657256"/>
          </a:xfrm>
        </p:grpSpPr>
        <p:sp>
          <p:nvSpPr>
            <p:cNvPr id="126" name="순서도: 판단 125">
              <a:extLst>
                <a:ext uri="{FF2B5EF4-FFF2-40B4-BE49-F238E27FC236}">
                  <a16:creationId xmlns:a16="http://schemas.microsoft.com/office/drawing/2014/main" id="{ADCBF88F-F032-9EA5-286B-00BBD961BAA6}"/>
                </a:ext>
              </a:extLst>
            </p:cNvPr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10EFD63-2DE1-2953-1ABE-C6E1B430AEE6}"/>
                </a:ext>
              </a:extLst>
            </p:cNvPr>
            <p:cNvSpPr txBox="1"/>
            <p:nvPr/>
          </p:nvSpPr>
          <p:spPr>
            <a:xfrm>
              <a:off x="4697897" y="2917654"/>
              <a:ext cx="1040670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아이템을 모두</a:t>
              </a:r>
              <a:endParaRPr lang="en-US" altLang="ko-KR" sz="1050" b="1" dirty="0"/>
            </a:p>
            <a:p>
              <a:pPr algn="ctr"/>
              <a:r>
                <a:rPr lang="ko-KR" altLang="en-US" sz="1050" b="1" dirty="0"/>
                <a:t> 모았는가</a:t>
              </a:r>
              <a:r>
                <a:rPr lang="en-US" altLang="ko-KR" sz="1050" b="1" dirty="0"/>
                <a:t>?</a:t>
              </a:r>
              <a:endParaRPr lang="ko-KR" altLang="en-US" sz="1050" b="1" dirty="0"/>
            </a:p>
          </p:txBody>
        </p:sp>
      </p:grpSp>
      <p:sp>
        <p:nvSpPr>
          <p:cNvPr id="129" name="모서리가 둥근 직사각형 106">
            <a:extLst>
              <a:ext uri="{FF2B5EF4-FFF2-40B4-BE49-F238E27FC236}">
                <a16:creationId xmlns:a16="http://schemas.microsoft.com/office/drawing/2014/main" id="{4CC6301F-F856-DE45-47D5-0FECF97182F5}"/>
              </a:ext>
            </a:extLst>
          </p:cNvPr>
          <p:cNvSpPr/>
          <p:nvPr/>
        </p:nvSpPr>
        <p:spPr>
          <a:xfrm>
            <a:off x="2968291" y="5752540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승리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E41B9BD-3BEF-92A1-47B8-7A960E734152}"/>
              </a:ext>
            </a:extLst>
          </p:cNvPr>
          <p:cNvCxnSpPr>
            <a:stCxn id="126" idx="2"/>
            <a:endCxn id="129" idx="0"/>
          </p:cNvCxnSpPr>
          <p:nvPr/>
        </p:nvCxnSpPr>
        <p:spPr>
          <a:xfrm flipH="1">
            <a:off x="3579357" y="5233905"/>
            <a:ext cx="1" cy="51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EB24881-3AD6-C6EB-6F5D-B41FDA792FB1}"/>
              </a:ext>
            </a:extLst>
          </p:cNvPr>
          <p:cNvCxnSpPr>
            <a:stCxn id="20" idx="2"/>
            <a:endCxn id="126" idx="0"/>
          </p:cNvCxnSpPr>
          <p:nvPr/>
        </p:nvCxnSpPr>
        <p:spPr>
          <a:xfrm>
            <a:off x="3579358" y="4386160"/>
            <a:ext cx="0" cy="1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253</Words>
  <Application>Microsoft Office PowerPoint</Application>
  <PresentationFormat>와이드스크린</PresentationFormat>
  <Paragraphs>121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3</cp:revision>
  <dcterms:created xsi:type="dcterms:W3CDTF">2022-06-16T07:04:32Z</dcterms:created>
  <dcterms:modified xsi:type="dcterms:W3CDTF">2022-07-06T11:26:40Z</dcterms:modified>
</cp:coreProperties>
</file>