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8" r:id="rId3"/>
    <p:sldId id="287" r:id="rId4"/>
    <p:sldId id="281" r:id="rId5"/>
    <p:sldId id="282" r:id="rId6"/>
    <p:sldId id="285" r:id="rId7"/>
    <p:sldId id="283" r:id="rId8"/>
    <p:sldId id="2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D966"/>
    <a:srgbClr val="595959"/>
    <a:srgbClr val="FFE699"/>
    <a:srgbClr val="548235"/>
    <a:srgbClr val="C5E0B4"/>
    <a:srgbClr val="C55A11"/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50" d="100"/>
          <a:sy n="150" d="100"/>
        </p:scale>
        <p:origin x="492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2022-07-05(Tue)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853DC1-D3A0-F4D4-D955-0517633ADB5C}"/>
              </a:ext>
            </a:extLst>
          </p:cNvPr>
          <p:cNvSpPr txBox="1"/>
          <p:nvPr/>
        </p:nvSpPr>
        <p:spPr>
          <a:xfrm>
            <a:off x="781037" y="17920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인공섬</a:t>
            </a:r>
            <a:endParaRPr lang="ko-KR" altLang="en-US" sz="14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8813CF-21E0-8713-E0CD-2B7C3EE4E4E1}"/>
              </a:ext>
            </a:extLst>
          </p:cNvPr>
          <p:cNvGrpSpPr/>
          <p:nvPr/>
        </p:nvGrpSpPr>
        <p:grpSpPr>
          <a:xfrm>
            <a:off x="1031470" y="2562938"/>
            <a:ext cx="5943292" cy="2727668"/>
            <a:chOff x="1031470" y="2562938"/>
            <a:chExt cx="5943292" cy="272766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227ABDE-684F-DF38-2699-A4AF40BCAF50}"/>
                </a:ext>
              </a:extLst>
            </p:cNvPr>
            <p:cNvGrpSpPr/>
            <p:nvPr/>
          </p:nvGrpSpPr>
          <p:grpSpPr>
            <a:xfrm>
              <a:off x="3551448" y="3468805"/>
              <a:ext cx="914400" cy="914400"/>
              <a:chOff x="3386916" y="1844984"/>
              <a:chExt cx="914400" cy="914400"/>
            </a:xfrm>
          </p:grpSpPr>
          <p:sp>
            <p:nvSpPr>
              <p:cNvPr id="6" name="팔각형 5">
                <a:extLst>
                  <a:ext uri="{FF2B5EF4-FFF2-40B4-BE49-F238E27FC236}">
                    <a16:creationId xmlns:a16="http://schemas.microsoft.com/office/drawing/2014/main" id="{0792509F-1B1B-2642-FF62-4898422E85E1}"/>
                  </a:ext>
                </a:extLst>
              </p:cNvPr>
              <p:cNvSpPr/>
              <p:nvPr/>
            </p:nvSpPr>
            <p:spPr>
              <a:xfrm>
                <a:off x="3386916" y="1844984"/>
                <a:ext cx="914400" cy="914400"/>
              </a:xfrm>
              <a:prstGeom prst="octagon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육각형 144">
                <a:extLst>
                  <a:ext uri="{FF2B5EF4-FFF2-40B4-BE49-F238E27FC236}">
                    <a16:creationId xmlns:a16="http://schemas.microsoft.com/office/drawing/2014/main" id="{210892FE-E5CD-400D-FE59-A2FFEA659859}"/>
                  </a:ext>
                </a:extLst>
              </p:cNvPr>
              <p:cNvSpPr/>
              <p:nvPr/>
            </p:nvSpPr>
            <p:spPr>
              <a:xfrm>
                <a:off x="3747695" y="2198774"/>
                <a:ext cx="214975" cy="185324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BD8FC219-8F6E-5C15-BCEF-AA6226352F70}"/>
                </a:ext>
              </a:extLst>
            </p:cNvPr>
            <p:cNvSpPr/>
            <p:nvPr/>
          </p:nvSpPr>
          <p:spPr>
            <a:xfrm>
              <a:off x="1031470" y="3728083"/>
              <a:ext cx="94568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0DDD9F7B-BB2E-6855-1CB5-C62FB29C3D86}"/>
                </a:ext>
              </a:extLst>
            </p:cNvPr>
            <p:cNvSpPr/>
            <p:nvPr/>
          </p:nvSpPr>
          <p:spPr>
            <a:xfrm>
              <a:off x="3540539" y="2562938"/>
              <a:ext cx="914400" cy="914400"/>
            </a:xfrm>
            <a:prstGeom prst="oc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9DB7E4AA-96A9-8A08-A659-61F3FE89CF3D}"/>
                </a:ext>
              </a:extLst>
            </p:cNvPr>
            <p:cNvSpPr/>
            <p:nvPr/>
          </p:nvSpPr>
          <p:spPr>
            <a:xfrm>
              <a:off x="4451191" y="3487812"/>
              <a:ext cx="914400" cy="914400"/>
            </a:xfrm>
            <a:prstGeom prst="octagon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007538E-9670-534E-0C60-659466F33B91}"/>
                </a:ext>
              </a:extLst>
            </p:cNvPr>
            <p:cNvSpPr/>
            <p:nvPr/>
          </p:nvSpPr>
          <p:spPr>
            <a:xfrm>
              <a:off x="2641421" y="3478237"/>
              <a:ext cx="914400" cy="914400"/>
            </a:xfrm>
            <a:prstGeom prst="octagon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팔각형 164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3540539" y="4376206"/>
              <a:ext cx="914400" cy="914400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BA0B94-CF95-DC17-154A-1BADCA2B03E5}"/>
                </a:ext>
              </a:extLst>
            </p:cNvPr>
            <p:cNvSpPr/>
            <p:nvPr/>
          </p:nvSpPr>
          <p:spPr>
            <a:xfrm rot="2679586">
              <a:off x="3360769" y="3278607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543BA4F-A3E7-1960-08A2-387B009AAE3E}"/>
                </a:ext>
              </a:extLst>
            </p:cNvPr>
            <p:cNvSpPr/>
            <p:nvPr/>
          </p:nvSpPr>
          <p:spPr>
            <a:xfrm rot="2679586">
              <a:off x="3369288" y="4192816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8A3449D-CBC1-1597-4F9B-843864DD7196}"/>
                </a:ext>
              </a:extLst>
            </p:cNvPr>
            <p:cNvSpPr/>
            <p:nvPr/>
          </p:nvSpPr>
          <p:spPr>
            <a:xfrm rot="2679586">
              <a:off x="4267721" y="4197731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6EBF1B1-0387-C832-2375-AF00BE2719A1}"/>
                </a:ext>
              </a:extLst>
            </p:cNvPr>
            <p:cNvSpPr/>
            <p:nvPr/>
          </p:nvSpPr>
          <p:spPr>
            <a:xfrm rot="2679586">
              <a:off x="4257510" y="3297859"/>
              <a:ext cx="393260" cy="36099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FF2B6FC-B5EF-77D7-7463-6F2E9F2E6B5E}"/>
                </a:ext>
              </a:extLst>
            </p:cNvPr>
            <p:cNvSpPr/>
            <p:nvPr/>
          </p:nvSpPr>
          <p:spPr>
            <a:xfrm>
              <a:off x="5360194" y="3521869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3C247047-D95C-BD98-D8DA-EAB90F0B84CC}"/>
                </a:ext>
              </a:extLst>
            </p:cNvPr>
            <p:cNvSpPr/>
            <p:nvPr/>
          </p:nvSpPr>
          <p:spPr>
            <a:xfrm>
              <a:off x="6020968" y="3703655"/>
              <a:ext cx="95379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6147E0E-CEAF-F8AB-856E-105CB109BC8D}"/>
                </a:ext>
              </a:extLst>
            </p:cNvPr>
            <p:cNvSpPr/>
            <p:nvPr/>
          </p:nvSpPr>
          <p:spPr>
            <a:xfrm rot="10800000">
              <a:off x="1860916" y="3478727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1020BEB-02B4-E0FF-8D1F-94CDBDCAFA61}"/>
                </a:ext>
              </a:extLst>
            </p:cNvPr>
            <p:cNvSpPr/>
            <p:nvPr/>
          </p:nvSpPr>
          <p:spPr>
            <a:xfrm>
              <a:off x="4707912" y="41148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60C24840-8FD6-0891-0132-BF656B2DEBB8}"/>
                </a:ext>
              </a:extLst>
            </p:cNvPr>
            <p:cNvSpPr/>
            <p:nvPr/>
          </p:nvSpPr>
          <p:spPr>
            <a:xfrm>
              <a:off x="4613504" y="386960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892C525-F6D7-A108-E995-2E96EB0A5204}"/>
                </a:ext>
              </a:extLst>
            </p:cNvPr>
            <p:cNvSpPr/>
            <p:nvPr/>
          </p:nvSpPr>
          <p:spPr>
            <a:xfrm>
              <a:off x="4729803" y="36819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CDC1348-7FC0-8C50-5080-ACE4E2628669}"/>
                </a:ext>
              </a:extLst>
            </p:cNvPr>
            <p:cNvSpPr/>
            <p:nvPr/>
          </p:nvSpPr>
          <p:spPr>
            <a:xfrm>
              <a:off x="3822402" y="46393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D5DE0FB-917B-8190-8CB8-6526937B26B3}"/>
                </a:ext>
              </a:extLst>
            </p:cNvPr>
            <p:cNvSpPr/>
            <p:nvPr/>
          </p:nvSpPr>
          <p:spPr>
            <a:xfrm>
              <a:off x="3974802" y="47917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4127202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D82C9A8-EB67-AE29-EB20-59F7789F2BF9}"/>
                </a:ext>
              </a:extLst>
            </p:cNvPr>
            <p:cNvSpPr/>
            <p:nvPr/>
          </p:nvSpPr>
          <p:spPr>
            <a:xfrm>
              <a:off x="4127202" y="4632361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1325C7C-A9AD-CD79-54BE-D6A448087E44}"/>
                </a:ext>
              </a:extLst>
            </p:cNvPr>
            <p:cNvSpPr/>
            <p:nvPr/>
          </p:nvSpPr>
          <p:spPr>
            <a:xfrm>
              <a:off x="3836113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AE4A2AD-4BF6-4ABB-FD24-AA0A3AC0B8D4}"/>
                </a:ext>
              </a:extLst>
            </p:cNvPr>
            <p:cNvSpPr/>
            <p:nvPr/>
          </p:nvSpPr>
          <p:spPr>
            <a:xfrm>
              <a:off x="5630632" y="3516976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2391773-3A49-ED34-6D21-2C0FBA61053A}"/>
                </a:ext>
              </a:extLst>
            </p:cNvPr>
            <p:cNvSpPr/>
            <p:nvPr/>
          </p:nvSpPr>
          <p:spPr>
            <a:xfrm>
              <a:off x="2127876" y="3473048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B40F60C-42DA-E1DB-CF31-4E0C2F8D0E94}"/>
                </a:ext>
              </a:extLst>
            </p:cNvPr>
            <p:cNvSpPr/>
            <p:nvPr/>
          </p:nvSpPr>
          <p:spPr>
            <a:xfrm>
              <a:off x="5668950" y="426522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02DFA7D-2C3A-C751-FC95-2BFCA25E0A33}"/>
                </a:ext>
              </a:extLst>
            </p:cNvPr>
            <p:cNvSpPr/>
            <p:nvPr/>
          </p:nvSpPr>
          <p:spPr>
            <a:xfrm>
              <a:off x="3303680" y="370274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6ECA3F87-E611-FC80-3555-E4B8BC92B1E2}"/>
                </a:ext>
              </a:extLst>
            </p:cNvPr>
            <p:cNvSpPr/>
            <p:nvPr/>
          </p:nvSpPr>
          <p:spPr>
            <a:xfrm>
              <a:off x="3305905" y="403683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F9B82B8-0209-E6F8-5CB6-026F608C9D66}"/>
                </a:ext>
              </a:extLst>
            </p:cNvPr>
            <p:cNvSpPr/>
            <p:nvPr/>
          </p:nvSpPr>
          <p:spPr>
            <a:xfrm>
              <a:off x="2798982" y="36287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868E5CA-36D2-D973-EC46-01D4E7C92503}"/>
                </a:ext>
              </a:extLst>
            </p:cNvPr>
            <p:cNvSpPr/>
            <p:nvPr/>
          </p:nvSpPr>
          <p:spPr>
            <a:xfrm>
              <a:off x="2778683" y="4132475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FCB8309-A572-38BB-9CBF-2935C692E944}"/>
                </a:ext>
              </a:extLst>
            </p:cNvPr>
            <p:cNvSpPr/>
            <p:nvPr/>
          </p:nvSpPr>
          <p:spPr>
            <a:xfrm>
              <a:off x="3061374" y="354521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9A401BE7-2045-2006-20C3-904EA05BE75D}"/>
                </a:ext>
              </a:extLst>
            </p:cNvPr>
            <p:cNvSpPr/>
            <p:nvPr/>
          </p:nvSpPr>
          <p:spPr>
            <a:xfrm>
              <a:off x="3052964" y="426663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D4E76E2-8A33-79FF-7E24-5AB92D11634F}"/>
                </a:ext>
              </a:extLst>
            </p:cNvPr>
            <p:cNvSpPr/>
            <p:nvPr/>
          </p:nvSpPr>
          <p:spPr>
            <a:xfrm>
              <a:off x="2140911" y="4209818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AA72FFB-0FFF-071B-DFA7-6C091AB1DB2A}"/>
                </a:ext>
              </a:extLst>
            </p:cNvPr>
            <p:cNvSpPr/>
            <p:nvPr/>
          </p:nvSpPr>
          <p:spPr>
            <a:xfrm rot="18793458">
              <a:off x="3328735" y="3328607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5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B716955-6704-FEF0-5D06-C194039BF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33764" y="369108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BA1E4B1C-6FA7-FD10-03A7-717DD2F7B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64342" y="4217395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D533F281-D523-170C-52DC-5BB50D19F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12810" y="4008074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633CA01-4E78-6339-A4E6-073B2A2DF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85864" y="3442118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47A6691-ADD5-A3FD-0CB5-CAC16960FF8C}"/>
                </a:ext>
              </a:extLst>
            </p:cNvPr>
            <p:cNvSpPr/>
            <p:nvPr/>
          </p:nvSpPr>
          <p:spPr>
            <a:xfrm rot="19192136">
              <a:off x="4476316" y="4423474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7914A93-5DB6-BF28-C109-7BD005CB32B6}"/>
                </a:ext>
              </a:extLst>
            </p:cNvPr>
            <p:cNvSpPr/>
            <p:nvPr/>
          </p:nvSpPr>
          <p:spPr>
            <a:xfrm rot="2577581">
              <a:off x="3356530" y="443254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순서도: 자기 디스크 202">
              <a:extLst>
                <a:ext uri="{FF2B5EF4-FFF2-40B4-BE49-F238E27FC236}">
                  <a16:creationId xmlns:a16="http://schemas.microsoft.com/office/drawing/2014/main" id="{02E98DE3-2B47-D089-7703-1D049DC8E8D4}"/>
                </a:ext>
              </a:extLst>
            </p:cNvPr>
            <p:cNvSpPr/>
            <p:nvPr/>
          </p:nvSpPr>
          <p:spPr>
            <a:xfrm>
              <a:off x="4486887" y="3256968"/>
              <a:ext cx="101017" cy="16752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BC1891-D919-8442-6575-D388822D6AD0}"/>
                </a:ext>
              </a:extLst>
            </p:cNvPr>
            <p:cNvSpPr txBox="1"/>
            <p:nvPr/>
          </p:nvSpPr>
          <p:spPr>
            <a:xfrm>
              <a:off x="1955122" y="3818774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블루팀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842CEC4-6530-0793-41A3-32634E646D26}"/>
                </a:ext>
              </a:extLst>
            </p:cNvPr>
            <p:cNvSpPr txBox="1"/>
            <p:nvPr/>
          </p:nvSpPr>
          <p:spPr>
            <a:xfrm>
              <a:off x="5403027" y="3850785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레드팀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41591D0-6A10-69EF-59D6-9521079E49D2}"/>
                </a:ext>
              </a:extLst>
            </p:cNvPr>
            <p:cNvSpPr txBox="1"/>
            <p:nvPr/>
          </p:nvSpPr>
          <p:spPr>
            <a:xfrm>
              <a:off x="2806297" y="3851256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모래사장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AECE07E-2208-7521-D1AE-B394AB287F3A}"/>
                </a:ext>
              </a:extLst>
            </p:cNvPr>
            <p:cNvSpPr txBox="1"/>
            <p:nvPr/>
          </p:nvSpPr>
          <p:spPr>
            <a:xfrm>
              <a:off x="4813551" y="3852239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숲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E85EBF-9099-6FDB-04E4-7082FBD1DB1F}"/>
                </a:ext>
              </a:extLst>
            </p:cNvPr>
            <p:cNvSpPr txBox="1"/>
            <p:nvPr/>
          </p:nvSpPr>
          <p:spPr>
            <a:xfrm>
              <a:off x="3881769" y="4728256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밭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92050D1-BCC8-5A86-AAA5-A8EE1AE83891}"/>
                </a:ext>
              </a:extLst>
            </p:cNvPr>
            <p:cNvSpPr txBox="1"/>
            <p:nvPr/>
          </p:nvSpPr>
          <p:spPr>
            <a:xfrm>
              <a:off x="4208970" y="3384176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충전실</a:t>
              </a:r>
              <a:endParaRPr lang="ko-KR" altLang="en-US" sz="700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2EB950B-8CC0-4599-C695-58B50F31338F}"/>
                </a:ext>
              </a:extLst>
            </p:cNvPr>
            <p:cNvSpPr txBox="1"/>
            <p:nvPr/>
          </p:nvSpPr>
          <p:spPr>
            <a:xfrm>
              <a:off x="3351927" y="3377760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엔진실</a:t>
              </a:r>
              <a:endParaRPr lang="ko-KR" altLang="en-US" sz="700" b="1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20C14C5-2A34-E5E8-B3CE-6273116E51A6}"/>
                </a:ext>
              </a:extLst>
            </p:cNvPr>
            <p:cNvSpPr txBox="1"/>
            <p:nvPr/>
          </p:nvSpPr>
          <p:spPr>
            <a:xfrm>
              <a:off x="3324463" y="426716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물통창고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DCEF8C3-8F21-F5F9-722C-7E35150162A0}"/>
                </a:ext>
              </a:extLst>
            </p:cNvPr>
            <p:cNvSpPr txBox="1"/>
            <p:nvPr/>
          </p:nvSpPr>
          <p:spPr>
            <a:xfrm>
              <a:off x="4240694" y="423666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배터리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창고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2D99A64-1708-611A-1B39-5903B2553468}"/>
                </a:ext>
              </a:extLst>
            </p:cNvPr>
            <p:cNvSpPr txBox="1"/>
            <p:nvPr/>
          </p:nvSpPr>
          <p:spPr>
            <a:xfrm>
              <a:off x="3826547" y="2910167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동굴       </a:t>
              </a:r>
            </a:p>
          </p:txBody>
        </p:sp>
      </p:grp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9B9A99BA-7F1D-7B05-041E-0FA82E709804}"/>
              </a:ext>
            </a:extLst>
          </p:cNvPr>
          <p:cNvSpPr/>
          <p:nvPr/>
        </p:nvSpPr>
        <p:spPr>
          <a:xfrm rot="11732750">
            <a:off x="3688987" y="2758772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CCFB1054-4256-1B4C-F22B-7736E1E47812}"/>
              </a:ext>
            </a:extLst>
          </p:cNvPr>
          <p:cNvSpPr/>
          <p:nvPr/>
        </p:nvSpPr>
        <p:spPr>
          <a:xfrm rot="11732750">
            <a:off x="3950259" y="3031618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이전맵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2590A01-0D25-6974-6793-C94AFB2D8D7E}"/>
              </a:ext>
            </a:extLst>
          </p:cNvPr>
          <p:cNvGrpSpPr/>
          <p:nvPr/>
        </p:nvGrpSpPr>
        <p:grpSpPr>
          <a:xfrm>
            <a:off x="646546" y="2601992"/>
            <a:ext cx="7077045" cy="2634132"/>
            <a:chOff x="511454" y="2885411"/>
            <a:chExt cx="7077045" cy="2634132"/>
          </a:xfrm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1E0BCB89-9CF5-195A-02ED-E6832B0E3229}"/>
                </a:ext>
              </a:extLst>
            </p:cNvPr>
            <p:cNvSpPr/>
            <p:nvPr/>
          </p:nvSpPr>
          <p:spPr>
            <a:xfrm>
              <a:off x="1694011" y="2885676"/>
              <a:ext cx="4722258" cy="2616093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F71C3C2-5E61-FFA4-F09B-90EFC4826419}"/>
                </a:ext>
              </a:extLst>
            </p:cNvPr>
            <p:cNvSpPr/>
            <p:nvPr/>
          </p:nvSpPr>
          <p:spPr>
            <a:xfrm>
              <a:off x="1683684" y="3708853"/>
              <a:ext cx="1173185" cy="1806262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8A7A10B3-BD0D-EED5-5FEF-80C471AF54DB}"/>
                </a:ext>
              </a:extLst>
            </p:cNvPr>
            <p:cNvSpPr/>
            <p:nvPr/>
          </p:nvSpPr>
          <p:spPr>
            <a:xfrm>
              <a:off x="1798789" y="3350257"/>
              <a:ext cx="695057" cy="70833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B66C69FC-C60F-B0D8-ABDA-C0EE3ABB3D9B}"/>
                </a:ext>
              </a:extLst>
            </p:cNvPr>
            <p:cNvSpPr/>
            <p:nvPr/>
          </p:nvSpPr>
          <p:spPr>
            <a:xfrm>
              <a:off x="2710774" y="4085158"/>
              <a:ext cx="2647414" cy="1385687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6C182CD-BD41-65E6-EB32-052F8E14B664}"/>
                </a:ext>
              </a:extLst>
            </p:cNvPr>
            <p:cNvSpPr/>
            <p:nvPr/>
          </p:nvSpPr>
          <p:spPr>
            <a:xfrm>
              <a:off x="3170571" y="3476430"/>
              <a:ext cx="1306435" cy="85886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B391FAC3-F75B-C2BA-EA17-B5FF67988B7D}"/>
                </a:ext>
              </a:extLst>
            </p:cNvPr>
            <p:cNvSpPr/>
            <p:nvPr/>
          </p:nvSpPr>
          <p:spPr>
            <a:xfrm>
              <a:off x="4415213" y="3522915"/>
              <a:ext cx="1120059" cy="770317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7CC46CCD-77F1-D50A-7490-EA2E4109FA91}"/>
                </a:ext>
              </a:extLst>
            </p:cNvPr>
            <p:cNvSpPr/>
            <p:nvPr/>
          </p:nvSpPr>
          <p:spPr>
            <a:xfrm>
              <a:off x="5123552" y="3717708"/>
              <a:ext cx="1297144" cy="1398968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248679C-90EA-BC07-08F3-5370068A447C}"/>
                </a:ext>
              </a:extLst>
            </p:cNvPr>
            <p:cNvSpPr/>
            <p:nvPr/>
          </p:nvSpPr>
          <p:spPr>
            <a:xfrm>
              <a:off x="4030054" y="2894265"/>
              <a:ext cx="1372405" cy="690629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D93168A-CFF3-CED4-8F75-1BEADC30511F}"/>
                </a:ext>
              </a:extLst>
            </p:cNvPr>
            <p:cNvSpPr/>
            <p:nvPr/>
          </p:nvSpPr>
          <p:spPr>
            <a:xfrm>
              <a:off x="2189230" y="2890037"/>
              <a:ext cx="1947930" cy="7913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DA93EB3-70B4-3AEA-1EFD-264212851985}"/>
                </a:ext>
              </a:extLst>
            </p:cNvPr>
            <p:cNvSpPr/>
            <p:nvPr/>
          </p:nvSpPr>
          <p:spPr>
            <a:xfrm>
              <a:off x="5256365" y="2920827"/>
              <a:ext cx="788026" cy="1031518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EA7C60A-A8F6-2EAF-9D80-0EDA2ABD627F}"/>
                </a:ext>
              </a:extLst>
            </p:cNvPr>
            <p:cNvSpPr/>
            <p:nvPr/>
          </p:nvSpPr>
          <p:spPr>
            <a:xfrm>
              <a:off x="5672513" y="3141150"/>
              <a:ext cx="730833" cy="656246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5ED840CA-D817-C7CC-92AF-5E46C77013E1}"/>
                </a:ext>
              </a:extLst>
            </p:cNvPr>
            <p:cNvSpPr/>
            <p:nvPr/>
          </p:nvSpPr>
          <p:spPr>
            <a:xfrm>
              <a:off x="2330042" y="3602603"/>
              <a:ext cx="996101" cy="903131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3FE214E-B5D0-F8F7-3D38-2782481EED70}"/>
                </a:ext>
              </a:extLst>
            </p:cNvPr>
            <p:cNvSpPr/>
            <p:nvPr/>
          </p:nvSpPr>
          <p:spPr>
            <a:xfrm>
              <a:off x="3587157" y="4096226"/>
              <a:ext cx="841152" cy="433857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791AD63-5312-3325-5944-1CD5448A7C8D}"/>
                </a:ext>
              </a:extLst>
            </p:cNvPr>
            <p:cNvSpPr txBox="1"/>
            <p:nvPr/>
          </p:nvSpPr>
          <p:spPr>
            <a:xfrm>
              <a:off x="3901806" y="4235544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EC363392-117D-C572-0985-9A1B2BB8FD20}"/>
                </a:ext>
              </a:extLst>
            </p:cNvPr>
            <p:cNvSpPr/>
            <p:nvPr/>
          </p:nvSpPr>
          <p:spPr>
            <a:xfrm>
              <a:off x="3171194" y="3483071"/>
              <a:ext cx="863287" cy="469274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C6B12D-4B18-61CF-09C0-AF992A7F264E}"/>
                </a:ext>
              </a:extLst>
            </p:cNvPr>
            <p:cNvSpPr/>
            <p:nvPr/>
          </p:nvSpPr>
          <p:spPr>
            <a:xfrm>
              <a:off x="3237601" y="3478644"/>
              <a:ext cx="1235165" cy="841151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BA9DED76-F84F-7636-8917-E3E5017D8DC3}"/>
                </a:ext>
              </a:extLst>
            </p:cNvPr>
            <p:cNvSpPr/>
            <p:nvPr/>
          </p:nvSpPr>
          <p:spPr>
            <a:xfrm>
              <a:off x="3605052" y="4111721"/>
              <a:ext cx="823443" cy="398440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892865CC-FF63-C540-6969-3ECBA8457356}"/>
                </a:ext>
              </a:extLst>
            </p:cNvPr>
            <p:cNvSpPr/>
            <p:nvPr/>
          </p:nvSpPr>
          <p:spPr>
            <a:xfrm>
              <a:off x="3596197" y="4262243"/>
              <a:ext cx="420576" cy="278908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F732D07A-4370-01B6-BB1C-F712A5D4000A}"/>
                </a:ext>
              </a:extLst>
            </p:cNvPr>
            <p:cNvSpPr/>
            <p:nvPr/>
          </p:nvSpPr>
          <p:spPr>
            <a:xfrm>
              <a:off x="2710774" y="4448182"/>
              <a:ext cx="212501" cy="380731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DD880327-E26E-266E-D88B-D88AE96DB727}"/>
                </a:ext>
              </a:extLst>
            </p:cNvPr>
            <p:cNvSpPr/>
            <p:nvPr/>
          </p:nvSpPr>
          <p:spPr>
            <a:xfrm>
              <a:off x="3122496" y="4333077"/>
              <a:ext cx="199220" cy="66407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E5A0851F-057C-A82B-9FB2-F8AF08C0A1DD}"/>
                </a:ext>
              </a:extLst>
            </p:cNvPr>
            <p:cNvSpPr/>
            <p:nvPr/>
          </p:nvSpPr>
          <p:spPr>
            <a:xfrm>
              <a:off x="2812598" y="4895320"/>
              <a:ext cx="2346370" cy="584379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74B32444-1F45-7715-F9EE-2ACE0D209419}"/>
                </a:ext>
              </a:extLst>
            </p:cNvPr>
            <p:cNvSpPr/>
            <p:nvPr/>
          </p:nvSpPr>
          <p:spPr>
            <a:xfrm>
              <a:off x="4773809" y="4080731"/>
              <a:ext cx="566671" cy="6330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26FEB87-8AE7-3F25-75DC-21869475EC2E}"/>
                </a:ext>
              </a:extLst>
            </p:cNvPr>
            <p:cNvSpPr/>
            <p:nvPr/>
          </p:nvSpPr>
          <p:spPr>
            <a:xfrm>
              <a:off x="4428494" y="4098439"/>
              <a:ext cx="185939" cy="4427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ADB9322-69EB-57B2-CF69-FBC29662D920}"/>
                </a:ext>
              </a:extLst>
            </p:cNvPr>
            <p:cNvSpPr/>
            <p:nvPr/>
          </p:nvSpPr>
          <p:spPr>
            <a:xfrm>
              <a:off x="5676941" y="3505206"/>
              <a:ext cx="225783" cy="296617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2F15AF41-46B9-C9D4-5F04-BC6E1C6C2B72}"/>
                </a:ext>
              </a:extLst>
            </p:cNvPr>
            <p:cNvSpPr/>
            <p:nvPr/>
          </p:nvSpPr>
          <p:spPr>
            <a:xfrm>
              <a:off x="5933714" y="3146462"/>
              <a:ext cx="473701" cy="584526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EDEA1683-1D61-817B-16C4-0ABBF6E07E9C}"/>
                </a:ext>
              </a:extLst>
            </p:cNvPr>
            <p:cNvSpPr/>
            <p:nvPr/>
          </p:nvSpPr>
          <p:spPr>
            <a:xfrm>
              <a:off x="5495429" y="3797396"/>
              <a:ext cx="172658" cy="159376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9BE288D8-2E8D-793E-D0B2-3E40719A2CDF}"/>
                </a:ext>
              </a:extLst>
            </p:cNvPr>
            <p:cNvCxnSpPr>
              <a:cxnSpLocks/>
            </p:cNvCxnSpPr>
            <p:nvPr/>
          </p:nvCxnSpPr>
          <p:spPr>
            <a:xfrm>
              <a:off x="5380324" y="3476430"/>
              <a:ext cx="53126" cy="18815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0960203D-4B4B-D365-3806-CF8A4E9DAF37}"/>
                </a:ext>
              </a:extLst>
            </p:cNvPr>
            <p:cNvSpPr/>
            <p:nvPr/>
          </p:nvSpPr>
          <p:spPr>
            <a:xfrm>
              <a:off x="5251938" y="2920827"/>
              <a:ext cx="770318" cy="35416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83D6F6DF-E53B-7503-6BA7-5D3DFD13A37F}"/>
                </a:ext>
              </a:extLst>
            </p:cNvPr>
            <p:cNvSpPr/>
            <p:nvPr/>
          </p:nvSpPr>
          <p:spPr>
            <a:xfrm>
              <a:off x="1798789" y="3350257"/>
              <a:ext cx="376305" cy="473701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7E782FBE-78B2-1DEE-7F4D-69B8A7642F1A}"/>
                </a:ext>
              </a:extLst>
            </p:cNvPr>
            <p:cNvSpPr/>
            <p:nvPr/>
          </p:nvSpPr>
          <p:spPr>
            <a:xfrm>
              <a:off x="2374314" y="3509633"/>
              <a:ext cx="119532" cy="247918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346D0512-1D68-C510-C851-41494160E73D}"/>
                </a:ext>
              </a:extLst>
            </p:cNvPr>
            <p:cNvSpPr/>
            <p:nvPr/>
          </p:nvSpPr>
          <p:spPr>
            <a:xfrm>
              <a:off x="2130823" y="3881511"/>
              <a:ext cx="247918" cy="190366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6E9BCDB1-DC81-BD3B-73BE-C3C9CCE2D7BF}"/>
                </a:ext>
              </a:extLst>
            </p:cNvPr>
            <p:cNvSpPr/>
            <p:nvPr/>
          </p:nvSpPr>
          <p:spPr>
            <a:xfrm>
              <a:off x="3813126" y="4988289"/>
              <a:ext cx="1155477" cy="478128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3573BAA-3502-263F-595B-991089D44ADE}"/>
                </a:ext>
              </a:extLst>
            </p:cNvPr>
            <p:cNvSpPr txBox="1"/>
            <p:nvPr/>
          </p:nvSpPr>
          <p:spPr>
            <a:xfrm>
              <a:off x="4173852" y="5161639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578C1F6-3B03-0E65-5E20-DE8F7B26EE4E}"/>
                </a:ext>
              </a:extLst>
            </p:cNvPr>
            <p:cNvSpPr/>
            <p:nvPr/>
          </p:nvSpPr>
          <p:spPr>
            <a:xfrm>
              <a:off x="3817553" y="4988289"/>
              <a:ext cx="1137768" cy="478128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5E413D2A-5AA7-DDD5-32DE-B81BE08C11D5}"/>
                </a:ext>
              </a:extLst>
            </p:cNvPr>
            <p:cNvSpPr/>
            <p:nvPr/>
          </p:nvSpPr>
          <p:spPr>
            <a:xfrm>
              <a:off x="2646787" y="383052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55814E1-0831-E95F-47C8-2D3D78FBFC8B}"/>
                </a:ext>
              </a:extLst>
            </p:cNvPr>
            <p:cNvSpPr/>
            <p:nvPr/>
          </p:nvSpPr>
          <p:spPr>
            <a:xfrm>
              <a:off x="2855946" y="4106737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6034454E-0BB4-E5A8-FFE6-F309D38FC94D}"/>
                </a:ext>
              </a:extLst>
            </p:cNvPr>
            <p:cNvSpPr/>
            <p:nvPr/>
          </p:nvSpPr>
          <p:spPr>
            <a:xfrm>
              <a:off x="5478281" y="4545683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C839ACD1-C6C9-C6F6-597F-F9039C31DB2D}"/>
                </a:ext>
              </a:extLst>
            </p:cNvPr>
            <p:cNvSpPr/>
            <p:nvPr/>
          </p:nvSpPr>
          <p:spPr>
            <a:xfrm>
              <a:off x="5953079" y="3933666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403ACEE-0D25-C8EF-3BAE-E83A8D8EAA5C}"/>
                </a:ext>
              </a:extLst>
            </p:cNvPr>
            <p:cNvSpPr/>
            <p:nvPr/>
          </p:nvSpPr>
          <p:spPr>
            <a:xfrm>
              <a:off x="5628643" y="4216586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821084E-A511-1558-173F-EDFA640B46B3}"/>
                </a:ext>
              </a:extLst>
            </p:cNvPr>
            <p:cNvSpPr/>
            <p:nvPr/>
          </p:nvSpPr>
          <p:spPr>
            <a:xfrm>
              <a:off x="2998537" y="4975008"/>
              <a:ext cx="911985" cy="447138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CA242928-D092-CFB3-4F38-59ED79BED585}"/>
                </a:ext>
              </a:extLst>
            </p:cNvPr>
            <p:cNvSpPr/>
            <p:nvPr/>
          </p:nvSpPr>
          <p:spPr>
            <a:xfrm>
              <a:off x="3002964" y="4983862"/>
              <a:ext cx="907559" cy="433857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D80A46-4087-06BF-CA5E-FA511FC1F754}"/>
                </a:ext>
              </a:extLst>
            </p:cNvPr>
            <p:cNvSpPr txBox="1"/>
            <p:nvPr/>
          </p:nvSpPr>
          <p:spPr>
            <a:xfrm>
              <a:off x="3312863" y="5189309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5D2C99AC-9246-F7D3-3D15-CC6C92C2CDAD}"/>
                </a:ext>
              </a:extLst>
            </p:cNvPr>
            <p:cNvSpPr/>
            <p:nvPr/>
          </p:nvSpPr>
          <p:spPr>
            <a:xfrm>
              <a:off x="1688111" y="3978908"/>
              <a:ext cx="1084643" cy="1540635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43DAB11-3B3D-B241-37F3-6A192A33C304}"/>
                </a:ext>
              </a:extLst>
            </p:cNvPr>
            <p:cNvSpPr/>
            <p:nvPr/>
          </p:nvSpPr>
          <p:spPr>
            <a:xfrm>
              <a:off x="2392022" y="2885411"/>
              <a:ext cx="1500791" cy="393134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C8CD8A38-40B5-14EB-01DD-528DAC5B4A9C}"/>
                </a:ext>
              </a:extLst>
            </p:cNvPr>
            <p:cNvSpPr/>
            <p:nvPr/>
          </p:nvSpPr>
          <p:spPr>
            <a:xfrm>
              <a:off x="2254782" y="435039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FB39DD2-DC6E-6D54-ABDB-E6752BEA6CEF}"/>
                </a:ext>
              </a:extLst>
            </p:cNvPr>
            <p:cNvSpPr/>
            <p:nvPr/>
          </p:nvSpPr>
          <p:spPr>
            <a:xfrm>
              <a:off x="3137250" y="34374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1E4139B-1C63-8D8B-5740-163DB8217398}"/>
                </a:ext>
              </a:extLst>
            </p:cNvPr>
            <p:cNvSpPr/>
            <p:nvPr/>
          </p:nvSpPr>
          <p:spPr>
            <a:xfrm>
              <a:off x="2448189" y="4712423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4BAD7D07-16D9-89E5-DF9E-BDDACDA63518}"/>
                </a:ext>
              </a:extLst>
            </p:cNvPr>
            <p:cNvSpPr/>
            <p:nvPr/>
          </p:nvSpPr>
          <p:spPr>
            <a:xfrm>
              <a:off x="2214153" y="4314638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A9A98C5C-4262-599E-12F6-E44E9B8F87A7}"/>
                </a:ext>
              </a:extLst>
            </p:cNvPr>
            <p:cNvSpPr/>
            <p:nvPr/>
          </p:nvSpPr>
          <p:spPr>
            <a:xfrm>
              <a:off x="2408760" y="4672994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2BD302A2-AA63-7507-A65F-6CD2A1C21E7C}"/>
                </a:ext>
              </a:extLst>
            </p:cNvPr>
            <p:cNvSpPr/>
            <p:nvPr/>
          </p:nvSpPr>
          <p:spPr>
            <a:xfrm>
              <a:off x="3098949" y="3397853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9B268828-A834-1FB2-F546-B075702F6A99}"/>
                </a:ext>
              </a:extLst>
            </p:cNvPr>
            <p:cNvSpPr/>
            <p:nvPr/>
          </p:nvSpPr>
          <p:spPr>
            <a:xfrm>
              <a:off x="5586805" y="4177157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2115E787-DC4C-4704-730B-E5C20220513A}"/>
                </a:ext>
              </a:extLst>
            </p:cNvPr>
            <p:cNvSpPr/>
            <p:nvPr/>
          </p:nvSpPr>
          <p:spPr>
            <a:xfrm>
              <a:off x="5913649" y="3897423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0095E264-3754-90A8-A1EB-D1E8841C4C0D}"/>
                </a:ext>
              </a:extLst>
            </p:cNvPr>
            <p:cNvSpPr/>
            <p:nvPr/>
          </p:nvSpPr>
          <p:spPr>
            <a:xfrm>
              <a:off x="5438574" y="4503071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020A1C-8370-06ED-0156-ADB4925EC97B}"/>
                </a:ext>
              </a:extLst>
            </p:cNvPr>
            <p:cNvSpPr/>
            <p:nvPr/>
          </p:nvSpPr>
          <p:spPr>
            <a:xfrm>
              <a:off x="2605532" y="3797396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C2A58C0-53B7-0087-E635-F1941D3535B8}"/>
                </a:ext>
              </a:extLst>
            </p:cNvPr>
            <p:cNvSpPr/>
            <p:nvPr/>
          </p:nvSpPr>
          <p:spPr>
            <a:xfrm>
              <a:off x="2812183" y="4076124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4C29A49-9547-B1A7-9060-F81BB1314B95}"/>
                </a:ext>
              </a:extLst>
            </p:cNvPr>
            <p:cNvSpPr/>
            <p:nvPr/>
          </p:nvSpPr>
          <p:spPr>
            <a:xfrm>
              <a:off x="1695858" y="3973300"/>
              <a:ext cx="1081027" cy="1514884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DE82424-4124-1F70-344B-7186FB0E52DD}"/>
                </a:ext>
              </a:extLst>
            </p:cNvPr>
            <p:cNvSpPr/>
            <p:nvPr/>
          </p:nvSpPr>
          <p:spPr>
            <a:xfrm rot="519003">
              <a:off x="4015308" y="3883761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육각형 269">
              <a:extLst>
                <a:ext uri="{FF2B5EF4-FFF2-40B4-BE49-F238E27FC236}">
                  <a16:creationId xmlns:a16="http://schemas.microsoft.com/office/drawing/2014/main" id="{048BA4E1-2AAC-81A5-75CD-3521BCB01E28}"/>
                </a:ext>
              </a:extLst>
            </p:cNvPr>
            <p:cNvSpPr/>
            <p:nvPr/>
          </p:nvSpPr>
          <p:spPr>
            <a:xfrm>
              <a:off x="3891451" y="3771414"/>
              <a:ext cx="105683" cy="9110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육각형 270">
              <a:extLst>
                <a:ext uri="{FF2B5EF4-FFF2-40B4-BE49-F238E27FC236}">
                  <a16:creationId xmlns:a16="http://schemas.microsoft.com/office/drawing/2014/main" id="{1B2ABF51-DACD-FEC8-FC45-B33C51161092}"/>
                </a:ext>
              </a:extLst>
            </p:cNvPr>
            <p:cNvSpPr/>
            <p:nvPr/>
          </p:nvSpPr>
          <p:spPr>
            <a:xfrm>
              <a:off x="3502820" y="3900255"/>
              <a:ext cx="105683" cy="9110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3B2BF5E-0757-71F9-48F5-6CB49765C2AD}"/>
                </a:ext>
              </a:extLst>
            </p:cNvPr>
            <p:cNvSpPr/>
            <p:nvPr/>
          </p:nvSpPr>
          <p:spPr>
            <a:xfrm>
              <a:off x="3574062" y="4994963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C10FE6D4-3BEF-5F31-902A-06A585077ADE}"/>
                </a:ext>
              </a:extLst>
            </p:cNvPr>
            <p:cNvSpPr/>
            <p:nvPr/>
          </p:nvSpPr>
          <p:spPr>
            <a:xfrm rot="21261823">
              <a:off x="3929296" y="4146529"/>
              <a:ext cx="479499" cy="6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7BD99B17-CD90-35D4-329C-A59419A321B9}"/>
                </a:ext>
              </a:extLst>
            </p:cNvPr>
            <p:cNvGrpSpPr/>
            <p:nvPr/>
          </p:nvGrpSpPr>
          <p:grpSpPr>
            <a:xfrm rot="20775601">
              <a:off x="3681403" y="4243137"/>
              <a:ext cx="164689" cy="223207"/>
              <a:chOff x="5441500" y="3228082"/>
              <a:chExt cx="347099" cy="470432"/>
            </a:xfrm>
          </p:grpSpPr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41EDB56-ADFE-538A-69AF-AEAF837294D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F941FB7-CC03-E57E-4237-59AA596039FE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5" name="육각형 274">
              <a:extLst>
                <a:ext uri="{FF2B5EF4-FFF2-40B4-BE49-F238E27FC236}">
                  <a16:creationId xmlns:a16="http://schemas.microsoft.com/office/drawing/2014/main" id="{0624BF6B-D659-33D7-4C73-429B8CF55193}"/>
                </a:ext>
              </a:extLst>
            </p:cNvPr>
            <p:cNvSpPr/>
            <p:nvPr/>
          </p:nvSpPr>
          <p:spPr>
            <a:xfrm>
              <a:off x="4614433" y="3148632"/>
              <a:ext cx="214975" cy="185324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76FEAFBE-2E32-1865-F307-9144CC6E3201}"/>
                </a:ext>
              </a:extLst>
            </p:cNvPr>
            <p:cNvSpPr/>
            <p:nvPr/>
          </p:nvSpPr>
          <p:spPr>
            <a:xfrm>
              <a:off x="5406887" y="2931321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2B7F9028-6B55-3A1A-58C3-95354068B72A}"/>
                </a:ext>
              </a:extLst>
            </p:cNvPr>
            <p:cNvSpPr/>
            <p:nvPr/>
          </p:nvSpPr>
          <p:spPr>
            <a:xfrm rot="17544413">
              <a:off x="5601831" y="3526859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E1F9A932-D3E4-9E34-33A7-04829340E3A5}"/>
                </a:ext>
              </a:extLst>
            </p:cNvPr>
            <p:cNvSpPr/>
            <p:nvPr/>
          </p:nvSpPr>
          <p:spPr>
            <a:xfrm rot="18913024">
              <a:off x="1950058" y="3507543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9A59D986-73A3-B5C0-F8F2-1DC7AB1887CF}"/>
                </a:ext>
              </a:extLst>
            </p:cNvPr>
            <p:cNvSpPr/>
            <p:nvPr/>
          </p:nvSpPr>
          <p:spPr>
            <a:xfrm>
              <a:off x="6058215" y="3161574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BC838673-E227-1A2F-C570-D6502E952F54}"/>
                </a:ext>
              </a:extLst>
            </p:cNvPr>
            <p:cNvSpPr/>
            <p:nvPr/>
          </p:nvSpPr>
          <p:spPr>
            <a:xfrm>
              <a:off x="4823246" y="4085380"/>
              <a:ext cx="517013" cy="582092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93CBEE5-1B6C-56AD-E08B-CC170094054D}"/>
                </a:ext>
              </a:extLst>
            </p:cNvPr>
            <p:cNvSpPr txBox="1"/>
            <p:nvPr/>
          </p:nvSpPr>
          <p:spPr>
            <a:xfrm rot="1592004">
              <a:off x="4859335" y="4272941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D90D126-2E28-DF00-3E56-731DE7CF6C56}"/>
                </a:ext>
              </a:extLst>
            </p:cNvPr>
            <p:cNvSpPr/>
            <p:nvPr/>
          </p:nvSpPr>
          <p:spPr>
            <a:xfrm rot="1496229">
              <a:off x="4957249" y="4184392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A3A7CDE-D3CE-3B7A-0FE4-98E447826049}"/>
                </a:ext>
              </a:extLst>
            </p:cNvPr>
            <p:cNvSpPr/>
            <p:nvPr/>
          </p:nvSpPr>
          <p:spPr>
            <a:xfrm>
              <a:off x="4816015" y="4078149"/>
              <a:ext cx="517013" cy="571245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9F56C334-3FF9-25F1-5E40-07C6B876327B}"/>
                </a:ext>
              </a:extLst>
            </p:cNvPr>
            <p:cNvSpPr/>
            <p:nvPr/>
          </p:nvSpPr>
          <p:spPr>
            <a:xfrm>
              <a:off x="4577393" y="4837399"/>
              <a:ext cx="567630" cy="361548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F4F2F716-8EC5-F2E7-62F6-8806E0CF39CC}"/>
                </a:ext>
              </a:extLst>
            </p:cNvPr>
            <p:cNvSpPr/>
            <p:nvPr/>
          </p:nvSpPr>
          <p:spPr>
            <a:xfrm>
              <a:off x="4577393" y="4833783"/>
              <a:ext cx="564014" cy="357932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육각형 416">
              <a:extLst>
                <a:ext uri="{FF2B5EF4-FFF2-40B4-BE49-F238E27FC236}">
                  <a16:creationId xmlns:a16="http://schemas.microsoft.com/office/drawing/2014/main" id="{FC532755-189E-DF03-8551-EFE2733E83D6}"/>
                </a:ext>
              </a:extLst>
            </p:cNvPr>
            <p:cNvSpPr/>
            <p:nvPr/>
          </p:nvSpPr>
          <p:spPr>
            <a:xfrm>
              <a:off x="511454" y="3542301"/>
              <a:ext cx="1263203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B74D1F60-CD51-DA45-0BFF-0BFF27ACB8DC}"/>
                </a:ext>
              </a:extLst>
            </p:cNvPr>
            <p:cNvSpPr/>
            <p:nvPr/>
          </p:nvSpPr>
          <p:spPr>
            <a:xfrm>
              <a:off x="4156630" y="2983070"/>
              <a:ext cx="206878" cy="87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1637A4C-7943-A2BA-265B-543D1F2CC34C}"/>
                </a:ext>
              </a:extLst>
            </p:cNvPr>
            <p:cNvSpPr/>
            <p:nvPr/>
          </p:nvSpPr>
          <p:spPr>
            <a:xfrm>
              <a:off x="4979251" y="2960330"/>
              <a:ext cx="206878" cy="87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530E201F-F6F2-639A-A3DA-A8B259FD06C0}"/>
                </a:ext>
              </a:extLst>
            </p:cNvPr>
            <p:cNvSpPr/>
            <p:nvPr/>
          </p:nvSpPr>
          <p:spPr>
            <a:xfrm>
              <a:off x="3173684" y="4240845"/>
              <a:ext cx="650786" cy="402222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EC91064D-324B-F4CD-F75A-A0684DF3E22A}"/>
                </a:ext>
              </a:extLst>
            </p:cNvPr>
            <p:cNvSpPr/>
            <p:nvPr/>
          </p:nvSpPr>
          <p:spPr>
            <a:xfrm>
              <a:off x="3182723" y="4245364"/>
              <a:ext cx="632708" cy="402222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D23560EC-3ED6-2E1A-A64D-800ED1DA73F9}"/>
                </a:ext>
              </a:extLst>
            </p:cNvPr>
            <p:cNvSpPr/>
            <p:nvPr/>
          </p:nvSpPr>
          <p:spPr>
            <a:xfrm rot="11732750">
              <a:off x="3509395" y="3455605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62D88F0E-EE5B-717C-6241-112172F919C2}"/>
                </a:ext>
              </a:extLst>
            </p:cNvPr>
            <p:cNvSpPr/>
            <p:nvPr/>
          </p:nvSpPr>
          <p:spPr>
            <a:xfrm rot="20672867">
              <a:off x="3954220" y="3839918"/>
              <a:ext cx="470272" cy="30298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46AD988B-0950-989E-80AE-01F82EB22C9D}"/>
                </a:ext>
              </a:extLst>
            </p:cNvPr>
            <p:cNvSpPr/>
            <p:nvPr/>
          </p:nvSpPr>
          <p:spPr>
            <a:xfrm>
              <a:off x="3451013" y="3474207"/>
              <a:ext cx="470272" cy="30298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95E45891-81E3-205D-2001-A6A3413AD1BE}"/>
                </a:ext>
              </a:extLst>
            </p:cNvPr>
            <p:cNvSpPr/>
            <p:nvPr/>
          </p:nvSpPr>
          <p:spPr>
            <a:xfrm rot="21216243">
              <a:off x="3889163" y="4141101"/>
              <a:ext cx="525541" cy="12117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FC246E3-9621-01FA-E3A5-CE62EF5F6C47}"/>
                </a:ext>
              </a:extLst>
            </p:cNvPr>
            <p:cNvSpPr/>
            <p:nvPr/>
          </p:nvSpPr>
          <p:spPr>
            <a:xfrm rot="1331206">
              <a:off x="4921384" y="419478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9C347260-5B2F-359B-EA98-D2B79DD50D0D}"/>
                </a:ext>
              </a:extLst>
            </p:cNvPr>
            <p:cNvSpPr/>
            <p:nvPr/>
          </p:nvSpPr>
          <p:spPr>
            <a:xfrm rot="18808797">
              <a:off x="1923711" y="3502534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73DF3FC4-2D5F-60DC-2253-1ABB1581094A}"/>
                </a:ext>
              </a:extLst>
            </p:cNvPr>
            <p:cNvSpPr/>
            <p:nvPr/>
          </p:nvSpPr>
          <p:spPr>
            <a:xfrm>
              <a:off x="3553895" y="4997236"/>
              <a:ext cx="330154" cy="15709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17943CC6-A09E-36F6-312A-2AD5450351DC}"/>
                </a:ext>
              </a:extLst>
            </p:cNvPr>
            <p:cNvSpPr/>
            <p:nvPr/>
          </p:nvSpPr>
          <p:spPr>
            <a:xfrm rot="1499535">
              <a:off x="4413159" y="5018696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4F32015C-272F-3EFA-EC86-E95C6A87E408}"/>
                </a:ext>
              </a:extLst>
            </p:cNvPr>
            <p:cNvSpPr/>
            <p:nvPr/>
          </p:nvSpPr>
          <p:spPr>
            <a:xfrm rot="1499535">
              <a:off x="4551407" y="5079339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09723C5-684A-FAF4-B571-1D0A4E31AF38}"/>
                </a:ext>
              </a:extLst>
            </p:cNvPr>
            <p:cNvSpPr/>
            <p:nvPr/>
          </p:nvSpPr>
          <p:spPr>
            <a:xfrm rot="1499535">
              <a:off x="4706356" y="5136418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CC93556E-C094-D3BE-EF78-85E7995BAB8A}"/>
                </a:ext>
              </a:extLst>
            </p:cNvPr>
            <p:cNvGrpSpPr/>
            <p:nvPr/>
          </p:nvGrpSpPr>
          <p:grpSpPr>
            <a:xfrm>
              <a:off x="4425374" y="4967310"/>
              <a:ext cx="131223" cy="214848"/>
              <a:chOff x="7010043" y="5598278"/>
              <a:chExt cx="276567" cy="452814"/>
            </a:xfrm>
          </p:grpSpPr>
          <p:sp>
            <p:nvSpPr>
              <p:cNvPr id="474" name="순서도: 자기 디스크 473">
                <a:extLst>
                  <a:ext uri="{FF2B5EF4-FFF2-40B4-BE49-F238E27FC236}">
                    <a16:creationId xmlns:a16="http://schemas.microsoft.com/office/drawing/2014/main" id="{F15E874B-5966-3666-FF8A-BA8BCE6DDB6D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5" name="그룹 474">
                <a:extLst>
                  <a:ext uri="{FF2B5EF4-FFF2-40B4-BE49-F238E27FC236}">
                    <a16:creationId xmlns:a16="http://schemas.microsoft.com/office/drawing/2014/main" id="{74BD351C-884C-476C-0AC6-CF8CF1B42BBF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76" name="직사각형 475">
                  <a:extLst>
                    <a:ext uri="{FF2B5EF4-FFF2-40B4-BE49-F238E27FC236}">
                      <a16:creationId xmlns:a16="http://schemas.microsoft.com/office/drawing/2014/main" id="{E2D24810-9AD9-F49B-A521-51F0F606D78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평행 사변형 476">
                  <a:extLst>
                    <a:ext uri="{FF2B5EF4-FFF2-40B4-BE49-F238E27FC236}">
                      <a16:creationId xmlns:a16="http://schemas.microsoft.com/office/drawing/2014/main" id="{CD11ADC4-0F94-546E-C3C3-B5F4732D6C7A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자유형: 도형 477">
                  <a:extLst>
                    <a:ext uri="{FF2B5EF4-FFF2-40B4-BE49-F238E27FC236}">
                      <a16:creationId xmlns:a16="http://schemas.microsoft.com/office/drawing/2014/main" id="{243D9A6E-7B41-F93B-4C3D-E2AD8632CF4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23EF8DEE-555F-FD8D-48AB-CB9F96666EB3}"/>
                </a:ext>
              </a:extLst>
            </p:cNvPr>
            <p:cNvGrpSpPr/>
            <p:nvPr/>
          </p:nvGrpSpPr>
          <p:grpSpPr>
            <a:xfrm>
              <a:off x="4556597" y="5021764"/>
              <a:ext cx="128537" cy="214974"/>
              <a:chOff x="7286610" y="5713044"/>
              <a:chExt cx="270905" cy="453081"/>
            </a:xfrm>
          </p:grpSpPr>
          <p:sp>
            <p:nvSpPr>
              <p:cNvPr id="469" name="순서도: 자기 디스크 468">
                <a:extLst>
                  <a:ext uri="{FF2B5EF4-FFF2-40B4-BE49-F238E27FC236}">
                    <a16:creationId xmlns:a16="http://schemas.microsoft.com/office/drawing/2014/main" id="{4016BB00-EE84-5A96-AE94-D1C97D0608E7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0" name="그룹 469">
                <a:extLst>
                  <a:ext uri="{FF2B5EF4-FFF2-40B4-BE49-F238E27FC236}">
                    <a16:creationId xmlns:a16="http://schemas.microsoft.com/office/drawing/2014/main" id="{F5A2E697-A0AB-FC21-98F1-F4BB2D52F95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71" name="직사각형 470">
                  <a:extLst>
                    <a:ext uri="{FF2B5EF4-FFF2-40B4-BE49-F238E27FC236}">
                      <a16:creationId xmlns:a16="http://schemas.microsoft.com/office/drawing/2014/main" id="{1F8F4B07-51F6-4EC7-C1F3-BE46D93D3B29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2" name="평행 사변형 471">
                  <a:extLst>
                    <a:ext uri="{FF2B5EF4-FFF2-40B4-BE49-F238E27FC236}">
                      <a16:creationId xmlns:a16="http://schemas.microsoft.com/office/drawing/2014/main" id="{B8390D15-B489-E763-1031-8891AF86B97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자유형: 도형 472">
                  <a:extLst>
                    <a:ext uri="{FF2B5EF4-FFF2-40B4-BE49-F238E27FC236}">
                      <a16:creationId xmlns:a16="http://schemas.microsoft.com/office/drawing/2014/main" id="{94EBA5CB-4DD5-F53C-E55C-8359DBF4E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72109AED-A971-07BC-0FF2-4691CF0BC957}"/>
                </a:ext>
              </a:extLst>
            </p:cNvPr>
            <p:cNvGrpSpPr/>
            <p:nvPr/>
          </p:nvGrpSpPr>
          <p:grpSpPr>
            <a:xfrm>
              <a:off x="4689561" y="5074991"/>
              <a:ext cx="131038" cy="200455"/>
              <a:chOff x="7566846" y="5825227"/>
              <a:chExt cx="276176" cy="422480"/>
            </a:xfrm>
          </p:grpSpPr>
          <p:sp>
            <p:nvSpPr>
              <p:cNvPr id="464" name="순서도: 자기 디스크 463">
                <a:extLst>
                  <a:ext uri="{FF2B5EF4-FFF2-40B4-BE49-F238E27FC236}">
                    <a16:creationId xmlns:a16="http://schemas.microsoft.com/office/drawing/2014/main" id="{E453A5E8-8662-D808-68A9-4A6035263745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65" name="그룹 464">
                <a:extLst>
                  <a:ext uri="{FF2B5EF4-FFF2-40B4-BE49-F238E27FC236}">
                    <a16:creationId xmlns:a16="http://schemas.microsoft.com/office/drawing/2014/main" id="{8FB51A91-1F66-6417-7616-3E8E1AFEBB28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66" name="직사각형 465">
                  <a:extLst>
                    <a:ext uri="{FF2B5EF4-FFF2-40B4-BE49-F238E27FC236}">
                      <a16:creationId xmlns:a16="http://schemas.microsoft.com/office/drawing/2014/main" id="{70D8CB7C-BFA7-BEA9-F89B-CA7BA8A380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평행 사변형 466">
                  <a:extLst>
                    <a:ext uri="{FF2B5EF4-FFF2-40B4-BE49-F238E27FC236}">
                      <a16:creationId xmlns:a16="http://schemas.microsoft.com/office/drawing/2014/main" id="{EE4F8BDF-8D32-A1CF-0480-44247226E663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자유형: 도형 467">
                  <a:extLst>
                    <a:ext uri="{FF2B5EF4-FFF2-40B4-BE49-F238E27FC236}">
                      <a16:creationId xmlns:a16="http://schemas.microsoft.com/office/drawing/2014/main" id="{A14C59DA-4D55-3BD0-0A51-DC9A7CEEBE1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DD869917-6B95-2004-DFA8-0633662DEA4B}"/>
                </a:ext>
              </a:extLst>
            </p:cNvPr>
            <p:cNvSpPr/>
            <p:nvPr/>
          </p:nvSpPr>
          <p:spPr>
            <a:xfrm rot="17771797">
              <a:off x="5570118" y="3514729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83F65E18-C7FD-1DB8-B0C3-24585A95F3B3}"/>
                </a:ext>
              </a:extLst>
            </p:cNvPr>
            <p:cNvSpPr/>
            <p:nvPr/>
          </p:nvSpPr>
          <p:spPr>
            <a:xfrm>
              <a:off x="5380692" y="292572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530C5CE6-D712-4962-7430-BFB8358E9A8A}"/>
                </a:ext>
              </a:extLst>
            </p:cNvPr>
            <p:cNvSpPr/>
            <p:nvPr/>
          </p:nvSpPr>
          <p:spPr>
            <a:xfrm>
              <a:off x="6032330" y="316612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63A03775-ACFC-7513-0559-5999FDD14022}"/>
                </a:ext>
              </a:extLst>
            </p:cNvPr>
            <p:cNvSpPr/>
            <p:nvPr/>
          </p:nvSpPr>
          <p:spPr>
            <a:xfrm>
              <a:off x="2369887" y="2944162"/>
              <a:ext cx="1540636" cy="380731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09F57752-3317-E94A-EBE3-8B849C0313D1}"/>
                </a:ext>
              </a:extLst>
            </p:cNvPr>
            <p:cNvSpPr/>
            <p:nvPr/>
          </p:nvSpPr>
          <p:spPr>
            <a:xfrm>
              <a:off x="4393078" y="2948589"/>
              <a:ext cx="495837" cy="30990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70BE6586-16B0-7EC2-C2AA-D1F51CFFC41B}"/>
                </a:ext>
              </a:extLst>
            </p:cNvPr>
            <p:cNvSpPr/>
            <p:nvPr/>
          </p:nvSpPr>
          <p:spPr>
            <a:xfrm rot="20509255">
              <a:off x="3297809" y="4328949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88C2FAFF-01CF-BF20-597E-1D07F25C964F}"/>
                </a:ext>
              </a:extLst>
            </p:cNvPr>
            <p:cNvSpPr/>
            <p:nvPr/>
          </p:nvSpPr>
          <p:spPr>
            <a:xfrm rot="20405028">
              <a:off x="3271462" y="4323940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88EADE77-7EC9-C5DF-8DDD-D7E7232FC654}"/>
                </a:ext>
              </a:extLst>
            </p:cNvPr>
            <p:cNvSpPr/>
            <p:nvPr/>
          </p:nvSpPr>
          <p:spPr>
            <a:xfrm rot="19192136">
              <a:off x="4948979" y="5000475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9731CC8-7A52-9E27-A0A5-8DC1978802BC}"/>
                </a:ext>
              </a:extLst>
            </p:cNvPr>
            <p:cNvSpPr txBox="1"/>
            <p:nvPr/>
          </p:nvSpPr>
          <p:spPr>
            <a:xfrm rot="20346948">
              <a:off x="3239366" y="4429561"/>
              <a:ext cx="470872" cy="160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FC095787-BE8E-4F76-DEEE-1BD3626609FC}"/>
                </a:ext>
              </a:extLst>
            </p:cNvPr>
            <p:cNvSpPr txBox="1"/>
            <p:nvPr/>
          </p:nvSpPr>
          <p:spPr>
            <a:xfrm>
              <a:off x="4693957" y="4918189"/>
              <a:ext cx="237712" cy="10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D4CE7C0-1A3A-7800-40A1-9E2BB52BB612}"/>
                </a:ext>
              </a:extLst>
            </p:cNvPr>
            <p:cNvSpPr txBox="1"/>
            <p:nvPr/>
          </p:nvSpPr>
          <p:spPr>
            <a:xfrm>
              <a:off x="2230968" y="4503581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0458C80-0B90-4804-70C7-68C8D3AC7B1E}"/>
                </a:ext>
              </a:extLst>
            </p:cNvPr>
            <p:cNvSpPr txBox="1"/>
            <p:nvPr/>
          </p:nvSpPr>
          <p:spPr>
            <a:xfrm>
              <a:off x="2995717" y="3234081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02EBC107-4EE8-EEF4-3820-543471E7EFD3}"/>
                </a:ext>
              </a:extLst>
            </p:cNvPr>
            <p:cNvSpPr txBox="1"/>
            <p:nvPr/>
          </p:nvSpPr>
          <p:spPr>
            <a:xfrm>
              <a:off x="2781530" y="3892082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83ABF201-C449-EABD-40D6-60E6BFC76CFD}"/>
                </a:ext>
              </a:extLst>
            </p:cNvPr>
            <p:cNvSpPr txBox="1"/>
            <p:nvPr/>
          </p:nvSpPr>
          <p:spPr>
            <a:xfrm>
              <a:off x="5521992" y="4350653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9539093-AE58-8661-330A-AB3EC719DC32}"/>
                </a:ext>
              </a:extLst>
            </p:cNvPr>
            <p:cNvSpPr txBox="1"/>
            <p:nvPr/>
          </p:nvSpPr>
          <p:spPr>
            <a:xfrm>
              <a:off x="2058522" y="3648615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38B54E5-3DA4-9AF3-46AB-705C6647029D}"/>
                </a:ext>
              </a:extLst>
            </p:cNvPr>
            <p:cNvSpPr txBox="1"/>
            <p:nvPr/>
          </p:nvSpPr>
          <p:spPr>
            <a:xfrm>
              <a:off x="5455513" y="3181755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214DB6B-5CF0-D38C-C955-F2F0E892839F}"/>
                </a:ext>
              </a:extLst>
            </p:cNvPr>
            <p:cNvSpPr txBox="1"/>
            <p:nvPr/>
          </p:nvSpPr>
          <p:spPr>
            <a:xfrm>
              <a:off x="5929286" y="3439864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B7437BC-4272-55F5-BFE3-1AE3243F01BB}"/>
                </a:ext>
              </a:extLst>
            </p:cNvPr>
            <p:cNvSpPr txBox="1"/>
            <p:nvPr/>
          </p:nvSpPr>
          <p:spPr>
            <a:xfrm>
              <a:off x="4541414" y="3306203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8811576-DE1D-A777-B6EB-C3FADF449C8B}"/>
                </a:ext>
              </a:extLst>
            </p:cNvPr>
            <p:cNvSpPr txBox="1"/>
            <p:nvPr/>
          </p:nvSpPr>
          <p:spPr>
            <a:xfrm>
              <a:off x="4853497" y="3754202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43C8FF9-0BB5-463B-795C-1DEF021A3404}"/>
                </a:ext>
              </a:extLst>
            </p:cNvPr>
            <p:cNvSpPr txBox="1"/>
            <p:nvPr/>
          </p:nvSpPr>
          <p:spPr>
            <a:xfrm>
              <a:off x="3576962" y="3773204"/>
              <a:ext cx="347838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35418B3-7DF6-5201-7E65-2EFC2763AEB7}"/>
                </a:ext>
              </a:extLst>
            </p:cNvPr>
            <p:cNvSpPr/>
            <p:nvPr/>
          </p:nvSpPr>
          <p:spPr>
            <a:xfrm>
              <a:off x="4560874" y="3628445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CE2CA1B2-BA37-BA04-7377-82D6340D3D51}"/>
                </a:ext>
              </a:extLst>
            </p:cNvPr>
            <p:cNvSpPr/>
            <p:nvPr/>
          </p:nvSpPr>
          <p:spPr>
            <a:xfrm>
              <a:off x="4556448" y="3788542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원호 456">
              <a:extLst>
                <a:ext uri="{FF2B5EF4-FFF2-40B4-BE49-F238E27FC236}">
                  <a16:creationId xmlns:a16="http://schemas.microsoft.com/office/drawing/2014/main" id="{43359734-D7FB-AD80-28FE-7AED2E934B68}"/>
                </a:ext>
              </a:extLst>
            </p:cNvPr>
            <p:cNvSpPr/>
            <p:nvPr/>
          </p:nvSpPr>
          <p:spPr>
            <a:xfrm>
              <a:off x="4556879" y="3940481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A5B1CE94-F8F7-5BFE-DB8A-3D681FB3D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56900" y="2922203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154F75C-58CD-44CA-27C5-AF3829C5F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9769" y="4158802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8FF47CAD-95A7-33A4-DD4D-1554701AD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18474" y="432536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4FB65107-2190-AAA6-9EE8-E662D4A56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33102" y="3802266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2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C45DCC22-DD85-E3C1-3C93-BA1B56149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15858" y="3237746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3" name="육각형 462">
              <a:extLst>
                <a:ext uri="{FF2B5EF4-FFF2-40B4-BE49-F238E27FC236}">
                  <a16:creationId xmlns:a16="http://schemas.microsoft.com/office/drawing/2014/main" id="{A3A04591-9CC7-FE09-EB11-87F0E34370C4}"/>
                </a:ext>
              </a:extLst>
            </p:cNvPr>
            <p:cNvSpPr/>
            <p:nvPr/>
          </p:nvSpPr>
          <p:spPr>
            <a:xfrm>
              <a:off x="6325296" y="3619013"/>
              <a:ext cx="1263203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05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9939D1-6DC4-F339-1260-A762278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228682"/>
            <a:ext cx="7678222" cy="240063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C021B-A9AD-BA7A-3A98-5DA1DE049D60}"/>
              </a:ext>
            </a:extLst>
          </p:cNvPr>
          <p:cNvSpPr/>
          <p:nvPr/>
        </p:nvSpPr>
        <p:spPr>
          <a:xfrm>
            <a:off x="8982891" y="4619170"/>
            <a:ext cx="2043404" cy="1855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6DF7613-A090-609F-4158-13E7A23F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797"/>
              </p:ext>
            </p:extLst>
          </p:nvPr>
        </p:nvGraphicFramePr>
        <p:xfrm>
          <a:off x="646546" y="2300257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C8DEF8-91C9-4107-9FE0-FABFCBEC8A86}"/>
              </a:ext>
            </a:extLst>
          </p:cNvPr>
          <p:cNvCxnSpPr>
            <a:cxnSpLocks/>
          </p:cNvCxnSpPr>
          <p:nvPr/>
        </p:nvCxnSpPr>
        <p:spPr>
          <a:xfrm flipH="1" flipV="1">
            <a:off x="2855556" y="2368828"/>
            <a:ext cx="1193627" cy="28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0615-512D-4B11-14C0-5AB9A115C210}"/>
              </a:ext>
            </a:extLst>
          </p:cNvPr>
          <p:cNvSpPr/>
          <p:nvPr/>
        </p:nvSpPr>
        <p:spPr>
          <a:xfrm>
            <a:off x="382756" y="1194208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67DB-7F5D-E105-4590-54CC648E2AE8}"/>
              </a:ext>
            </a:extLst>
          </p:cNvPr>
          <p:cNvSpPr/>
          <p:nvPr/>
        </p:nvSpPr>
        <p:spPr>
          <a:xfrm>
            <a:off x="734656" y="1382320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B6CE65-4502-DD69-AE9B-D14D79F5F849}"/>
              </a:ext>
            </a:extLst>
          </p:cNvPr>
          <p:cNvCxnSpPr/>
          <p:nvPr/>
        </p:nvCxnSpPr>
        <p:spPr>
          <a:xfrm>
            <a:off x="1819275" y="1194208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19D16-7DFC-D24F-723A-31E62CCE62BE}"/>
              </a:ext>
            </a:extLst>
          </p:cNvPr>
          <p:cNvSpPr/>
          <p:nvPr/>
        </p:nvSpPr>
        <p:spPr>
          <a:xfrm>
            <a:off x="2061391" y="1479207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이(가) 표시된 사진&#10;&#10;자동 생성된 설명">
            <a:extLst>
              <a:ext uri="{FF2B5EF4-FFF2-40B4-BE49-F238E27FC236}">
                <a16:creationId xmlns:a16="http://schemas.microsoft.com/office/drawing/2014/main" id="{E3223B02-1791-3530-0C46-E523A28FC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" y="1845657"/>
            <a:ext cx="192646" cy="192646"/>
          </a:xfrm>
          <a:prstGeom prst="rect">
            <a:avLst/>
          </a:prstGeom>
        </p:spPr>
      </p:pic>
      <p:pic>
        <p:nvPicPr>
          <p:cNvPr id="31" name="그림 30" descr="옅은이(가) 표시된 사진&#10;&#10;자동 생성된 설명">
            <a:extLst>
              <a:ext uri="{FF2B5EF4-FFF2-40B4-BE49-F238E27FC236}">
                <a16:creationId xmlns:a16="http://schemas.microsoft.com/office/drawing/2014/main" id="{C15D4DED-8B86-B13D-FD90-7B44D466A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855451"/>
            <a:ext cx="192646" cy="1926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6D2FC-B3D7-8619-6735-FA11581CF8E2}"/>
              </a:ext>
            </a:extLst>
          </p:cNvPr>
          <p:cNvSpPr/>
          <p:nvPr/>
        </p:nvSpPr>
        <p:spPr>
          <a:xfrm>
            <a:off x="954960" y="1877958"/>
            <a:ext cx="137118" cy="13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이(가) 표시된 사진&#10;&#10;자동 생성된 설명">
            <a:extLst>
              <a:ext uri="{FF2B5EF4-FFF2-40B4-BE49-F238E27FC236}">
                <a16:creationId xmlns:a16="http://schemas.microsoft.com/office/drawing/2014/main" id="{406329C7-B4F6-56F1-D969-B59577E1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3" y="2340143"/>
            <a:ext cx="192646" cy="19264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05F9F0-AFC0-B4F1-9048-115FB3D181B7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788116" y="2015076"/>
            <a:ext cx="235403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FA1188-4B6E-08E0-1C18-5EF00812CFDB}"/>
              </a:ext>
            </a:extLst>
          </p:cNvPr>
          <p:cNvSpPr txBox="1"/>
          <p:nvPr/>
        </p:nvSpPr>
        <p:spPr>
          <a:xfrm>
            <a:off x="3052646" y="1181786"/>
            <a:ext cx="2392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코코넛과 베리를 표시된 다음 놓을 곳에</a:t>
            </a:r>
            <a:endParaRPr lang="en-US" altLang="ko-KR" sz="800" dirty="0"/>
          </a:p>
          <a:p>
            <a:r>
              <a:rPr lang="ko-KR" altLang="en-US" sz="800" dirty="0"/>
              <a:t>놓습니다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모아야하는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베리의 양을 모두</a:t>
            </a:r>
            <a:endParaRPr lang="en-US" altLang="ko-KR" sz="800" dirty="0"/>
          </a:p>
          <a:p>
            <a:r>
              <a:rPr lang="ko-KR" altLang="en-US" sz="800" dirty="0"/>
              <a:t>채우면 옆에 있는 뚜껑이 활성화됩니다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뚜껑을 닫으면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 모으는 미션 완료로 </a:t>
            </a:r>
            <a:endParaRPr lang="en-US" altLang="ko-KR" sz="800" dirty="0"/>
          </a:p>
          <a:p>
            <a:r>
              <a:rPr lang="ko-KR" altLang="en-US" sz="800" dirty="0"/>
              <a:t>상호작용이 되지 않습니다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51" name="표 35">
            <a:extLst>
              <a:ext uri="{FF2B5EF4-FFF2-40B4-BE49-F238E27FC236}">
                <a16:creationId xmlns:a16="http://schemas.microsoft.com/office/drawing/2014/main" id="{44A69BAE-4E20-D2FB-BA8E-0A162DCC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2512"/>
              </p:ext>
            </p:extLst>
          </p:nvPr>
        </p:nvGraphicFramePr>
        <p:xfrm>
          <a:off x="5788498" y="2263285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9E8143-05C3-AF2E-3023-E5482A420D3F}"/>
              </a:ext>
            </a:extLst>
          </p:cNvPr>
          <p:cNvSpPr/>
          <p:nvPr/>
        </p:nvSpPr>
        <p:spPr>
          <a:xfrm>
            <a:off x="5524708" y="1157236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DFB68A-D48D-6361-1DCE-45040FB71828}"/>
              </a:ext>
            </a:extLst>
          </p:cNvPr>
          <p:cNvSpPr/>
          <p:nvPr/>
        </p:nvSpPr>
        <p:spPr>
          <a:xfrm>
            <a:off x="5876608" y="1345348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76B0C2-833F-312A-80B4-39623A6895BE}"/>
              </a:ext>
            </a:extLst>
          </p:cNvPr>
          <p:cNvCxnSpPr/>
          <p:nvPr/>
        </p:nvCxnSpPr>
        <p:spPr>
          <a:xfrm>
            <a:off x="6961227" y="1157236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35D15-771B-E39E-B41B-930D1232028A}"/>
              </a:ext>
            </a:extLst>
          </p:cNvPr>
          <p:cNvSpPr/>
          <p:nvPr/>
        </p:nvSpPr>
        <p:spPr>
          <a:xfrm>
            <a:off x="7203343" y="1442235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D9BC72-8833-1214-28F8-FED2950596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27996" y="1993329"/>
            <a:ext cx="213526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5A845323-1DF5-E4BC-FEE7-3850C7D6C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4" y="2271607"/>
            <a:ext cx="241544" cy="241544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2A322605-5DAE-2082-423E-9219D6C2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7" y="1795866"/>
            <a:ext cx="241544" cy="2415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27512A-89B6-D939-95A0-11F2F3409323}"/>
              </a:ext>
            </a:extLst>
          </p:cNvPr>
          <p:cNvSpPr/>
          <p:nvPr/>
        </p:nvSpPr>
        <p:spPr>
          <a:xfrm>
            <a:off x="6051086" y="1811091"/>
            <a:ext cx="180872" cy="1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48B4C60-AAF2-62D1-9503-2C462277B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95" y="6020837"/>
            <a:ext cx="440308" cy="4403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366F487-A0A6-557D-7200-3609E1D8D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422" y="6020837"/>
            <a:ext cx="440308" cy="44030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271EA00-88C4-34DD-B2F4-0D5AF047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59" y="5824314"/>
            <a:ext cx="440308" cy="4403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53B240A-8A60-92CB-A3B2-F0A49FF37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66" y="6021446"/>
            <a:ext cx="440308" cy="4403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7FBBCF6-0C11-2CDB-6921-2243612D3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6044468"/>
            <a:ext cx="440308" cy="44030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F55A7F5-8EA2-D567-C09A-1010765F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85" y="5822134"/>
            <a:ext cx="440308" cy="44030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18AB3E4-E903-2B83-4F32-ED095CCED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39" y="5829284"/>
            <a:ext cx="440308" cy="44030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3E0419-739E-C290-A2E3-8E6AF41E3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2" y="6034321"/>
            <a:ext cx="440308" cy="44030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1A3488B-DF15-912B-BE33-27CC87C5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27" y="6034321"/>
            <a:ext cx="440308" cy="44030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1FAD85D-7F58-095B-CA29-D85D68BA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5" y="5851490"/>
            <a:ext cx="440308" cy="44030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401CB-EA8F-7846-BD90-496463A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12" y="5840764"/>
            <a:ext cx="440308" cy="4403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924A21E-4433-BD4B-3473-0D5C68D52F6C}"/>
              </a:ext>
            </a:extLst>
          </p:cNvPr>
          <p:cNvSpPr txBox="1"/>
          <p:nvPr/>
        </p:nvSpPr>
        <p:spPr>
          <a:xfrm>
            <a:off x="5389322" y="492734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맨 밑에 있어야하는 나무의 개수를 알려줍니다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(5</a:t>
            </a:r>
            <a:r>
              <a:rPr lang="ko-KR" altLang="en-US" sz="1100" dirty="0"/>
              <a:t>개 </a:t>
            </a:r>
            <a:r>
              <a:rPr lang="en-US" altLang="ko-KR" sz="1100" dirty="0"/>
              <a:t>~ 7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BADE5-911D-E217-0A3C-5F97D6A20154}"/>
              </a:ext>
            </a:extLst>
          </p:cNvPr>
          <p:cNvSpPr txBox="1"/>
          <p:nvPr/>
        </p:nvSpPr>
        <p:spPr>
          <a:xfrm>
            <a:off x="9802281" y="495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38248E-B043-B5FE-E35A-E9F1264C0D6C}"/>
              </a:ext>
            </a:extLst>
          </p:cNvPr>
          <p:cNvSpPr/>
          <p:nvPr/>
        </p:nvSpPr>
        <p:spPr>
          <a:xfrm>
            <a:off x="9740985" y="4958903"/>
            <a:ext cx="440308" cy="391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E934F9-7981-A199-132D-47B22990EF97}"/>
              </a:ext>
            </a:extLst>
          </p:cNvPr>
          <p:cNvCxnSpPr>
            <a:stCxn id="83" idx="1"/>
            <a:endCxn id="81" idx="3"/>
          </p:cNvCxnSpPr>
          <p:nvPr/>
        </p:nvCxnSpPr>
        <p:spPr>
          <a:xfrm flipH="1" flipV="1">
            <a:off x="8533131" y="5142785"/>
            <a:ext cx="1207854" cy="1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DCD1A-DF07-6B62-34B1-040D0C3A802E}"/>
              </a:ext>
            </a:extLst>
          </p:cNvPr>
          <p:cNvSpPr txBox="1"/>
          <p:nvPr/>
        </p:nvSpPr>
        <p:spPr>
          <a:xfrm>
            <a:off x="5426044" y="5618822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 뒤로 한층 씩 올릴 때마다 </a:t>
            </a:r>
            <a:endParaRPr lang="en-US" altLang="ko-KR" sz="1200" dirty="0"/>
          </a:p>
          <a:p>
            <a:r>
              <a:rPr lang="ko-KR" altLang="en-US" sz="1200" dirty="0"/>
              <a:t>그 전 층 개수보다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적게 올리면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맨 위가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될 때까지 나무를 모읍니다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8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523</Words>
  <Application>Microsoft Office PowerPoint</Application>
  <PresentationFormat>와이드스크린</PresentationFormat>
  <Paragraphs>131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22</cp:revision>
  <dcterms:created xsi:type="dcterms:W3CDTF">2022-03-03T03:35:02Z</dcterms:created>
  <dcterms:modified xsi:type="dcterms:W3CDTF">2022-07-05T02:52:37Z</dcterms:modified>
</cp:coreProperties>
</file>