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8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5AEF000-D5FD-4FEA-A11D-70EF2175B904}"/>
              </a:ext>
            </a:extLst>
          </p:cNvPr>
          <p:cNvGrpSpPr/>
          <p:nvPr/>
        </p:nvGrpSpPr>
        <p:grpSpPr>
          <a:xfrm>
            <a:off x="750944" y="1969727"/>
            <a:ext cx="4737012" cy="3083285"/>
            <a:chOff x="1231641" y="263816"/>
            <a:chExt cx="9983755" cy="6498351"/>
          </a:xfrm>
        </p:grpSpPr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1987D024-BBD3-4270-8172-A231E699985B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63D4D13C-9B78-4BCA-AD8A-75C1CE93C06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4E6591F-E58B-47CC-A391-DCB51D5AA0D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FBDC00F4-21C6-420A-8A87-C1617C7B92B0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42BC2BCC-438D-44FE-9177-F8BD60992E2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C47F034-1799-419A-A487-5FF79A022E28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9702F364-FB1F-42DF-BA40-43AA9AD40CF0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E72AE2CA-C54C-4D26-A4CD-5961B1B28F31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5B34CEEF-810D-483B-9E55-0C063E6D7DB0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886098CD-BECE-40AE-9388-EB0FDEA04608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776A14D-4FD9-4339-8E5A-46AAF27AC99A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063F4302-ADDB-466B-895D-B661E06E5E3F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5D98FB9D-399C-462C-B29E-E8BC1F842E41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0E2CA15-91BB-4ADD-B0AF-C076603C1719}"/>
                </a:ext>
              </a:extLst>
            </p:cNvPr>
            <p:cNvSpPr txBox="1"/>
            <p:nvPr/>
          </p:nvSpPr>
          <p:spPr>
            <a:xfrm>
              <a:off x="5906569" y="4056003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D040358E-E86E-4D98-8603-24370137010A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588ADFF1-89A4-49C0-9596-191001DF1DB2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BAED425-8883-4197-8A08-F92B9B23A63C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C4415310-05EB-467C-AD96-9263E22FDB1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03BF92C-173A-403B-A9DB-7C6163C21798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09CB4BC2-F340-4509-85AD-54004FD2116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6E8C3ED9-78F9-4F2A-B1D2-3B35F31E4F96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42114B9D-F8C5-4208-B83D-D0D4A83F7127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D602E2B0-0EEC-4A38-ACCC-436868610B1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202DDD0D-D4D2-4670-B0A5-5EBA31252487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5150788F-A8E8-4216-9A68-4138ADDCDC5E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CE7DD502-77A9-47AE-9737-16F6E969E1B9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486E7C0-73C3-4336-9F5B-9A1F50C5078C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EDBB2785-6EE2-43D7-999E-E51E1DDB81CA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E0CAEA38-2400-436B-B307-A021D4086A3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2FD87DE6-3BAF-4A7A-95F7-187151ED3272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E6879817-3019-4BE5-BCB3-425388F9C84D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C68B5E81-1369-42CE-A3D7-1B3AD55FCF58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B02FB579-621D-4B7E-815B-1EBF99C3D36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114816B-39BA-47EF-BF76-F663E1F08889}"/>
                </a:ext>
              </a:extLst>
            </p:cNvPr>
            <p:cNvSpPr txBox="1"/>
            <p:nvPr/>
          </p:nvSpPr>
          <p:spPr>
            <a:xfrm>
              <a:off x="6479935" y="6007846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61F00D08-8143-4A4F-B69C-FE8BFF92AA4A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730CD05-D9FD-49DA-AC83-92A96877112C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F0642B7-B1F3-4D3D-8184-E22338E2558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635662CE-C8A3-43EB-909C-EFD11441DCC8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A0803BC2-3A6B-4317-9233-C27DAE178CB1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3DB547B3-192E-4135-A3A9-4B12965DE0BA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2E6FAC3B-096E-4150-AB3A-23AFE35EBAEB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05565474-DD12-4E53-89B4-2AB762D0C76A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432C3B-36F6-4524-86D7-69DED5256B2C}"/>
                </a:ext>
              </a:extLst>
            </p:cNvPr>
            <p:cNvSpPr txBox="1"/>
            <p:nvPr/>
          </p:nvSpPr>
          <p:spPr>
            <a:xfrm>
              <a:off x="4665308" y="6066164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7B6FD729-20D6-4365-98DD-A3E5CFF5976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6D27DAE8-ACB5-4964-A88C-98B70C410523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96DAA8DB-A65C-4B8A-9525-90CBD9BFE744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F1476C4E-78CC-4746-AE22-CD57E0F95830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99C14552-3172-4AB0-98AE-275FB0994379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124095E3-F1F7-43DA-95C1-62175B90C787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98509469-4CCF-4326-A632-2388DF516791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D7FBE56-3D1E-4CA5-8C92-6AB18A8CFE62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A1E2690-BAC8-4593-921C-095E4976B92D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1E92311D-BC54-4F06-80DF-624B7E5BA5F2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3F6F0FC2-66B2-493F-BB40-AFE751347B3C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1EC3ABFF-716A-4208-8772-A828C1BADD0F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7A2C3B3-191C-4E8C-B46C-5361CD4C1423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BC3A3FED-460C-4E52-A2A0-5D69EE13681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E8061767-8BA8-49D1-9265-685641C41B98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C31D2FF-1234-41DF-B101-FA5710F39019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8A7E0071-E4AD-4789-882A-F24E7C89BCC2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>
              <a:extLst>
                <a:ext uri="{FF2B5EF4-FFF2-40B4-BE49-F238E27FC236}">
                  <a16:creationId xmlns:a16="http://schemas.microsoft.com/office/drawing/2014/main" id="{8CE48232-F478-4867-ABBC-334DD37F83C8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>
              <a:extLst>
                <a:ext uri="{FF2B5EF4-FFF2-40B4-BE49-F238E27FC236}">
                  <a16:creationId xmlns:a16="http://schemas.microsoft.com/office/drawing/2014/main" id="{99886C31-B1F9-434F-B31A-3A9C2ECA5CD3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8712C8C-1A42-4454-84EC-48BAA729603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C106F912-3BF8-4E9D-8A64-6E898854955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75EFE00-DA09-473A-8414-F87233E94C0E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19F94F95-F2EF-48F8-9024-E593C13A363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82FD68E8-D79F-48A1-92C6-2CBA935F954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6" name="육각형 345">
              <a:extLst>
                <a:ext uri="{FF2B5EF4-FFF2-40B4-BE49-F238E27FC236}">
                  <a16:creationId xmlns:a16="http://schemas.microsoft.com/office/drawing/2014/main" id="{2B4B4E03-C4BB-4BE7-9C4C-BF6570209F56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CAC8168-FC0D-4AE1-8506-66CF3497F83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08F86CE-7F82-4934-A424-10CCB82E78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41E60CA-403F-428C-8777-99E7DA241AD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B7D45BD-49B7-455E-A886-0F212E85F3A5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F9633194-1481-4ADB-B36D-007777E4B440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801D12B-51E1-4BB4-9255-72911550F5F9}"/>
                </a:ext>
              </a:extLst>
            </p:cNvPr>
            <p:cNvSpPr txBox="1"/>
            <p:nvPr/>
          </p:nvSpPr>
          <p:spPr>
            <a:xfrm rot="1592004">
              <a:off x="7924662" y="4134821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72500EA-4C91-4867-89F5-0ABE08D01BF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BF79CD8-6891-46C3-BD99-6DB052E7C929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F6BAD58-40A6-4D0C-81AF-36AEDC83F5D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F8429F6D-B8F7-4219-A20F-FB85B3411246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>
              <a:extLst>
                <a:ext uri="{FF2B5EF4-FFF2-40B4-BE49-F238E27FC236}">
                  <a16:creationId xmlns:a16="http://schemas.microsoft.com/office/drawing/2014/main" id="{BE2A3749-4392-4F35-9106-B5EF35763297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CEA860E4-4EFD-455D-8127-7EBCA878C65B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CD3BD2C-F9D0-4FF7-B373-FF8BDC5C99AC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3FD54889-4124-4BDF-964C-642EDFB75CC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2129EB4-997B-4565-B91B-34109090853E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3D4C0056-C5B2-4349-B8B9-33EBA270FAED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D5AA05FB-1250-49EC-BD94-D2255427B094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65633F3-EA3E-480C-853D-058363A37650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460134B-416D-4DE6-819D-71CCA3CC6367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12735A0D-10E8-4A78-BF66-9DE8DD8B58B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94DE289-6055-4C58-B630-9547E74CFD77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7F372EB-C766-4A21-9E28-C10A2A8AE491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7C9D0090-AE68-42F6-8475-45A27366D26A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A4CEED30-CCBB-4FB2-958F-52AA22B988F1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6079D4C-B6EB-4C06-A209-397AA0DCCA1D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6EEDA388-5877-4557-82F6-E2E5AC7C379D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408" name="순서도: 자기 디스크 407">
                <a:extLst>
                  <a:ext uri="{FF2B5EF4-FFF2-40B4-BE49-F238E27FC236}">
                    <a16:creationId xmlns:a16="http://schemas.microsoft.com/office/drawing/2014/main" id="{00EFCF34-B13D-4858-A2FA-0EFAA347FF9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987CCACB-8753-4AFB-9A5F-A3DA93E0BEB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1D31563-045A-429B-B539-936AF1AE6556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평행 사변형 410">
                  <a:extLst>
                    <a:ext uri="{FF2B5EF4-FFF2-40B4-BE49-F238E27FC236}">
                      <a16:creationId xmlns:a16="http://schemas.microsoft.com/office/drawing/2014/main" id="{A754B185-254D-4269-AD7B-28DFB532225E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자유형: 도형 411">
                  <a:extLst>
                    <a:ext uri="{FF2B5EF4-FFF2-40B4-BE49-F238E27FC236}">
                      <a16:creationId xmlns:a16="http://schemas.microsoft.com/office/drawing/2014/main" id="{B2BB51F5-3B97-45C0-A0B1-83A88AAF89B1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276161B-7460-40DF-A4B2-CC0A7F7B0C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403" name="순서도: 자기 디스크 402">
                <a:extLst>
                  <a:ext uri="{FF2B5EF4-FFF2-40B4-BE49-F238E27FC236}">
                    <a16:creationId xmlns:a16="http://schemas.microsoft.com/office/drawing/2014/main" id="{11885924-0A47-47D9-93AD-B8AE9708B7B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4" name="그룹 403">
                <a:extLst>
                  <a:ext uri="{FF2B5EF4-FFF2-40B4-BE49-F238E27FC236}">
                    <a16:creationId xmlns:a16="http://schemas.microsoft.com/office/drawing/2014/main" id="{AC6DEFEB-A391-4E8A-A3E5-B30DBE2B6FE9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CC81445D-77BB-4FE2-A81E-9700704948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평행 사변형 405">
                  <a:extLst>
                    <a:ext uri="{FF2B5EF4-FFF2-40B4-BE49-F238E27FC236}">
                      <a16:creationId xmlns:a16="http://schemas.microsoft.com/office/drawing/2014/main" id="{F3395C7F-51C4-4F39-A56D-1B7D3EA37D6C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자유형: 도형 406">
                  <a:extLst>
                    <a:ext uri="{FF2B5EF4-FFF2-40B4-BE49-F238E27FC236}">
                      <a16:creationId xmlns:a16="http://schemas.microsoft.com/office/drawing/2014/main" id="{EF12002E-6E29-4717-8730-8D968821761A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E84218D7-C420-4DFB-9810-2096C92FAEEE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98" name="순서도: 자기 디스크 397">
                <a:extLst>
                  <a:ext uri="{FF2B5EF4-FFF2-40B4-BE49-F238E27FC236}">
                    <a16:creationId xmlns:a16="http://schemas.microsoft.com/office/drawing/2014/main" id="{BBB38F6B-BD2E-444D-A025-88B0C79BB612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id="{FBA37759-3376-491D-BC2B-A79B408671D2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429173CE-FB35-4EB1-88EE-8BE4121BF0AD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평행 사변형 400">
                  <a:extLst>
                    <a:ext uri="{FF2B5EF4-FFF2-40B4-BE49-F238E27FC236}">
                      <a16:creationId xmlns:a16="http://schemas.microsoft.com/office/drawing/2014/main" id="{816A3716-34DB-4B20-A576-22ADF5B1220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자유형: 도형 401">
                  <a:extLst>
                    <a:ext uri="{FF2B5EF4-FFF2-40B4-BE49-F238E27FC236}">
                      <a16:creationId xmlns:a16="http://schemas.microsoft.com/office/drawing/2014/main" id="{93DD4B71-5FC1-4058-8ACC-AE3A92B81DF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3F235FB7-F4F6-43E7-871B-2492AB1CE0B0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D9297735-C064-4930-A58E-3DE055DCCB5D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C1585689-9A04-4D04-BCA8-734E1DE4E494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4BFBCBC6-700C-40A9-9F68-1ACFE4246EF1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81355ACB-4591-43DF-8069-EAF5E58660A3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7418CEE9-F740-4178-908D-7E3DED5A2E84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0741E584-A233-4F6F-A2A9-F207FC2E236F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4BC12D6-DF21-4C8A-8651-49D3097AEA5D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B358A64-1F9C-43E9-AD61-81E6E8667623}"/>
                </a:ext>
              </a:extLst>
            </p:cNvPr>
            <p:cNvSpPr txBox="1"/>
            <p:nvPr/>
          </p:nvSpPr>
          <p:spPr>
            <a:xfrm rot="20346948">
              <a:off x="4510405" y="4464915"/>
              <a:ext cx="992413" cy="33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3CE2097-04BF-4385-B203-F8163F55BEA9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CCCBDE3-2E5B-457C-BF61-02E164957DAF}"/>
                </a:ext>
              </a:extLst>
            </p:cNvPr>
            <p:cNvSpPr txBox="1"/>
            <p:nvPr/>
          </p:nvSpPr>
          <p:spPr>
            <a:xfrm>
              <a:off x="2385099" y="4620920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3C9E4EF-A1B5-4CAB-B52E-EAB914BF4B89}"/>
                </a:ext>
              </a:extLst>
            </p:cNvPr>
            <p:cNvSpPr txBox="1"/>
            <p:nvPr/>
          </p:nvSpPr>
          <p:spPr>
            <a:xfrm>
              <a:off x="3996890" y="1945312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CC2F22C-FBEA-41AF-9105-4C46AC742B83}"/>
                </a:ext>
              </a:extLst>
            </p:cNvPr>
            <p:cNvSpPr txBox="1"/>
            <p:nvPr/>
          </p:nvSpPr>
          <p:spPr>
            <a:xfrm>
              <a:off x="3545468" y="3332119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26786D-4571-4D22-A13A-18C3F9712C21}"/>
                </a:ext>
              </a:extLst>
            </p:cNvPr>
            <p:cNvSpPr txBox="1"/>
            <p:nvPr/>
          </p:nvSpPr>
          <p:spPr>
            <a:xfrm>
              <a:off x="9321282" y="4298607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B87817-9701-41E8-BDCA-D455615CEC29}"/>
                </a:ext>
              </a:extLst>
            </p:cNvPr>
            <p:cNvSpPr txBox="1"/>
            <p:nvPr/>
          </p:nvSpPr>
          <p:spPr>
            <a:xfrm>
              <a:off x="2021651" y="2818987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4E87319-6307-4ACE-82E7-73423E2F0C32}"/>
                </a:ext>
              </a:extLst>
            </p:cNvPr>
            <p:cNvSpPr txBox="1"/>
            <p:nvPr/>
          </p:nvSpPr>
          <p:spPr>
            <a:xfrm>
              <a:off x="9181171" y="1835031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F42F391-689E-44D2-8325-BC05AFEDA634}"/>
                </a:ext>
              </a:extLst>
            </p:cNvPr>
            <p:cNvSpPr txBox="1"/>
            <p:nvPr/>
          </p:nvSpPr>
          <p:spPr>
            <a:xfrm>
              <a:off x="10179698" y="2379022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AB0193D6-A26F-40EF-9F94-77CC6EE1AE78}"/>
                </a:ext>
              </a:extLst>
            </p:cNvPr>
            <p:cNvSpPr txBox="1"/>
            <p:nvPr/>
          </p:nvSpPr>
          <p:spPr>
            <a:xfrm>
              <a:off x="7254610" y="2097318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0CE18A8A-8E7B-495A-8A4B-9BB38CC0119A}"/>
                </a:ext>
              </a:extLst>
            </p:cNvPr>
            <p:cNvSpPr txBox="1"/>
            <p:nvPr/>
          </p:nvSpPr>
          <p:spPr>
            <a:xfrm>
              <a:off x="7912358" y="3041524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72DFE1B5-04B7-4FAC-B597-D6B5B85A53B0}"/>
                </a:ext>
              </a:extLst>
            </p:cNvPr>
            <p:cNvSpPr txBox="1"/>
            <p:nvPr/>
          </p:nvSpPr>
          <p:spPr>
            <a:xfrm>
              <a:off x="5221926" y="3081572"/>
              <a:ext cx="733106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395" name="원호 394">
              <a:extLst>
                <a:ext uri="{FF2B5EF4-FFF2-40B4-BE49-F238E27FC236}">
                  <a16:creationId xmlns:a16="http://schemas.microsoft.com/office/drawing/2014/main" id="{26CF4C3E-14CE-40E0-AD5F-C1D2A2339C0D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원호 395">
              <a:extLst>
                <a:ext uri="{FF2B5EF4-FFF2-40B4-BE49-F238E27FC236}">
                  <a16:creationId xmlns:a16="http://schemas.microsoft.com/office/drawing/2014/main" id="{30B42D56-77F8-4D86-A201-427D7B8225D2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원호 396">
              <a:extLst>
                <a:ext uri="{FF2B5EF4-FFF2-40B4-BE49-F238E27FC236}">
                  <a16:creationId xmlns:a16="http://schemas.microsoft.com/office/drawing/2014/main" id="{DE73C720-7D1F-4F9A-B05F-2804002867F9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인터넷 통신실 이미지 _사진 500986618 무료 다운로드_lovepik.com">
            <a:extLst>
              <a:ext uri="{FF2B5EF4-FFF2-40B4-BE49-F238E27FC236}">
                <a16:creationId xmlns:a16="http://schemas.microsoft.com/office/drawing/2014/main" id="{A43F4D80-D170-4E29-A171-5B1F8D3A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44" y="487890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DF2787-D7BE-4408-989C-1C5A7B26401B}"/>
              </a:ext>
            </a:extLst>
          </p:cNvPr>
          <p:cNvCxnSpPr>
            <a:cxnSpLocks/>
            <a:stCxn id="365" idx="2"/>
          </p:cNvCxnSpPr>
          <p:nvPr/>
        </p:nvCxnSpPr>
        <p:spPr>
          <a:xfrm>
            <a:off x="3225943" y="3795363"/>
            <a:ext cx="2428949" cy="258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52A3571-47A0-431E-85C0-B925789B131C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5654044" y="4056524"/>
            <a:ext cx="828888" cy="82237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D2E18A1-B874-47F6-913B-B9EF7F547F34}"/>
              </a:ext>
            </a:extLst>
          </p:cNvPr>
          <p:cNvCxnSpPr>
            <a:cxnSpLocks/>
            <a:stCxn id="414" idx="3"/>
          </p:cNvCxnSpPr>
          <p:nvPr/>
        </p:nvCxnSpPr>
        <p:spPr>
          <a:xfrm>
            <a:off x="2872608" y="3908348"/>
            <a:ext cx="22235" cy="14112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멀티 (ㄹ) 1600 책상Set - 한샘몰">
            <a:extLst>
              <a:ext uri="{FF2B5EF4-FFF2-40B4-BE49-F238E27FC236}">
                <a16:creationId xmlns:a16="http://schemas.microsoft.com/office/drawing/2014/main" id="{AA64CE4E-A9B9-48C9-9F47-A9543D7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84" y="5317239"/>
            <a:ext cx="1251143" cy="12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88B9349B-9142-A0C6-5770-35E56C10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4160" y="2455672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1CF1C5EC-6DBB-B754-BE06-1911B694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7029" y="3692271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78C5E8B-390F-11BD-DB5B-FAB1B850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5734" y="3858830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659B53DB-6F8A-EF9D-E7CF-6D8D613C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362" y="3335735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4998704-F8EF-FAE9-3E75-9DE04658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3999" y="3331691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  <p:pic>
        <p:nvPicPr>
          <p:cNvPr id="8" name="그림 7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CCAB9BDD-1A59-EFE9-BD0B-B1D128A3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4692998"/>
            <a:ext cx="419449" cy="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69" y="1290101"/>
            <a:ext cx="8068164" cy="510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20FCBE-2D19-04FE-C468-9E6DFB582DFF}"/>
              </a:ext>
            </a:extLst>
          </p:cNvPr>
          <p:cNvSpPr/>
          <p:nvPr/>
        </p:nvSpPr>
        <p:spPr>
          <a:xfrm>
            <a:off x="367502" y="1215456"/>
            <a:ext cx="1583303" cy="75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내부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D6F63E-2E6D-9BE6-DAED-D5D5DA2D2F71}"/>
              </a:ext>
            </a:extLst>
          </p:cNvPr>
          <p:cNvGrpSpPr/>
          <p:nvPr/>
        </p:nvGrpSpPr>
        <p:grpSpPr>
          <a:xfrm>
            <a:off x="2634925" y="2828022"/>
            <a:ext cx="1440638" cy="795189"/>
            <a:chOff x="1228165" y="2608729"/>
            <a:chExt cx="2241298" cy="12371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004D5-B166-7FF5-83B5-77E003ACC5E9}"/>
                </a:ext>
              </a:extLst>
            </p:cNvPr>
            <p:cNvSpPr/>
            <p:nvPr/>
          </p:nvSpPr>
          <p:spPr>
            <a:xfrm>
              <a:off x="1228165" y="2608729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FB8175-86BD-F8CD-116A-AD4AC40F5EA1}"/>
                </a:ext>
              </a:extLst>
            </p:cNvPr>
            <p:cNvSpPr/>
            <p:nvPr/>
          </p:nvSpPr>
          <p:spPr>
            <a:xfrm>
              <a:off x="1380565" y="3030069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115AF2-8640-2C1F-045D-181E751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565" y="2653154"/>
              <a:ext cx="420595" cy="4205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5BFBC0-2DE5-25DA-426B-E0E99CCB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035" y="2653154"/>
              <a:ext cx="420595" cy="4205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3F83EBD-47A7-F183-7A7A-0159855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595" y="2662850"/>
              <a:ext cx="420595" cy="42059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780599-AADA-73DD-5EE4-6D8968878CE7}"/>
                </a:ext>
              </a:extLst>
            </p:cNvPr>
            <p:cNvSpPr/>
            <p:nvPr/>
          </p:nvSpPr>
          <p:spPr>
            <a:xfrm>
              <a:off x="2156865" y="3688283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A5A6E81-FB68-8384-8B73-EEFFD05B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865" y="3311368"/>
              <a:ext cx="420595" cy="4205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24C030-163D-627B-BC04-D7C06B1B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335" y="3311368"/>
              <a:ext cx="420595" cy="42059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C3158D-B07D-9073-3E9A-FAEC00EA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95" y="3321064"/>
              <a:ext cx="420595" cy="420595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2BB0CF-2905-C841-FA27-6CDC3A54D3D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55244" y="2378947"/>
            <a:ext cx="493890" cy="44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F96A245-E06B-D01C-52A9-67799CD2E70E}"/>
              </a:ext>
            </a:extLst>
          </p:cNvPr>
          <p:cNvGrpSpPr/>
          <p:nvPr/>
        </p:nvGrpSpPr>
        <p:grpSpPr>
          <a:xfrm>
            <a:off x="2678282" y="4260033"/>
            <a:ext cx="1632661" cy="949466"/>
            <a:chOff x="1241611" y="4491908"/>
            <a:chExt cx="2241298" cy="13034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1784CC-FDD1-FEC2-C6F1-23AD5AFE1965}"/>
                </a:ext>
              </a:extLst>
            </p:cNvPr>
            <p:cNvSpPr/>
            <p:nvPr/>
          </p:nvSpPr>
          <p:spPr>
            <a:xfrm>
              <a:off x="1241611" y="4558194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08F4EE-2962-D650-FBA6-2E59DB0F5B08}"/>
                </a:ext>
              </a:extLst>
            </p:cNvPr>
            <p:cNvSpPr/>
            <p:nvPr/>
          </p:nvSpPr>
          <p:spPr>
            <a:xfrm>
              <a:off x="1515875" y="4558194"/>
              <a:ext cx="1692770" cy="748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상자이(가) 표시된 사진&#10;&#10;자동 생성된 설명">
              <a:extLst>
                <a:ext uri="{FF2B5EF4-FFF2-40B4-BE49-F238E27FC236}">
                  <a16:creationId xmlns:a16="http://schemas.microsoft.com/office/drawing/2014/main" id="{E8191227-689E-06E4-7A6B-880037E3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710" y="4491908"/>
              <a:ext cx="715300" cy="742187"/>
            </a:xfrm>
            <a:prstGeom prst="rect">
              <a:avLst/>
            </a:prstGeom>
          </p:spPr>
        </p:pic>
        <p:pic>
          <p:nvPicPr>
            <p:cNvPr id="32" name="그림 31" descr="상자이(가) 표시된 사진&#10;&#10;자동 생성된 설명">
              <a:extLst>
                <a:ext uri="{FF2B5EF4-FFF2-40B4-BE49-F238E27FC236}">
                  <a16:creationId xmlns:a16="http://schemas.microsoft.com/office/drawing/2014/main" id="{F4CC5380-C764-F303-C5DA-710B6866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136" y="4543276"/>
              <a:ext cx="742187" cy="742187"/>
            </a:xfrm>
            <a:prstGeom prst="rect">
              <a:avLst/>
            </a:prstGeom>
          </p:spPr>
        </p:pic>
        <p:pic>
          <p:nvPicPr>
            <p:cNvPr id="33" name="그림 32" descr="상자이(가) 표시된 사진&#10;&#10;자동 생성된 설명">
              <a:extLst>
                <a:ext uri="{FF2B5EF4-FFF2-40B4-BE49-F238E27FC236}">
                  <a16:creationId xmlns:a16="http://schemas.microsoft.com/office/drawing/2014/main" id="{2BD9A7B8-90C4-337E-FEEC-CA312596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638" y="4543277"/>
              <a:ext cx="742187" cy="742187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E6C78F-25DB-0FFD-4BAF-0C4CE9B8F395}"/>
              </a:ext>
            </a:extLst>
          </p:cNvPr>
          <p:cNvSpPr/>
          <p:nvPr/>
        </p:nvSpPr>
        <p:spPr>
          <a:xfrm rot="457135" flipH="1">
            <a:off x="6438900" y="4762500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A58DB-14E1-49F0-DE99-CFF2BE1E163D}"/>
              </a:ext>
            </a:extLst>
          </p:cNvPr>
          <p:cNvSpPr/>
          <p:nvPr/>
        </p:nvSpPr>
        <p:spPr>
          <a:xfrm rot="20813773" flipH="1">
            <a:off x="9217324" y="4754815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154765-1D17-8BA3-8017-42DA6C9DCA4A}"/>
              </a:ext>
            </a:extLst>
          </p:cNvPr>
          <p:cNvSpPr/>
          <p:nvPr/>
        </p:nvSpPr>
        <p:spPr>
          <a:xfrm rot="457135" flipH="1">
            <a:off x="5380209" y="4609496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471FD4-12CD-B2D1-E290-F376E1F05AB9}"/>
              </a:ext>
            </a:extLst>
          </p:cNvPr>
          <p:cNvSpPr/>
          <p:nvPr/>
        </p:nvSpPr>
        <p:spPr>
          <a:xfrm rot="21235174" flipH="1">
            <a:off x="8273823" y="4840034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DA6CD8-B816-07DD-C6AC-FB99023102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310943" y="4758909"/>
            <a:ext cx="400481" cy="8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D3414B-3DB6-8446-AAE5-9B979104E392}"/>
              </a:ext>
            </a:extLst>
          </p:cNvPr>
          <p:cNvSpPr/>
          <p:nvPr/>
        </p:nvSpPr>
        <p:spPr>
          <a:xfrm>
            <a:off x="430922" y="2567283"/>
            <a:ext cx="2027564" cy="338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철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구리는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패널 양을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 모았을 경우에는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상자를 생성한다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54D1D9-FF9C-FA9D-94F0-6C9D213D48CF}"/>
              </a:ext>
            </a:extLst>
          </p:cNvPr>
          <p:cNvSpPr/>
          <p:nvPr/>
        </p:nvSpPr>
        <p:spPr>
          <a:xfrm>
            <a:off x="10170142" y="423867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A9C8BB-899D-0D6E-F5A8-0659A3EE4D1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425953" y="1219056"/>
            <a:ext cx="464508" cy="6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D160AA1-8D5F-FC30-AAD1-4F27CB3EF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9734" y="717819"/>
            <a:ext cx="344202" cy="2374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B0E691-3262-236F-6363-EEEDA8ECE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2838" y="843569"/>
            <a:ext cx="344202" cy="28362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740FBB-AEBB-447B-C478-E57BC675B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842" y="921407"/>
            <a:ext cx="344202" cy="28362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4C0376B-C4AC-F363-27FA-97CED71EA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0806" y="843568"/>
            <a:ext cx="344202" cy="2836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53A5EE8-C00C-86AB-A673-DD1EDE37D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6578" y="721437"/>
            <a:ext cx="344202" cy="283622"/>
          </a:xfrm>
          <a:prstGeom prst="rect">
            <a:avLst/>
          </a:prstGeom>
        </p:spPr>
      </p:pic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CCBFB715-27E5-EF13-482C-705E0331617D}"/>
              </a:ext>
            </a:extLst>
          </p:cNvPr>
          <p:cNvSpPr/>
          <p:nvPr/>
        </p:nvSpPr>
        <p:spPr>
          <a:xfrm>
            <a:off x="10261067" y="770856"/>
            <a:ext cx="239509" cy="1516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8520E-E6B0-EC19-855B-024E0BCA2909}"/>
              </a:ext>
            </a:extLst>
          </p:cNvPr>
          <p:cNvSpPr txBox="1"/>
          <p:nvPr/>
        </p:nvSpPr>
        <p:spPr>
          <a:xfrm>
            <a:off x="10809418" y="1598855"/>
            <a:ext cx="25603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물을 총 모아야하는 양의 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분의 </a:t>
            </a:r>
            <a:r>
              <a:rPr lang="en-US" altLang="ko-KR" sz="900" dirty="0"/>
              <a:t>1</a:t>
            </a:r>
            <a:r>
              <a:rPr lang="ko-KR" altLang="en-US" sz="900" dirty="0"/>
              <a:t>씩 나누어 양동이에 </a:t>
            </a:r>
            <a:endParaRPr lang="en-US" altLang="ko-KR" sz="900" dirty="0"/>
          </a:p>
          <a:p>
            <a:r>
              <a:rPr lang="ko-KR" altLang="en-US" sz="900" dirty="0"/>
              <a:t>나누어 담는다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-   </a:t>
            </a:r>
            <a:r>
              <a:rPr lang="ko-KR" altLang="en-US" sz="900" dirty="0"/>
              <a:t>패널에는 넣은 물에 따라 올라간다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실제 </a:t>
            </a:r>
            <a:r>
              <a:rPr lang="ko-KR" altLang="en-US" sz="900" dirty="0" err="1"/>
              <a:t>맵에는</a:t>
            </a:r>
            <a:r>
              <a:rPr lang="ko-KR" altLang="en-US" sz="900" dirty="0"/>
              <a:t> 한 양동이가 다 차면 업데이트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ECFD69-619E-BBE7-66AD-E0AFF390E4B4}"/>
              </a:ext>
            </a:extLst>
          </p:cNvPr>
          <p:cNvSpPr/>
          <p:nvPr/>
        </p:nvSpPr>
        <p:spPr>
          <a:xfrm>
            <a:off x="8149104" y="6064669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CAD106F-14B0-C228-E3C3-1E662A6D5473}"/>
              </a:ext>
            </a:extLst>
          </p:cNvPr>
          <p:cNvSpPr/>
          <p:nvPr/>
        </p:nvSpPr>
        <p:spPr>
          <a:xfrm>
            <a:off x="9149926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99B556-81FF-E54B-4734-A791697BA10F}"/>
              </a:ext>
            </a:extLst>
          </p:cNvPr>
          <p:cNvSpPr/>
          <p:nvPr/>
        </p:nvSpPr>
        <p:spPr>
          <a:xfrm>
            <a:off x="8404672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8C492BC-5BF3-53DB-E128-B009DC4BA6E6}"/>
              </a:ext>
            </a:extLst>
          </p:cNvPr>
          <p:cNvSpPr/>
          <p:nvPr/>
        </p:nvSpPr>
        <p:spPr>
          <a:xfrm>
            <a:off x="8784571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91A03E-39C5-188D-0DA5-96761D36FC02}"/>
              </a:ext>
            </a:extLst>
          </p:cNvPr>
          <p:cNvSpPr/>
          <p:nvPr/>
        </p:nvSpPr>
        <p:spPr>
          <a:xfrm>
            <a:off x="9204965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A6D6CF-BF07-D6A9-CA9D-A14E8E343DFE}"/>
              </a:ext>
            </a:extLst>
          </p:cNvPr>
          <p:cNvSpPr/>
          <p:nvPr/>
        </p:nvSpPr>
        <p:spPr>
          <a:xfrm>
            <a:off x="9204965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E1762-3957-885B-DAB3-C386FA4A9053}"/>
              </a:ext>
            </a:extLst>
          </p:cNvPr>
          <p:cNvSpPr/>
          <p:nvPr/>
        </p:nvSpPr>
        <p:spPr>
          <a:xfrm>
            <a:off x="8839698" y="6334192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57CED4-FB10-8335-5A41-2BED16FE3E14}"/>
              </a:ext>
            </a:extLst>
          </p:cNvPr>
          <p:cNvSpPr/>
          <p:nvPr/>
        </p:nvSpPr>
        <p:spPr>
          <a:xfrm>
            <a:off x="8839698" y="6800973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40815F3-E746-6AA5-5672-A1F6D46637B2}"/>
              </a:ext>
            </a:extLst>
          </p:cNvPr>
          <p:cNvSpPr/>
          <p:nvPr/>
        </p:nvSpPr>
        <p:spPr>
          <a:xfrm>
            <a:off x="8468243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23E58-5DE7-87D6-70F7-0CB421ECFF4D}"/>
              </a:ext>
            </a:extLst>
          </p:cNvPr>
          <p:cNvSpPr/>
          <p:nvPr/>
        </p:nvSpPr>
        <p:spPr>
          <a:xfrm>
            <a:off x="8468243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4349F0-186D-BB77-AB2E-656CE58885F8}"/>
              </a:ext>
            </a:extLst>
          </p:cNvPr>
          <p:cNvSpPr/>
          <p:nvPr/>
        </p:nvSpPr>
        <p:spPr>
          <a:xfrm>
            <a:off x="8439595" y="6373187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840FFB-459C-16E4-9D11-B865A4237160}"/>
              </a:ext>
            </a:extLst>
          </p:cNvPr>
          <p:cNvSpPr/>
          <p:nvPr/>
        </p:nvSpPr>
        <p:spPr>
          <a:xfrm>
            <a:off x="9178405" y="6372259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8B654-42B6-1ABF-CF99-469C5E1D1355}"/>
              </a:ext>
            </a:extLst>
          </p:cNvPr>
          <p:cNvSpPr txBox="1"/>
          <p:nvPr/>
        </p:nvSpPr>
        <p:spPr>
          <a:xfrm>
            <a:off x="7940429" y="5453011"/>
            <a:ext cx="16882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배터리를 패널에 넣기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en-US" altLang="ko-KR" sz="600" dirty="0"/>
              <a:t>- </a:t>
            </a:r>
            <a:r>
              <a:rPr lang="ko-KR" altLang="en-US" sz="600" dirty="0" err="1"/>
              <a:t>맵에도</a:t>
            </a:r>
            <a:r>
              <a:rPr lang="ko-KR" altLang="en-US" sz="600" dirty="0"/>
              <a:t> 배터리 하나 넣을 때마다 업데이트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16DF7-27F1-B614-B6BA-78F97D6F89AE}"/>
              </a:ext>
            </a:extLst>
          </p:cNvPr>
          <p:cNvSpPr/>
          <p:nvPr/>
        </p:nvSpPr>
        <p:spPr>
          <a:xfrm>
            <a:off x="2677232" y="1929824"/>
            <a:ext cx="7630470" cy="4211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61C07-5CC8-B396-C75B-913787B54262}"/>
              </a:ext>
            </a:extLst>
          </p:cNvPr>
          <p:cNvSpPr/>
          <p:nvPr/>
        </p:nvSpPr>
        <p:spPr>
          <a:xfrm>
            <a:off x="3169211" y="4145623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827B76E-62FB-12BF-89F9-10DB4018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11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EA152B9-5E44-687C-BD6D-3E869E3BC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80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C563DE0-9A48-C810-EAD7-3EEC3C168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12" y="2919006"/>
            <a:ext cx="1431910" cy="1431910"/>
          </a:xfrm>
          <a:prstGeom prst="rect">
            <a:avLst/>
          </a:prstGeom>
          <a:ln>
            <a:noFill/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45C83A-BD8D-1C10-16DD-52C2B6A4649E}"/>
              </a:ext>
            </a:extLst>
          </p:cNvPr>
          <p:cNvSpPr/>
          <p:nvPr/>
        </p:nvSpPr>
        <p:spPr>
          <a:xfrm>
            <a:off x="5838979" y="5753858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578E922-3B9C-A44E-05EA-036144F9E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79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5C18442-0747-80E5-3495-047BB51B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48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E9A7BE-5D68-209F-56CB-328D12AD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47" y="451689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95A198C-8A96-0055-378E-C62D0F2B9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64" y="2119725"/>
            <a:ext cx="441649" cy="44164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DF50D-44B7-4BC3-AFD9-465164F9B97C}"/>
              </a:ext>
            </a:extLst>
          </p:cNvPr>
          <p:cNvSpPr txBox="1"/>
          <p:nvPr/>
        </p:nvSpPr>
        <p:spPr>
          <a:xfrm>
            <a:off x="3277913" y="213294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모은 재료 개수</a:t>
            </a:r>
            <a:endParaRPr lang="en-US" altLang="ko-KR" sz="1200" b="1" dirty="0"/>
          </a:p>
          <a:p>
            <a:r>
              <a:rPr lang="en-US" altLang="ko-KR" sz="1200" b="1" dirty="0"/>
              <a:t>	/ </a:t>
            </a:r>
            <a:r>
              <a:rPr lang="ko-KR" altLang="en-US" sz="1200" b="1" dirty="0"/>
              <a:t>모아야하는 재료 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C1316-54B4-186C-C977-6B3A6C460BBB}"/>
              </a:ext>
            </a:extLst>
          </p:cNvPr>
          <p:cNvSpPr/>
          <p:nvPr/>
        </p:nvSpPr>
        <p:spPr>
          <a:xfrm>
            <a:off x="2763563" y="2119725"/>
            <a:ext cx="3333750" cy="52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58F50-38F1-F05C-53EB-2C75B77852D6}"/>
              </a:ext>
            </a:extLst>
          </p:cNvPr>
          <p:cNvCxnSpPr>
            <a:stCxn id="3" idx="1"/>
          </p:cNvCxnSpPr>
          <p:nvPr/>
        </p:nvCxnSpPr>
        <p:spPr>
          <a:xfrm flipH="1">
            <a:off x="2381250" y="2382734"/>
            <a:ext cx="382313" cy="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D1369-DC6A-2D4F-3E1B-291BDBA39E53}"/>
              </a:ext>
            </a:extLst>
          </p:cNvPr>
          <p:cNvSpPr txBox="1"/>
          <p:nvPr/>
        </p:nvSpPr>
        <p:spPr>
          <a:xfrm>
            <a:off x="1148324" y="223024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몇 개 더 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모아야 하는지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25B61-6448-B3D0-E4D3-8BF3DC6F070C}"/>
              </a:ext>
            </a:extLst>
          </p:cNvPr>
          <p:cNvSpPr txBox="1"/>
          <p:nvPr/>
        </p:nvSpPr>
        <p:spPr>
          <a:xfrm>
            <a:off x="646546" y="1297483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재료 패널 예시 </a:t>
            </a:r>
            <a:r>
              <a:rPr lang="en-US" altLang="ko-KR" b="1" dirty="0"/>
              <a:t>– </a:t>
            </a:r>
            <a:r>
              <a:rPr lang="ko-KR" altLang="en-US" b="1" dirty="0"/>
              <a:t>유리 </a:t>
            </a:r>
            <a:r>
              <a:rPr lang="en-US" altLang="ko-KR" b="1" dirty="0"/>
              <a:t>, </a:t>
            </a:r>
            <a:r>
              <a:rPr lang="ko-KR" altLang="en-US" b="1" dirty="0"/>
              <a:t>철</a:t>
            </a:r>
            <a:r>
              <a:rPr lang="en-US" altLang="ko-KR" b="1" dirty="0"/>
              <a:t>, </a:t>
            </a:r>
            <a:r>
              <a:rPr lang="ko-KR" altLang="en-US" b="1" dirty="0"/>
              <a:t>구리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93F921-8570-3788-A0A2-CCA1B483569D}"/>
              </a:ext>
            </a:extLst>
          </p:cNvPr>
          <p:cNvSpPr/>
          <p:nvPr/>
        </p:nvSpPr>
        <p:spPr>
          <a:xfrm>
            <a:off x="3038475" y="2781300"/>
            <a:ext cx="7038975" cy="31675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AAFC8-A9CE-64BB-1B28-06E595FFB04F}"/>
              </a:ext>
            </a:extLst>
          </p:cNvPr>
          <p:cNvCxnSpPr>
            <a:stCxn id="19" idx="3"/>
          </p:cNvCxnSpPr>
          <p:nvPr/>
        </p:nvCxnSpPr>
        <p:spPr>
          <a:xfrm>
            <a:off x="10077450" y="4365051"/>
            <a:ext cx="752475" cy="1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51D2DE-14CE-38E2-D847-AB0923896ED6}"/>
              </a:ext>
            </a:extLst>
          </p:cNvPr>
          <p:cNvSpPr txBox="1"/>
          <p:nvPr/>
        </p:nvSpPr>
        <p:spPr>
          <a:xfrm>
            <a:off x="10323846" y="4593651"/>
            <a:ext cx="194476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있는 아이템이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모두 찰 때까지는 저장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패널이 모두 차면 주변에</a:t>
            </a:r>
            <a:endParaRPr lang="en-US" altLang="ko-KR" sz="1050" dirty="0"/>
          </a:p>
          <a:p>
            <a:pPr algn="ctr"/>
            <a:r>
              <a:rPr lang="ko-KR" altLang="en-US" sz="1050" dirty="0"/>
              <a:t>상자 오브젝트가 생기고</a:t>
            </a:r>
            <a:endParaRPr lang="en-US" altLang="ko-KR" sz="1050" dirty="0"/>
          </a:p>
          <a:p>
            <a:pPr algn="ctr"/>
            <a:r>
              <a:rPr lang="ko-KR" altLang="en-US" sz="1050" dirty="0"/>
              <a:t>패널에 있는 아이템은 초기화</a:t>
            </a:r>
          </a:p>
        </p:txBody>
      </p:sp>
    </p:spTree>
    <p:extLst>
      <p:ext uri="{BB962C8B-B14F-4D97-AF65-F5344CB8AC3E}">
        <p14:creationId xmlns:p14="http://schemas.microsoft.com/office/powerpoint/2010/main" val="24855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298</Words>
  <Application>Microsoft Office PowerPoint</Application>
  <PresentationFormat>와이드스크린</PresentationFormat>
  <Paragraphs>81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19</cp:revision>
  <dcterms:created xsi:type="dcterms:W3CDTF">2022-03-03T03:35:02Z</dcterms:created>
  <dcterms:modified xsi:type="dcterms:W3CDTF">2022-06-08T10:10:51Z</dcterms:modified>
</cp:coreProperties>
</file>