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4660"/>
  </p:normalViewPr>
  <p:slideViewPr>
    <p:cSldViewPr snapToGrid="0">
      <p:cViewPr>
        <p:scale>
          <a:sx n="75" d="100"/>
          <a:sy n="75" d="100"/>
        </p:scale>
        <p:origin x="4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28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4.png"/><Relationship Id="rId7" Type="http://schemas.microsoft.com/office/2007/relationships/hdphoto" Target="../media/hdphoto6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35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9.wdp"/><Relationship Id="rId5" Type="http://schemas.openxmlformats.org/officeDocument/2006/relationships/image" Target="../media/image37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sv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svg"/><Relationship Id="rId12" Type="http://schemas.openxmlformats.org/officeDocument/2006/relationships/image" Target="../media/image18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17.png"/><Relationship Id="rId19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20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433070-E27E-6DA6-9D0E-2C144F63AABA}"/>
              </a:ext>
            </a:extLst>
          </p:cNvPr>
          <p:cNvSpPr/>
          <p:nvPr/>
        </p:nvSpPr>
        <p:spPr>
          <a:xfrm>
            <a:off x="3501702" y="2949298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6B0E64F-41BC-D360-C692-3B6A3B4E25A9}"/>
              </a:ext>
            </a:extLst>
          </p:cNvPr>
          <p:cNvSpPr/>
          <p:nvPr/>
        </p:nvSpPr>
        <p:spPr>
          <a:xfrm>
            <a:off x="3504537" y="3431287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E188A7-CFD7-D6D4-452C-CB760A1E3399}"/>
              </a:ext>
            </a:extLst>
          </p:cNvPr>
          <p:cNvSpPr/>
          <p:nvPr/>
        </p:nvSpPr>
        <p:spPr>
          <a:xfrm>
            <a:off x="3526621" y="2467310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A73DC-62A9-0AC1-BE95-572D41292125}"/>
              </a:ext>
            </a:extLst>
          </p:cNvPr>
          <p:cNvSpPr/>
          <p:nvPr/>
        </p:nvSpPr>
        <p:spPr>
          <a:xfrm>
            <a:off x="3528538" y="2025018"/>
            <a:ext cx="9144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03028"/>
              </p:ext>
            </p:extLst>
          </p:nvPr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04240" y="1994355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1735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58716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45E227-D33C-CFBE-CFB1-64FDCBB97B3A}"/>
              </a:ext>
            </a:extLst>
          </p:cNvPr>
          <p:cNvGrpSpPr/>
          <p:nvPr/>
        </p:nvGrpSpPr>
        <p:grpSpPr>
          <a:xfrm>
            <a:off x="5455684" y="3734689"/>
            <a:ext cx="2253299" cy="171450"/>
            <a:chOff x="5455684" y="3734689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55684" y="382041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881619" y="373468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3719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7079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39541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D5922-CCE7-2046-870F-E69923B57DDA}"/>
              </a:ext>
            </a:extLst>
          </p:cNvPr>
          <p:cNvGrpSpPr/>
          <p:nvPr/>
        </p:nvGrpSpPr>
        <p:grpSpPr>
          <a:xfrm>
            <a:off x="5455684" y="3991864"/>
            <a:ext cx="2253299" cy="171450"/>
            <a:chOff x="5455684" y="3991864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55684" y="4077589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881619" y="3991864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67CCE8-AACE-625D-EBDA-E8882EE09120}"/>
              </a:ext>
            </a:extLst>
          </p:cNvPr>
          <p:cNvGrpSpPr/>
          <p:nvPr/>
        </p:nvGrpSpPr>
        <p:grpSpPr>
          <a:xfrm>
            <a:off x="5455684" y="2656929"/>
            <a:ext cx="2253299" cy="171450"/>
            <a:chOff x="5455684" y="2656929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55684" y="274265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881619" y="265692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C93B00-58BE-EF9D-FE02-ABCA19DABE70}"/>
              </a:ext>
            </a:extLst>
          </p:cNvPr>
          <p:cNvSpPr/>
          <p:nvPr/>
        </p:nvSpPr>
        <p:spPr>
          <a:xfrm>
            <a:off x="6096000" y="3026154"/>
            <a:ext cx="914400" cy="34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444C6-8DCD-105C-1E33-FADF1EE18FD3}"/>
              </a:ext>
            </a:extLst>
          </p:cNvPr>
          <p:cNvSpPr txBox="1"/>
          <p:nvPr/>
        </p:nvSpPr>
        <p:spPr>
          <a:xfrm>
            <a:off x="4543085" y="305924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버튼 위치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8" y="4110383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채팅 </a:t>
            </a:r>
            <a:r>
              <a:rPr lang="en-US" altLang="ko-KR" sz="2800" b="1" dirty="0"/>
              <a:t>&amp; </a:t>
            </a:r>
            <a:r>
              <a:rPr lang="ko-KR" altLang="en-US" sz="2800" b="1" dirty="0"/>
              <a:t>로그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497253" y="2267480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1028283" y="2560223"/>
            <a:ext cx="3185516" cy="200019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947131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95780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3509764" y="4975561"/>
              <a:ext cx="3033375" cy="200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 rot="2698813">
              <a:off x="6331113" y="5020851"/>
              <a:ext cx="128663" cy="128663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93321"/>
              <a:ext cx="3209976" cy="2227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3322681" y="3677865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7"/>
              <a:ext cx="944805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6423229" y="3448959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5648686" y="3415455"/>
              <a:ext cx="829888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24005" y="4069438"/>
              <a:ext cx="830710" cy="29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1003288" y="5270756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내용은 상하 스크롤로 위에 내용 확인 가능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한 사람이 연속으로 채팅을 칠 경우 채팅 박스 크기만 늘어남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3217434-B5D7-EB08-C9F7-ED49B54B66F6}"/>
              </a:ext>
            </a:extLst>
          </p:cNvPr>
          <p:cNvCxnSpPr/>
          <p:nvPr/>
        </p:nvCxnSpPr>
        <p:spPr>
          <a:xfrm>
            <a:off x="6096000" y="1434582"/>
            <a:ext cx="0" cy="5080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CE3AD0-6525-058C-AD5D-BEFB95E50562}"/>
              </a:ext>
            </a:extLst>
          </p:cNvPr>
          <p:cNvSpPr txBox="1"/>
          <p:nvPr/>
        </p:nvSpPr>
        <p:spPr>
          <a:xfrm>
            <a:off x="718408" y="1351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2BD353-9A56-69F8-4FF7-76EDDE5AC444}"/>
              </a:ext>
            </a:extLst>
          </p:cNvPr>
          <p:cNvSpPr txBox="1"/>
          <p:nvPr/>
        </p:nvSpPr>
        <p:spPr>
          <a:xfrm>
            <a:off x="6665118" y="1354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590FA27-03B9-29F5-C70E-FEBBDFE6D5A3}"/>
              </a:ext>
            </a:extLst>
          </p:cNvPr>
          <p:cNvGrpSpPr/>
          <p:nvPr/>
        </p:nvGrpSpPr>
        <p:grpSpPr>
          <a:xfrm>
            <a:off x="6532862" y="2267480"/>
            <a:ext cx="5241758" cy="2684784"/>
            <a:chOff x="854242" y="1995923"/>
            <a:chExt cx="5241758" cy="268478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7D8F56-79BE-6B1A-2B9A-EE3F0CC3BC40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5AB6E8B-CC24-ACFB-C154-35D52403C643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B3B130F-E7D5-8D01-07CA-95E04D743949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F65C8BA2-8B2A-194C-E1CE-3856BDD3C6A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4331ECB-251B-5EEF-3FB5-D5E334B77B8D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5167C0-4067-9C2D-F232-33267E5161D1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4AE8456-6121-36F3-1810-52C6B02AD897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18A7147-9AC4-D795-1043-2F3C5D1DCE17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2A4B3376-A88A-E350-755B-227E0D48F51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110" name="그래픽 109" descr="눈 단색으로 채워진">
                <a:extLst>
                  <a:ext uri="{FF2B5EF4-FFF2-40B4-BE49-F238E27FC236}">
                    <a16:creationId xmlns:a16="http://schemas.microsoft.com/office/drawing/2014/main" id="{97BA5CF4-AA05-4D20-CF60-8D51424C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954F47-FFAF-A7D0-5B05-818B3E9E8473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563012C-4383-214E-276D-378E64E0053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E170C4-FE86-BC68-85A0-B2F057B420FB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108" name="그래픽 107" descr="사용자 단색으로 채워진">
                  <a:extLst>
                    <a:ext uri="{FF2B5EF4-FFF2-40B4-BE49-F238E27FC236}">
                      <a16:creationId xmlns:a16="http://schemas.microsoft.com/office/drawing/2014/main" id="{42B334D9-498B-89D1-C9BE-B27CD48D6B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109" name="그래픽 108" descr="사용자 단색으로 채워진">
                  <a:extLst>
                    <a:ext uri="{FF2B5EF4-FFF2-40B4-BE49-F238E27FC236}">
                      <a16:creationId xmlns:a16="http://schemas.microsoft.com/office/drawing/2014/main" id="{63A80C26-B139-5F35-4895-E21E80E5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107" name="그래픽 106" descr="사용자 단색으로 채워진">
                <a:extLst>
                  <a:ext uri="{FF2B5EF4-FFF2-40B4-BE49-F238E27FC236}">
                    <a16:creationId xmlns:a16="http://schemas.microsoft.com/office/drawing/2014/main" id="{33B69F5F-E60A-4AA5-3E0C-B2D38FD7C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8C8E09-4B04-C166-DBB6-C1243D9AB373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4" name="그래픽 73" descr="말풍선 단색으로 채워진">
              <a:extLst>
                <a:ext uri="{FF2B5EF4-FFF2-40B4-BE49-F238E27FC236}">
                  <a16:creationId xmlns:a16="http://schemas.microsoft.com/office/drawing/2014/main" id="{3EA8471E-0CC7-B210-21DA-2C579CFB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761A729-EF94-4870-7CD3-97B302D423F5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D17BA3FF-8A20-53E2-7FAA-977AB5D5CBB5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29DE2F-DFE6-197F-4A86-9FAAB0BAB27B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1882456-C8F8-BF27-5452-30A61C2CB70F}"/>
              </a:ext>
            </a:extLst>
          </p:cNvPr>
          <p:cNvGrpSpPr/>
          <p:nvPr/>
        </p:nvGrpSpPr>
        <p:grpSpPr>
          <a:xfrm>
            <a:off x="7063892" y="2560223"/>
            <a:ext cx="3250975" cy="2000190"/>
            <a:chOff x="2717876" y="2715139"/>
            <a:chExt cx="4178967" cy="2571145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FA17B3F-5480-9E63-20FC-423DAD0D4B98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29EF79-BD53-FF86-B7B4-96D40FB75E6F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7DE4990-48B8-FAE8-F083-3EBE5FCFFC37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래픽 119" descr="배지 체크 표시1 윤곽선">
              <a:extLst>
                <a:ext uri="{FF2B5EF4-FFF2-40B4-BE49-F238E27FC236}">
                  <a16:creationId xmlns:a16="http://schemas.microsoft.com/office/drawing/2014/main" id="{132076E2-FAB6-432C-18A7-15B3AC52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12F6DBE-D208-BDDC-7C04-7464F25C98BA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24A2F6-2430-5D51-5D2D-A33480BA92F1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A97D35D-28F6-84F0-3DF3-C2A75F8F1C2F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9A32A85-4987-F0BF-0732-F2951F53746F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6575CD-01F1-2329-7368-D610DA436973}"/>
                </a:ext>
              </a:extLst>
            </p:cNvPr>
            <p:cNvSpPr txBox="1"/>
            <p:nvPr/>
          </p:nvSpPr>
          <p:spPr>
            <a:xfrm>
              <a:off x="3171475" y="4864876"/>
              <a:ext cx="1071587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504092A-2A31-E7EE-53D5-E71DFFF02BFD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E4A3065-ECFD-315F-35BE-D19310206700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74DF47C-25B8-52FD-84EC-4539F88B750A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68BA699-BD4B-5595-D201-5BAB148795E2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9020955-AF91-7A47-142E-073F290507E0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B762440-B6CD-B9C3-08F3-34317B5C74C7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C372960-0BD0-5E95-BB61-22B89FB4637B}"/>
                </a:ext>
              </a:extLst>
            </p:cNvPr>
            <p:cNvSpPr txBox="1"/>
            <p:nvPr/>
          </p:nvSpPr>
          <p:spPr>
            <a:xfrm>
              <a:off x="5840781" y="4864876"/>
              <a:ext cx="1056062" cy="39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133" name="말풍선: 사각형 132">
              <a:extLst>
                <a:ext uri="{FF2B5EF4-FFF2-40B4-BE49-F238E27FC236}">
                  <a16:creationId xmlns:a16="http://schemas.microsoft.com/office/drawing/2014/main" id="{8F6747C2-41F7-1EF2-B463-F3A6A06B497B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609FBD0-2229-9126-2EF5-5793839C570C}"/>
              </a:ext>
            </a:extLst>
          </p:cNvPr>
          <p:cNvSpPr/>
          <p:nvPr/>
        </p:nvSpPr>
        <p:spPr>
          <a:xfrm>
            <a:off x="1206459" y="4340520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101DC44B-A5FC-B7F7-D498-0717D559808A}"/>
              </a:ext>
            </a:extLst>
          </p:cNvPr>
          <p:cNvSpPr/>
          <p:nvPr/>
        </p:nvSpPr>
        <p:spPr>
          <a:xfrm>
            <a:off x="7393182" y="4337787"/>
            <a:ext cx="302595" cy="1151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채팅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E3142-624D-5F6C-0163-C2E1960D5F51}"/>
              </a:ext>
            </a:extLst>
          </p:cNvPr>
          <p:cNvSpPr txBox="1"/>
          <p:nvPr/>
        </p:nvSpPr>
        <p:spPr>
          <a:xfrm>
            <a:off x="7087435" y="2906033"/>
            <a:ext cx="3249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시전자</a:t>
            </a:r>
            <a:r>
              <a:rPr lang="ko-KR" altLang="en-US" sz="800" b="1" dirty="0">
                <a:solidFill>
                  <a:srgbClr val="FF0000"/>
                </a:solidFill>
              </a:rPr>
              <a:t> 닉네임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스킬 이름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 err="1">
                <a:solidFill>
                  <a:srgbClr val="00B0F0"/>
                </a:solidFill>
              </a:rPr>
              <a:t>시전자</a:t>
            </a:r>
            <a:r>
              <a:rPr lang="ko-KR" altLang="en-US" sz="800" b="1" dirty="0">
                <a:solidFill>
                  <a:srgbClr val="00B0F0"/>
                </a:solidFill>
              </a:rPr>
              <a:t> 닉네임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님이 </a:t>
            </a:r>
            <a:r>
              <a:rPr lang="en-US" altLang="ko-KR" sz="800" b="1" dirty="0">
                <a:solidFill>
                  <a:srgbClr val="00B0F0"/>
                </a:solidFill>
              </a:rPr>
              <a:t>(</a:t>
            </a:r>
            <a:r>
              <a:rPr lang="ko-KR" altLang="en-US" sz="800" b="1" dirty="0">
                <a:solidFill>
                  <a:srgbClr val="00B0F0"/>
                </a:solidFill>
              </a:rPr>
              <a:t>스킬 이름</a:t>
            </a:r>
            <a:r>
              <a:rPr lang="en-US" altLang="ko-KR" sz="800" b="1" dirty="0">
                <a:solidFill>
                  <a:srgbClr val="00B0F0"/>
                </a:solidFill>
              </a:rPr>
              <a:t>)</a:t>
            </a:r>
            <a:r>
              <a:rPr lang="ko-KR" altLang="en-US" sz="800" b="1" dirty="0"/>
              <a:t>을 사용하였습니다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재료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모두 모았습니다</a:t>
            </a:r>
            <a:r>
              <a:rPr lang="en-US" altLang="ko-KR" sz="800" b="1" dirty="0"/>
              <a:t>.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[</a:t>
            </a:r>
            <a:r>
              <a:rPr lang="ko-KR" altLang="en-US" sz="800" b="1" dirty="0" err="1"/>
              <a:t>인게임</a:t>
            </a:r>
            <a:r>
              <a:rPr lang="ko-KR" altLang="en-US" sz="800" b="1" dirty="0"/>
              <a:t> 시간</a:t>
            </a:r>
            <a:r>
              <a:rPr lang="en-US" altLang="ko-KR" sz="800" b="1" dirty="0"/>
              <a:t>] </a:t>
            </a:r>
            <a:r>
              <a:rPr lang="ko-KR" altLang="en-US" sz="800" b="1" dirty="0">
                <a:solidFill>
                  <a:srgbClr val="00B0F0"/>
                </a:solidFill>
              </a:rPr>
              <a:t>파란 팀</a:t>
            </a:r>
            <a:r>
              <a:rPr lang="ko-KR" altLang="en-US" sz="800" b="1" dirty="0"/>
              <a:t>이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구역 이름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을 점령하였습니다</a:t>
            </a:r>
            <a:r>
              <a:rPr lang="en-US" altLang="ko-KR" sz="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307550" y="4305443"/>
            <a:ext cx="3273032" cy="1414955"/>
            <a:chOff x="7796130" y="4875633"/>
            <a:chExt cx="3273032" cy="16565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D25B7E7-8867-9065-EE89-BD7BF4E164F1}"/>
                </a:ext>
              </a:extLst>
            </p:cNvPr>
            <p:cNvSpPr/>
            <p:nvPr/>
          </p:nvSpPr>
          <p:spPr>
            <a:xfrm>
              <a:off x="7796130" y="4875633"/>
              <a:ext cx="3273032" cy="16565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996A4E-8ADB-E7AA-77BB-B1E521F51BE9}"/>
                </a:ext>
              </a:extLst>
            </p:cNvPr>
            <p:cNvSpPr txBox="1"/>
            <p:nvPr/>
          </p:nvSpPr>
          <p:spPr>
            <a:xfrm>
              <a:off x="7927921" y="5129558"/>
              <a:ext cx="309571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100" dirty="0" smtClean="0"/>
                <a:t>가운데에 </a:t>
              </a:r>
              <a:r>
                <a:rPr lang="ko-KR" altLang="en-US" sz="1100" dirty="0"/>
                <a:t>있는 </a:t>
              </a:r>
              <a:r>
                <a:rPr lang="ko-KR" altLang="en-US" sz="1100" dirty="0" smtClean="0"/>
                <a:t>제단에서 </a:t>
              </a:r>
              <a:r>
                <a:rPr lang="ko-KR" altLang="en-US" sz="1100" dirty="0"/>
                <a:t>교체가 </a:t>
              </a:r>
              <a:r>
                <a:rPr lang="ko-KR" altLang="en-US" sz="1100" dirty="0" smtClean="0"/>
                <a:t>가능하다는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 것을</a:t>
              </a:r>
              <a:r>
                <a:rPr lang="en-US" altLang="ko-KR" sz="1100" dirty="0"/>
                <a:t> </a:t>
              </a:r>
              <a:r>
                <a:rPr lang="ko-KR" altLang="en-US" sz="1100" dirty="0" smtClean="0"/>
                <a:t>아웃라인을 그어 </a:t>
              </a:r>
              <a:r>
                <a:rPr lang="ko-KR" altLang="en-US" sz="1100" dirty="0" smtClean="0"/>
                <a:t>알려줄 </a:t>
              </a:r>
              <a:r>
                <a:rPr lang="ko-KR" altLang="en-US" sz="1100" dirty="0"/>
                <a:t>수 있게 한다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endParaRPr lang="en-US" altLang="ko-KR" sz="1100" dirty="0"/>
            </a:p>
            <a:p>
              <a:pPr marL="171450" indent="-171450">
                <a:buFontTx/>
                <a:buChar char="-"/>
              </a:pPr>
              <a:r>
                <a:rPr lang="ko-KR" altLang="en-US" sz="1100" dirty="0"/>
                <a:t>캐릭터가 더 많아질 경우 상하 스크롤이</a:t>
              </a:r>
              <a:endParaRPr lang="en-US" altLang="ko-KR" sz="1100" dirty="0"/>
            </a:p>
            <a:p>
              <a:r>
                <a:rPr lang="ko-KR" altLang="en-US" sz="1100" dirty="0"/>
                <a:t>가능하게 제작</a:t>
              </a:r>
              <a:endParaRPr lang="en-US" altLang="ko-KR" sz="11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28000" y1="35556" x2="28000" y2="35556"/>
                        <a14:foregroundMark x1="31556" y1="43111" x2="31556" y2="43111"/>
                        <a14:foregroundMark x1="31111" y1="28889" x2="31111" y2="28889"/>
                        <a14:foregroundMark x1="37778" y1="24889" x2="37778" y2="24889"/>
                        <a14:foregroundMark x1="46222" y1="26667" x2="46222" y2="26667"/>
                        <a14:foregroundMark x1="49333" y1="34222" x2="49333" y2="3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8440" y="4247270"/>
            <a:ext cx="1032219" cy="1032219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10" idx="1"/>
          </p:cNvCxnSpPr>
          <p:nvPr/>
        </p:nvCxnSpPr>
        <p:spPr>
          <a:xfrm flipV="1">
            <a:off x="4565937" y="2629438"/>
            <a:ext cx="2760522" cy="22488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26459" y="1350140"/>
            <a:ext cx="4585158" cy="2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1281</Words>
  <Application>Microsoft Office PowerPoint</Application>
  <PresentationFormat>와이드스크린</PresentationFormat>
  <Paragraphs>488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8</cp:revision>
  <dcterms:created xsi:type="dcterms:W3CDTF">2022-06-15T11:14:13Z</dcterms:created>
  <dcterms:modified xsi:type="dcterms:W3CDTF">2022-09-01T10:43:37Z</dcterms:modified>
</cp:coreProperties>
</file>