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90" r:id="rId3"/>
    <p:sldId id="292" r:id="rId4"/>
    <p:sldId id="295" r:id="rId5"/>
    <p:sldId id="296" r:id="rId6"/>
    <p:sldId id="305" r:id="rId7"/>
    <p:sldId id="297" r:id="rId8"/>
    <p:sldId id="298" r:id="rId9"/>
    <p:sldId id="300" r:id="rId10"/>
    <p:sldId id="301" r:id="rId11"/>
    <p:sldId id="302" r:id="rId12"/>
    <p:sldId id="303" r:id="rId13"/>
    <p:sldId id="304" r:id="rId14"/>
    <p:sldId id="306" r:id="rId15"/>
    <p:sldId id="307" r:id="rId16"/>
    <p:sldId id="308" r:id="rId17"/>
    <p:sldId id="309" r:id="rId18"/>
    <p:sldId id="310" r:id="rId19"/>
    <p:sldId id="31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132"/>
    <a:srgbClr val="000000"/>
    <a:srgbClr val="73BCE9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9" autoAdjust="0"/>
    <p:restoredTop sz="94660"/>
  </p:normalViewPr>
  <p:slideViewPr>
    <p:cSldViewPr snapToGrid="0">
      <p:cViewPr>
        <p:scale>
          <a:sx n="100" d="100"/>
          <a:sy n="100" d="100"/>
        </p:scale>
        <p:origin x="25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99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7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1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57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65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94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98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5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7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58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9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7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8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microsoft.com/office/2007/relationships/hdphoto" Target="../media/hdphoto9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6.wdp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microsoft.com/office/2007/relationships/hdphoto" Target="../media/hdphoto8.wdp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microsoft.com/office/2007/relationships/hdphoto" Target="../media/hdphoto9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6.wdp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microsoft.com/office/2007/relationships/hdphoto" Target="../media/hdphoto8.wdp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png"/><Relationship Id="rId7" Type="http://schemas.microsoft.com/office/2007/relationships/hdphoto" Target="../media/hdphoto8.wdp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25.png"/><Relationship Id="rId10" Type="http://schemas.openxmlformats.org/officeDocument/2006/relationships/image" Target="../media/image26.png"/><Relationship Id="rId4" Type="http://schemas.openxmlformats.org/officeDocument/2006/relationships/image" Target="../media/image20.svg"/><Relationship Id="rId9" Type="http://schemas.microsoft.com/office/2007/relationships/hdphoto" Target="../media/hdphoto9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9.wdp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microsoft.com/office/2007/relationships/hdphoto" Target="../media/hdphoto8.wdp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B633B6-F0EE-44CA-9448-E6DE3BBEF3EF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사람들과 가득 실린 먹을 것을 배를 타고 탈출하는 사람들을 표현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이후에 공동 결과창으로 이동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B1B42-FDC4-490B-B1F7-AB3472EAC00B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5" name="Picture 2" descr="배 - 무료 수송개 아이콘">
            <a:extLst>
              <a:ext uri="{FF2B5EF4-FFF2-40B4-BE49-F238E27FC236}">
                <a16:creationId xmlns:a16="http://schemas.microsoft.com/office/drawing/2014/main" id="{BBAF3833-EC0D-420F-84E1-410E0E8F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000" r="97333">
                        <a14:foregroundMark x1="4444" y1="55556" x2="45778" y2="60444"/>
                        <a14:foregroundMark x1="45778" y1="60444" x2="71111" y2="56444"/>
                        <a14:foregroundMark x1="46667" y1="66222" x2="65333" y2="72444"/>
                        <a14:foregroundMark x1="65333" y1="72444" x2="69778" y2="71111"/>
                        <a14:foregroundMark x1="55556" y1="72444" x2="15556" y2="69778"/>
                        <a14:foregroundMark x1="68000" y1="60000" x2="90667" y2="62667"/>
                        <a14:foregroundMark x1="90667" y1="62667" x2="77333" y2="72000"/>
                        <a14:foregroundMark x1="77333" y1="72000" x2="76889" y2="72000"/>
                        <a14:foregroundMark x1="95111" y1="60889" x2="97333" y2="67111"/>
                        <a14:foregroundMark x1="69333" y1="48444" x2="71111" y2="52889"/>
                        <a14:foregroundMark x1="47556" y1="48444" x2="27111" y2="49333"/>
                        <a14:foregroundMark x1="27111" y1="49333" x2="28889" y2="53333"/>
                        <a14:foregroundMark x1="7111" y1="47556" x2="8889" y2="54222"/>
                        <a14:foregroundMark x1="7556" y1="48444" x2="7111" y2="53333"/>
                        <a14:foregroundMark x1="47556" y1="26222" x2="46667" y2="49333"/>
                        <a14:foregroundMark x1="36444" y1="38667" x2="36889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15" y="2535736"/>
            <a:ext cx="3839644" cy="38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옅은이(가) 표시된 사진&#10;&#10;자동 생성된 설명">
            <a:extLst>
              <a:ext uri="{FF2B5EF4-FFF2-40B4-BE49-F238E27FC236}">
                <a16:creationId xmlns:a16="http://schemas.microsoft.com/office/drawing/2014/main" id="{33C1F8CB-ED44-46ED-92A4-4A328DCD1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27" y="4261943"/>
            <a:ext cx="366254" cy="366254"/>
          </a:xfrm>
          <a:prstGeom prst="rect">
            <a:avLst/>
          </a:prstGeom>
        </p:spPr>
      </p:pic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8013D5DF-07BC-4425-BF7B-235502976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61" y="4272582"/>
            <a:ext cx="355615" cy="355615"/>
          </a:xfrm>
          <a:prstGeom prst="rect">
            <a:avLst/>
          </a:prstGeom>
        </p:spPr>
      </p:pic>
      <p:pic>
        <p:nvPicPr>
          <p:cNvPr id="76" name="그림 75" descr="옅은이(가) 표시된 사진&#10;&#10;자동 생성된 설명">
            <a:extLst>
              <a:ext uri="{FF2B5EF4-FFF2-40B4-BE49-F238E27FC236}">
                <a16:creationId xmlns:a16="http://schemas.microsoft.com/office/drawing/2014/main" id="{D65F3DAF-57E0-4368-AF50-F48F5906C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2" y="4272582"/>
            <a:ext cx="366254" cy="366254"/>
          </a:xfrm>
          <a:prstGeom prst="rect">
            <a:avLst/>
          </a:prstGeom>
        </p:spPr>
      </p:pic>
      <p:pic>
        <p:nvPicPr>
          <p:cNvPr id="77" name="그림 76" descr="텍스트이(가) 표시된 사진&#10;&#10;자동 생성된 설명">
            <a:extLst>
              <a:ext uri="{FF2B5EF4-FFF2-40B4-BE49-F238E27FC236}">
                <a16:creationId xmlns:a16="http://schemas.microsoft.com/office/drawing/2014/main" id="{5C30FB1A-D4C0-4E27-B102-EEC3EC68C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57" y="4272582"/>
            <a:ext cx="355615" cy="355615"/>
          </a:xfrm>
          <a:prstGeom prst="rect">
            <a:avLst/>
          </a:prstGeom>
        </p:spPr>
      </p:pic>
      <p:pic>
        <p:nvPicPr>
          <p:cNvPr id="78" name="그림 77" descr="텍스트이(가) 표시된 사진&#10;&#10;자동 생성된 설명">
            <a:extLst>
              <a:ext uri="{FF2B5EF4-FFF2-40B4-BE49-F238E27FC236}">
                <a16:creationId xmlns:a16="http://schemas.microsoft.com/office/drawing/2014/main" id="{F68819C7-2A14-4E60-B4AF-87D307E0C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09" y="4261943"/>
            <a:ext cx="355615" cy="355615"/>
          </a:xfrm>
          <a:prstGeom prst="rect">
            <a:avLst/>
          </a:prstGeom>
        </p:spPr>
      </p:pic>
      <p:pic>
        <p:nvPicPr>
          <p:cNvPr id="79" name="그림 78" descr="옅은이(가) 표시된 사진&#10;&#10;자동 생성된 설명">
            <a:extLst>
              <a:ext uri="{FF2B5EF4-FFF2-40B4-BE49-F238E27FC236}">
                <a16:creationId xmlns:a16="http://schemas.microsoft.com/office/drawing/2014/main" id="{641AC7F4-420F-4090-A82E-7AA0EE23E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53" y="3970122"/>
            <a:ext cx="366254" cy="366254"/>
          </a:xfrm>
          <a:prstGeom prst="rect">
            <a:avLst/>
          </a:prstGeom>
        </p:spPr>
      </p:pic>
      <p:pic>
        <p:nvPicPr>
          <p:cNvPr id="80" name="그림 79" descr="텍스트이(가) 표시된 사진&#10;&#10;자동 생성된 설명">
            <a:extLst>
              <a:ext uri="{FF2B5EF4-FFF2-40B4-BE49-F238E27FC236}">
                <a16:creationId xmlns:a16="http://schemas.microsoft.com/office/drawing/2014/main" id="{320617BE-CCE6-499B-8905-F8DFCA2AD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39" y="3991400"/>
            <a:ext cx="355615" cy="355615"/>
          </a:xfrm>
          <a:prstGeom prst="rect">
            <a:avLst/>
          </a:prstGeom>
        </p:spPr>
      </p:pic>
      <p:pic>
        <p:nvPicPr>
          <p:cNvPr id="81" name="그림 80" descr="옅은이(가) 표시된 사진&#10;&#10;자동 생성된 설명">
            <a:extLst>
              <a:ext uri="{FF2B5EF4-FFF2-40B4-BE49-F238E27FC236}">
                <a16:creationId xmlns:a16="http://schemas.microsoft.com/office/drawing/2014/main" id="{07C25237-C366-4AF8-8E01-913D76C33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0" y="3991400"/>
            <a:ext cx="366254" cy="366254"/>
          </a:xfrm>
          <a:prstGeom prst="rect">
            <a:avLst/>
          </a:prstGeom>
        </p:spPr>
      </p:pic>
      <p:pic>
        <p:nvPicPr>
          <p:cNvPr id="82" name="그림 81" descr="텍스트이(가) 표시된 사진&#10;&#10;자동 생성된 설명">
            <a:extLst>
              <a:ext uri="{FF2B5EF4-FFF2-40B4-BE49-F238E27FC236}">
                <a16:creationId xmlns:a16="http://schemas.microsoft.com/office/drawing/2014/main" id="{995143CB-7FC1-4FEA-860F-4E59992A4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35" y="3991400"/>
            <a:ext cx="355615" cy="355615"/>
          </a:xfrm>
          <a:prstGeom prst="rect">
            <a:avLst/>
          </a:prstGeom>
        </p:spPr>
      </p:pic>
      <p:pic>
        <p:nvPicPr>
          <p:cNvPr id="83" name="그림 82" descr="텍스트이(가) 표시된 사진&#10;&#10;자동 생성된 설명">
            <a:extLst>
              <a:ext uri="{FF2B5EF4-FFF2-40B4-BE49-F238E27FC236}">
                <a16:creationId xmlns:a16="http://schemas.microsoft.com/office/drawing/2014/main" id="{EB86605D-EF2C-4E68-AC0B-6F6BFA944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87" y="3980761"/>
            <a:ext cx="355615" cy="355615"/>
          </a:xfrm>
          <a:prstGeom prst="rect">
            <a:avLst/>
          </a:prstGeom>
        </p:spPr>
      </p:pic>
      <p:pic>
        <p:nvPicPr>
          <p:cNvPr id="84" name="그래픽 83" descr="사용자 단색으로 채워진">
            <a:extLst>
              <a:ext uri="{FF2B5EF4-FFF2-40B4-BE49-F238E27FC236}">
                <a16:creationId xmlns:a16="http://schemas.microsoft.com/office/drawing/2014/main" id="{A086F853-F53E-4AB2-8B4D-A35339284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080" y="3790697"/>
            <a:ext cx="481885" cy="481885"/>
          </a:xfrm>
          <a:prstGeom prst="rect">
            <a:avLst/>
          </a:prstGeom>
        </p:spPr>
      </p:pic>
      <p:pic>
        <p:nvPicPr>
          <p:cNvPr id="85" name="그래픽 84" descr="사용자 단색으로 채워진">
            <a:extLst>
              <a:ext uri="{FF2B5EF4-FFF2-40B4-BE49-F238E27FC236}">
                <a16:creationId xmlns:a16="http://schemas.microsoft.com/office/drawing/2014/main" id="{2EB229AB-1421-4996-9E41-1C6D5AB09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338965">
            <a:off x="3918627" y="4139368"/>
            <a:ext cx="481885" cy="481885"/>
          </a:xfrm>
          <a:prstGeom prst="rect">
            <a:avLst/>
          </a:prstGeom>
        </p:spPr>
      </p:pic>
      <p:pic>
        <p:nvPicPr>
          <p:cNvPr id="86" name="그래픽 85" descr="사용자 단색으로 채워진">
            <a:extLst>
              <a:ext uri="{FF2B5EF4-FFF2-40B4-BE49-F238E27FC236}">
                <a16:creationId xmlns:a16="http://schemas.microsoft.com/office/drawing/2014/main" id="{6BF36942-9950-4FEF-AF34-98272CDC9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1405" y="4146312"/>
            <a:ext cx="481885" cy="4818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35CD82-A6B2-4460-B8B0-A189E877499B}"/>
              </a:ext>
            </a:extLst>
          </p:cNvPr>
          <p:cNvSpPr/>
          <p:nvPr/>
        </p:nvSpPr>
        <p:spPr>
          <a:xfrm>
            <a:off x="7967533" y="104910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8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인벤토리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B4644E-AFBB-4549-AA72-15A39D70D117}"/>
              </a:ext>
            </a:extLst>
          </p:cNvPr>
          <p:cNvSpPr txBox="1"/>
          <p:nvPr/>
        </p:nvSpPr>
        <p:spPr>
          <a:xfrm>
            <a:off x="2451361" y="4676110"/>
            <a:ext cx="614944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한 </a:t>
            </a:r>
            <a:r>
              <a:rPr lang="ko-KR" altLang="en-US" sz="1200" dirty="0" err="1"/>
              <a:t>칸씩</a:t>
            </a:r>
            <a:r>
              <a:rPr lang="ko-KR" altLang="en-US" sz="1200" dirty="0"/>
              <a:t>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인벤토리에 있는 아이템은 메인 로비에 있는 배에서 상호작용 버튼을 누르면 </a:t>
            </a:r>
            <a:endParaRPr lang="en-US" altLang="ko-KR" sz="1100" dirty="0"/>
          </a:p>
          <a:p>
            <a:r>
              <a:rPr lang="ko-KR" altLang="en-US" sz="1100" dirty="0"/>
              <a:t>배 안에 들어가고 그 안에서 </a:t>
            </a:r>
            <a:r>
              <a:rPr lang="ko-KR" altLang="en-US" sz="1100" dirty="0" err="1"/>
              <a:t>드래그하여</a:t>
            </a:r>
            <a:r>
              <a:rPr lang="ko-KR" altLang="en-US" sz="1100" dirty="0"/>
              <a:t> 재료를 넣을 수 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이미 배에 그 아이템이 다 찼다면 그 아이템이 있는 인벤토리 칸은 사용할 수 없는 칸이 됩니다</a:t>
            </a:r>
            <a:r>
              <a:rPr lang="en-US" altLang="ko-KR" sz="1100" dirty="0"/>
              <a:t>.</a:t>
            </a:r>
            <a:endParaRPr lang="ko-KR" alt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B92E15-39DB-49BE-9F30-5C1E21D60AF0}"/>
              </a:ext>
            </a:extLst>
          </p:cNvPr>
          <p:cNvGrpSpPr/>
          <p:nvPr/>
        </p:nvGrpSpPr>
        <p:grpSpPr>
          <a:xfrm>
            <a:off x="3731300" y="2254223"/>
            <a:ext cx="4084137" cy="2050734"/>
            <a:chOff x="3032052" y="2254223"/>
            <a:chExt cx="4084137" cy="205073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7F425541-1F34-4C79-B3B3-3418A2A560AC}"/>
                </a:ext>
              </a:extLst>
            </p:cNvPr>
            <p:cNvSpPr/>
            <p:nvPr/>
          </p:nvSpPr>
          <p:spPr>
            <a:xfrm rot="5400000">
              <a:off x="4048754" y="1237521"/>
              <a:ext cx="2050734" cy="408413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41192FD-340A-4732-95C5-55C14F37EF99}"/>
                </a:ext>
              </a:extLst>
            </p:cNvPr>
            <p:cNvSpPr/>
            <p:nvPr/>
          </p:nvSpPr>
          <p:spPr>
            <a:xfrm>
              <a:off x="3347775" y="3456372"/>
              <a:ext cx="645256" cy="6452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7398EC6-AD14-4D51-B854-97317C13527C}"/>
                </a:ext>
              </a:extLst>
            </p:cNvPr>
            <p:cNvSpPr/>
            <p:nvPr/>
          </p:nvSpPr>
          <p:spPr>
            <a:xfrm>
              <a:off x="3569843" y="3678441"/>
              <a:ext cx="201118" cy="2011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BC55F1C-E578-4A36-9AAE-ADD81D7D46D2}"/>
                </a:ext>
              </a:extLst>
            </p:cNvPr>
            <p:cNvSpPr/>
            <p:nvPr/>
          </p:nvSpPr>
          <p:spPr>
            <a:xfrm>
              <a:off x="6503514" y="3767362"/>
              <a:ext cx="364656" cy="36465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44" name="표 5">
            <a:extLst>
              <a:ext uri="{FF2B5EF4-FFF2-40B4-BE49-F238E27FC236}">
                <a16:creationId xmlns:a16="http://schemas.microsoft.com/office/drawing/2014/main" id="{FB6A3DD6-F99D-44DF-91AF-1FEE34A27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47884"/>
              </p:ext>
            </p:extLst>
          </p:nvPr>
        </p:nvGraphicFramePr>
        <p:xfrm>
          <a:off x="5008002" y="3995268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6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주울 때 </a:t>
            </a:r>
            <a:r>
              <a:rPr lang="ko-KR" altLang="en-US" sz="2800" b="1" dirty="0" err="1"/>
              <a:t>기믹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F56A82-3C52-45E0-ABC9-12AE62F9C0FC}"/>
              </a:ext>
            </a:extLst>
          </p:cNvPr>
          <p:cNvSpPr/>
          <p:nvPr/>
        </p:nvSpPr>
        <p:spPr>
          <a:xfrm>
            <a:off x="3191069" y="2313992"/>
            <a:ext cx="5720600" cy="2612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64A9D2-5CE4-4DBD-9B82-9020F4BACD30}"/>
              </a:ext>
            </a:extLst>
          </p:cNvPr>
          <p:cNvSpPr/>
          <p:nvPr/>
        </p:nvSpPr>
        <p:spPr>
          <a:xfrm>
            <a:off x="319106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33262B-3AC3-4CA6-B03E-A16E325841AE}"/>
              </a:ext>
            </a:extLst>
          </p:cNvPr>
          <p:cNvSpPr/>
          <p:nvPr/>
        </p:nvSpPr>
        <p:spPr>
          <a:xfrm>
            <a:off x="878414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55774C-6710-4658-989A-940311BC0ED9}"/>
              </a:ext>
            </a:extLst>
          </p:cNvPr>
          <p:cNvSpPr/>
          <p:nvPr/>
        </p:nvSpPr>
        <p:spPr>
          <a:xfrm>
            <a:off x="3331029" y="2575248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E63039-E523-4B62-9800-F41C66ECA592}"/>
              </a:ext>
            </a:extLst>
          </p:cNvPr>
          <p:cNvSpPr/>
          <p:nvPr/>
        </p:nvSpPr>
        <p:spPr>
          <a:xfrm>
            <a:off x="5141167" y="2569954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ADDB81-6295-4683-82B3-F20DE25C49B8}"/>
              </a:ext>
            </a:extLst>
          </p:cNvPr>
          <p:cNvSpPr/>
          <p:nvPr/>
        </p:nvSpPr>
        <p:spPr>
          <a:xfrm>
            <a:off x="6951306" y="2575249"/>
            <a:ext cx="1832843" cy="6478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CE404C6-683C-4CC7-9FCF-AC20C04DC6C1}"/>
              </a:ext>
            </a:extLst>
          </p:cNvPr>
          <p:cNvSpPr/>
          <p:nvPr/>
        </p:nvSpPr>
        <p:spPr>
          <a:xfrm>
            <a:off x="7797748" y="2730607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371FED-51BC-4B7D-AF5C-D62263E3F01E}"/>
              </a:ext>
            </a:extLst>
          </p:cNvPr>
          <p:cNvSpPr/>
          <p:nvPr/>
        </p:nvSpPr>
        <p:spPr>
          <a:xfrm>
            <a:off x="596428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06B496-0790-40BC-84C7-B1A34D94682D}"/>
              </a:ext>
            </a:extLst>
          </p:cNvPr>
          <p:cNvSpPr/>
          <p:nvPr/>
        </p:nvSpPr>
        <p:spPr>
          <a:xfrm>
            <a:off x="415352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4B9A3-3AF8-45F5-AC0F-7011A68739B0}"/>
              </a:ext>
            </a:extLst>
          </p:cNvPr>
          <p:cNvSpPr txBox="1"/>
          <p:nvPr/>
        </p:nvSpPr>
        <p:spPr>
          <a:xfrm>
            <a:off x="2356260" y="5400575"/>
            <a:ext cx="7495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연구소 서랍에 랜덤으로 배터리와 모터를 넣어 놓고 빼서 획득</a:t>
            </a:r>
            <a:endParaRPr lang="en-US" altLang="ko-KR" sz="16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서랍을 열었을 때 배터리나 모터가 들어있고 아예 없는 서랍을 열어버린 경우</a:t>
            </a:r>
            <a:endParaRPr lang="en-US" altLang="ko-KR" sz="1600" dirty="0"/>
          </a:p>
          <a:p>
            <a:r>
              <a:rPr lang="en-US" altLang="ko-KR" sz="1600" dirty="0"/>
              <a:t>15</a:t>
            </a:r>
            <a:r>
              <a:rPr lang="ko-KR" altLang="en-US" sz="1600" dirty="0"/>
              <a:t>초에 </a:t>
            </a:r>
            <a:r>
              <a:rPr lang="ko-KR" altLang="en-US" sz="1600" dirty="0" err="1"/>
              <a:t>쿨타임을</a:t>
            </a:r>
            <a:r>
              <a:rPr lang="ko-KR" altLang="en-US" sz="1600" dirty="0"/>
              <a:t> 가진다</a:t>
            </a:r>
          </a:p>
        </p:txBody>
      </p:sp>
    </p:spTree>
    <p:extLst>
      <p:ext uri="{BB962C8B-B14F-4D97-AF65-F5344CB8AC3E}">
        <p14:creationId xmlns:p14="http://schemas.microsoft.com/office/powerpoint/2010/main" val="296792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A0D5969-4930-44A0-A19F-8F12C02E0EC5}"/>
              </a:ext>
            </a:extLst>
          </p:cNvPr>
          <p:cNvGrpSpPr/>
          <p:nvPr/>
        </p:nvGrpSpPr>
        <p:grpSpPr>
          <a:xfrm>
            <a:off x="646546" y="1840492"/>
            <a:ext cx="5481356" cy="4634881"/>
            <a:chOff x="1937734" y="244800"/>
            <a:chExt cx="7820979" cy="6613200"/>
          </a:xfrm>
        </p:grpSpPr>
        <p:sp>
          <p:nvSpPr>
            <p:cNvPr id="26" name="팔각형 25">
              <a:extLst>
                <a:ext uri="{FF2B5EF4-FFF2-40B4-BE49-F238E27FC236}">
                  <a16:creationId xmlns:a16="http://schemas.microsoft.com/office/drawing/2014/main" id="{067D8DB6-BC1E-44DA-BEBE-9EE6F814A0BB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EF69B0F-F40A-47CA-9D20-8369988E7FCC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E0ABE4F-4E03-4B84-8017-DFA757B5435E}"/>
                </a:ext>
              </a:extLst>
            </p:cNvPr>
            <p:cNvCxnSpPr>
              <a:cxnSpLocks/>
              <a:stCxn id="27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A15C5BF-14D1-47BB-B284-85B24A4E9399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9A9F0E0-54CD-40D9-A409-3D046EC546A5}"/>
                </a:ext>
              </a:extLst>
            </p:cNvPr>
            <p:cNvSpPr/>
            <p:nvPr/>
          </p:nvSpPr>
          <p:spPr>
            <a:xfrm>
              <a:off x="6809450" y="5195379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40" name="사각형: 잘린 대각선 방향 모서리 39">
              <a:extLst>
                <a:ext uri="{FF2B5EF4-FFF2-40B4-BE49-F238E27FC236}">
                  <a16:creationId xmlns:a16="http://schemas.microsoft.com/office/drawing/2014/main" id="{491C3C72-CFBD-4C70-A312-686B9B8E35C7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뗏목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D798307-4D1C-4178-9612-9CB8D4ECBCF0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068E488-C01A-46E2-B25C-98C4BFA4889F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AE07D06-2082-4802-8C59-F9655FB97593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F65332C1-89DD-47C9-83A1-2A281482DADE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5C922976-65DD-49B0-9D7F-13F72D4B90F7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ABD3450C-14DB-4829-88D8-B49B86C68485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8B6C22E-F714-4C07-AC33-B7C24F16129B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CBD38DD-E624-4DF5-96AE-C4B16F7762E8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38A73004-386F-4B5D-8D06-94CF31E21307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77BAFB6-609D-413A-B098-127D3A948275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E7724CC-6E2B-442D-AFFC-831661728AD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88BCC6A-FF2D-4575-AE77-90B88309F4DA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1EB97218-8375-4B20-98F9-082B5367E648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01E45FD-D9D4-4A17-8764-DCC3EADA91E2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E212A0B-C56F-4EDA-9828-CC965F168965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664951FE-709E-44A1-9F9B-69F3370943DA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FDB299D-F3BF-4207-94B5-81C17CADB75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F93A28FE-A3D4-44CD-929C-3916FB12864B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B9D1DDA6-BD82-4FC4-A52C-921A762B6B24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0F500EA4-9C59-4116-953C-D413630FF664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FC423F9B-0E64-4903-B344-DE61451DCD87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23D1258A-6319-44E5-8FD7-847A1950474D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BB185D0A-84E4-42A6-A16F-3A9CC10CBBB8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587A296A-2F10-44B0-A34C-1A3509F4CC59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4F4B9EE-FE71-41CB-98F1-EF10A25370C9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7697ECFC-B28F-4735-A96A-F8A1F08EFC05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2950DA73-9927-4870-BF11-2515330D9825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39650ECE-482C-4243-9071-37450223C67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545FCAE-D839-4CD3-A9C6-8BDB0A8C1A46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8138D091-B71F-488F-A44A-EC419DA4B5B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E1069376-3CAE-4D2E-BFEC-4BCEA7740F84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944F436F-35FE-42D4-961B-F66DBF61A853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CDD4D99-4A84-420B-B2AB-DDE611DF0944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FD2269B-6F7F-4CF8-A97F-10139F0F4583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3F87C3C-4535-4E24-B5CF-B7E2C50BDD4D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EDF7E46-E996-4C92-A82A-5BEEF2BF5748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C70F153-E949-4C7F-BDA2-F9703B3E2588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30EC152-E6E0-4D3E-A552-FD69725B75DE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4075BBF-6659-406D-9EE7-FD66B3035E13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6D9ADB05-1B4A-4A19-9312-8F096433E627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3570891D-2406-4A0A-A8FB-8445E7B4BAA8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431A65B-4CAB-4778-9175-D4CED618EB5D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2536A5B-0251-41BC-AD7A-F723AE24FF21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D2DEA3A5-5BB5-40E3-A213-A4C8C16C13BA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7AC3923-5442-408A-98EE-48E2A039AB58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B49D7E0A-ED43-44E1-8E94-F07DFF0BF2A4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2BCF493-81AB-4BBB-8BCB-FC673CD6DA42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육각형 59">
                <a:extLst>
                  <a:ext uri="{FF2B5EF4-FFF2-40B4-BE49-F238E27FC236}">
                    <a16:creationId xmlns:a16="http://schemas.microsoft.com/office/drawing/2014/main" id="{B14F659F-3231-4AC8-B140-EB098DDB4739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>
                <a:extLst>
                  <a:ext uri="{FF2B5EF4-FFF2-40B4-BE49-F238E27FC236}">
                    <a16:creationId xmlns:a16="http://schemas.microsoft.com/office/drawing/2014/main" id="{2CB1FE80-A7AE-43C1-90A1-A98AAAF724D3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B760C97-41F6-4E5E-9282-9B7DF448BBA6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50D13EA4-0DCD-41BE-8B16-7389A8F69E09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D29A632-3988-4615-91FA-69E8B00833D6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46DE1A9-ADDA-4E54-9152-EE1CCBF56FCF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3ED40AC0-664C-4A87-B9D2-22E4EAEA349D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8D055A3-965B-4834-B69D-1FB6D6F822CE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82ED94A-7506-4E63-BD0A-61824642F5FC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4376208-DDEC-45FE-A9DD-A6BE72B2E474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1A63D44-A1B1-462F-9096-C1FFE57CEC04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F65DF0-E0D8-4770-9438-4CF0141333D1}"/>
              </a:ext>
            </a:extLst>
          </p:cNvPr>
          <p:cNvSpPr txBox="1"/>
          <p:nvPr/>
        </p:nvSpPr>
        <p:spPr>
          <a:xfrm>
            <a:off x="7052876" y="2787664"/>
            <a:ext cx="38202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납치자만 사용가능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밤에만 방해 미션을 하게 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600" b="1" dirty="0"/>
              <a:t>종류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덫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플레이어가 밟으면 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초 못움직임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배와 제련소에 동시에 불을 내기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실내 진입 막기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4F5660"/>
                </a:solidFill>
                <a:latin typeface="Consolas" panose="020B0609020204030204" pitchFamily="49" charset="0"/>
              </a:rPr>
              <a:t>뗏목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 막기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37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3732" y="2796310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A6DE9-4F58-40C6-82D7-6F2337A7185B}"/>
              </a:ext>
            </a:extLst>
          </p:cNvPr>
          <p:cNvSpPr txBox="1"/>
          <p:nvPr/>
        </p:nvSpPr>
        <p:spPr>
          <a:xfrm>
            <a:off x="8988351" y="2181351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지도 </a:t>
            </a:r>
            <a:r>
              <a:rPr lang="en-US" altLang="ko-KR" sz="1400" dirty="0"/>
              <a:t>UI</a:t>
            </a:r>
            <a:r>
              <a:rPr lang="ko-KR" altLang="en-US" sz="1400" dirty="0"/>
              <a:t>에 빨간 느낌표가 뜨며</a:t>
            </a:r>
            <a:endParaRPr lang="en-US" altLang="ko-KR" sz="1400" dirty="0"/>
          </a:p>
          <a:p>
            <a:r>
              <a:rPr lang="en-US" altLang="ko-KR" sz="1400" dirty="0"/>
              <a:t>UI</a:t>
            </a:r>
            <a:r>
              <a:rPr lang="ko-KR" altLang="en-US" sz="1400" dirty="0"/>
              <a:t>를 누르면 방해 미션이 뜨게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2583A0-A78A-46CA-B780-4F400F3B7539}"/>
              </a:ext>
            </a:extLst>
          </p:cNvPr>
          <p:cNvCxnSpPr>
            <a:stCxn id="3" idx="3"/>
          </p:cNvCxnSpPr>
          <p:nvPr/>
        </p:nvCxnSpPr>
        <p:spPr>
          <a:xfrm flipV="1">
            <a:off x="8370932" y="2746055"/>
            <a:ext cx="310623" cy="278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A141628-EBCA-4F01-A367-87DF092A23C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8653060" y="2461019"/>
            <a:ext cx="353349" cy="3172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0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4085567" y="12795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2569835" y="4684487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2914547" y="5029199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9088582" y="5094367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9301018" y="2990503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9296406" y="230240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2401455" y="2406138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2489340" y="255750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3058" y="3066898"/>
            <a:ext cx="457200" cy="4572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80AB1B-C4FF-40DF-951C-02BDD2803352}"/>
              </a:ext>
            </a:extLst>
          </p:cNvPr>
          <p:cNvSpPr/>
          <p:nvPr/>
        </p:nvSpPr>
        <p:spPr>
          <a:xfrm>
            <a:off x="2969957" y="2406139"/>
            <a:ext cx="6321835" cy="34051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3798A8C-CD98-453F-AB14-D5E15FFDD11B}"/>
              </a:ext>
            </a:extLst>
          </p:cNvPr>
          <p:cNvGrpSpPr/>
          <p:nvPr/>
        </p:nvGrpSpPr>
        <p:grpSpPr>
          <a:xfrm>
            <a:off x="4435537" y="2579364"/>
            <a:ext cx="3606680" cy="3049707"/>
            <a:chOff x="1937734" y="244800"/>
            <a:chExt cx="7820979" cy="6613200"/>
          </a:xfrm>
        </p:grpSpPr>
        <p:sp>
          <p:nvSpPr>
            <p:cNvPr id="42" name="팔각형 41">
              <a:extLst>
                <a:ext uri="{FF2B5EF4-FFF2-40B4-BE49-F238E27FC236}">
                  <a16:creationId xmlns:a16="http://schemas.microsoft.com/office/drawing/2014/main" id="{38B2FA20-1F8D-49CA-B220-0C582D797304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916B96D0-D82F-4BD5-84A8-D4415B4546A5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2B21199-D914-40D2-B568-44E362133CB6}"/>
                </a:ext>
              </a:extLst>
            </p:cNvPr>
            <p:cNvCxnSpPr>
              <a:cxnSpLocks/>
              <a:stCxn id="43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60887FB-0AB3-4F76-B952-A54AC5FC9440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8B691D3A-1F90-4D62-AB0B-60C2285434B7}"/>
                </a:ext>
              </a:extLst>
            </p:cNvPr>
            <p:cNvSpPr/>
            <p:nvPr/>
          </p:nvSpPr>
          <p:spPr>
            <a:xfrm>
              <a:off x="6809451" y="5195379"/>
              <a:ext cx="824246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잘린 대각선 방향 모서리 46">
              <a:extLst>
                <a:ext uri="{FF2B5EF4-FFF2-40B4-BE49-F238E27FC236}">
                  <a16:creationId xmlns:a16="http://schemas.microsoft.com/office/drawing/2014/main" id="{24DCE789-75BB-4F26-B8C7-00BD79A3D59C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5592965-7B9D-444B-B351-3D6CB65D59EF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A7589632-1FA8-4D33-BCEB-68AEA440FCF0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10C1412D-3644-4AF4-9ED6-EB59075ECDDB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52CCC1BD-2788-4A5F-9D8C-BFB9800F175A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CA21CE84-DAE5-4230-A11A-BE7ACA678A2C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1E11F005-EF8C-4E96-BCDF-7BB7E665E096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8AEFD3BB-E6AD-4648-B968-84F79A1726F3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44624399-40DB-42E4-B5F5-8AFA384FCE3D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0E23B5D1-B368-483E-BC58-4187419FCA7B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1439A8F-ADB6-4D1C-B6B2-E383C7183781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613447EC-43B5-4E36-9F8A-15648857F8B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DE88BC2-1A91-46F4-BC06-3EF47C6CFECB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9B96C18-79DC-4342-8441-4E06EBE6D27A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3D0C75EC-C44E-41A0-9F00-BBA8B9172806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A41D136C-75B8-471C-B4FE-3FC1282B31A8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422B5E2F-BDEB-43E6-BF8B-B76868F32295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8F8EA759-4D14-4233-B14A-12268F6BDFA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7A90185-3DB3-4504-BA24-AD486344630C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9080D69E-46E9-42BF-B92C-A06A1EEBE72A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B5915B89-52DD-46C9-9DDC-DF740B214CF0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7F8AA92-D9B1-4844-B396-6564D0E4EC86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36A46A78-9FA0-4CA5-9106-75A9DC1CC84C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7239D9FD-0F72-4C63-9B15-772EE5536E80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9801365C-BDB0-4D6B-9FFD-E49D8476894B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9747C420-B7CB-4B5F-9334-44BB1FB8258A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77C41281-14F5-4755-97A9-34B0EADF3776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7E577B86-854E-41C6-B2ED-66D7D50053FD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3417BA87-378D-4DAD-9A13-4EA47A23CA5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1697F625-AD57-4E80-BEB8-E218A15546EE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C07E9457-0622-4D9F-B23E-51EA1F853FC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ABCFDA36-125B-45E2-8143-F7597877EB7C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3E886AAD-DF80-430A-97AE-258D4B9ACEC7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F5F0C642-81F9-4BDB-9E0F-5060B2F4C303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DB8A3AC-510F-4519-9DEC-59523BCE1E7B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38BB50E-FD99-4815-8C92-F351A66B29D3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F19DE7-25A8-404C-9B5C-E2148A07F215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682C5FF-4D8D-4D3F-902A-4D823EC90BB5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4FB163A-FDEB-4B42-86D0-1AD7705F7899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388A974-8256-40CE-BDD4-C0BBACA5BACB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94E253F8-9444-48E6-A4F0-64981852DF1A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C27CF5AB-28A4-4FFE-AD71-51B322BBA310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829F2F2-735B-4A39-BB9A-0048836B9F6F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623A4B6-E857-42E6-9F66-5756482853A6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BBFC2C4F-91A6-4B14-B598-18FB96C9D0DB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9E8B7F2-C5E5-423C-A940-65A58D4CA541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77F5DCF0-8479-4122-B0FE-76B57EC35D33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A7615011-2275-4C71-985D-90C3FACDCAD4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육각형 66">
                <a:extLst>
                  <a:ext uri="{FF2B5EF4-FFF2-40B4-BE49-F238E27FC236}">
                    <a16:creationId xmlns:a16="http://schemas.microsoft.com/office/drawing/2014/main" id="{05A88AB4-1373-460F-9A06-535E82430348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육각형 67">
                <a:extLst>
                  <a:ext uri="{FF2B5EF4-FFF2-40B4-BE49-F238E27FC236}">
                    <a16:creationId xmlns:a16="http://schemas.microsoft.com/office/drawing/2014/main" id="{CD177AD2-7C54-4E5D-AD27-BF37DE8739D8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EA50A3B-95F0-4B83-B710-2938C960EF0B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E3CB27BC-6345-4116-8B25-533D66D4F63E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FDF7A6A-951C-46E9-ACB6-CA2F43E3953D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D211F0F-F272-4F45-95C7-7885EA5787DB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BAB44F3C-003B-4E09-B1C8-AC961F71D533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4A6F566-6A01-4222-A60D-EF30FAF03AAB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56D025A-E917-454B-B914-E4294C6F7BA3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47F7771-7DB4-4222-8794-45148406C6EF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6F7CF13-D7A2-45B8-BA89-4E4AD74B7346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FEA28384-0C2C-4EE6-B1FA-D80F2ED9912B}"/>
              </a:ext>
            </a:extLst>
          </p:cNvPr>
          <p:cNvSpPr/>
          <p:nvPr/>
        </p:nvSpPr>
        <p:spPr>
          <a:xfrm>
            <a:off x="3280274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FCB2B0C-3BEA-4DBA-AB4E-85514329AC25}"/>
              </a:ext>
            </a:extLst>
          </p:cNvPr>
          <p:cNvSpPr/>
          <p:nvPr/>
        </p:nvSpPr>
        <p:spPr>
          <a:xfrm>
            <a:off x="3274583" y="4823585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9B90850-AF30-43AD-A462-F0B34D7B7D1E}"/>
              </a:ext>
            </a:extLst>
          </p:cNvPr>
          <p:cNvSpPr/>
          <p:nvPr/>
        </p:nvSpPr>
        <p:spPr>
          <a:xfrm>
            <a:off x="8279686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E5C47CA-E236-473E-8422-5A68011951EC}"/>
              </a:ext>
            </a:extLst>
          </p:cNvPr>
          <p:cNvSpPr/>
          <p:nvPr/>
        </p:nvSpPr>
        <p:spPr>
          <a:xfrm>
            <a:off x="8243795" y="4772398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0743B09C-E805-4ECA-AF27-37DF5E99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44" y="2733169"/>
            <a:ext cx="926194" cy="5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뗏목 실루엣, 무료 다운로드 이미지 - silhouetteAC">
            <a:extLst>
              <a:ext uri="{FF2B5EF4-FFF2-40B4-BE49-F238E27FC236}">
                <a16:creationId xmlns:a16="http://schemas.microsoft.com/office/drawing/2014/main" id="{5914E7D9-E38C-4295-BD09-5BC8A4FB4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1765" y1="64706" x2="41765" y2="64706"/>
                        <a14:foregroundMark x1="52059" y1="68529" x2="73824" y2="63824"/>
                        <a14:foregroundMark x1="68235" y1="65588" x2="28235" y2="65000"/>
                        <a14:foregroundMark x1="28235" y1="65000" x2="24706" y2="66176"/>
                        <a14:foregroundMark x1="22916" y1="70123" x2="44706" y2="73235"/>
                        <a14:foregroundMark x1="19142" y1="69584" x2="22615" y2="70080"/>
                        <a14:foregroundMark x1="15882" y1="69118" x2="17981" y2="69418"/>
                        <a14:foregroundMark x1="44706" y1="73235" x2="49118" y2="72941"/>
                        <a14:foregroundMark x1="26565" y1="73351" x2="47353" y2="75294"/>
                        <a14:foregroundMark x1="17338" y1="72489" x2="21538" y2="72882"/>
                        <a14:foregroundMark x1="47353" y1="75294" x2="79118" y2="66176"/>
                        <a14:foregroundMark x1="79118" y1="66176" x2="64706" y2="62059"/>
                        <a14:foregroundMark x1="64706" y1="62059" x2="62059" y2="63529"/>
                        <a14:foregroundMark x1="27647" y1="64706" x2="48824" y2="57941"/>
                        <a14:backgroundMark x1="14706" y1="72353" x2="16176" y2="73529"/>
                        <a14:backgroundMark x1="21176" y1="73824" x2="22059" y2="72353"/>
                        <a14:backgroundMark x1="21471" y1="73529" x2="21765" y2="72647"/>
                        <a14:backgroundMark x1="21765" y1="72941" x2="22353" y2="74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08" y="4861836"/>
            <a:ext cx="654953" cy="65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1B040C4-1802-4EBC-A95B-8F5F127365FE}"/>
              </a:ext>
            </a:extLst>
          </p:cNvPr>
          <p:cNvCxnSpPr>
            <a:cxnSpLocks/>
          </p:cNvCxnSpPr>
          <p:nvPr/>
        </p:nvCxnSpPr>
        <p:spPr>
          <a:xfrm>
            <a:off x="8337953" y="4935279"/>
            <a:ext cx="611265" cy="5259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문 무료 아이콘 - Icon-Icons.com">
            <a:extLst>
              <a:ext uri="{FF2B5EF4-FFF2-40B4-BE49-F238E27FC236}">
                <a16:creationId xmlns:a16="http://schemas.microsoft.com/office/drawing/2014/main" id="{55004A64-6269-4CB7-B5A9-17CA9CD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5556" y1="15556" x2="33778" y2="46222"/>
                        <a14:foregroundMark x1="33778" y1="46222" x2="37778" y2="72889"/>
                        <a14:foregroundMark x1="37778" y1="72889" x2="60000" y2="62222"/>
                        <a14:foregroundMark x1="60000" y1="62222" x2="64000" y2="51556"/>
                        <a14:foregroundMark x1="32000" y1="26667" x2="56889" y2="14667"/>
                        <a14:foregroundMark x1="56889" y1="14667" x2="68889" y2="56000"/>
                        <a14:foregroundMark x1="68889" y1="56000" x2="69333" y2="82667"/>
                        <a14:foregroundMark x1="69333" y1="82667" x2="39111" y2="8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88" y="2716095"/>
            <a:ext cx="669317" cy="66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자물쇠 무료 아이콘 - Icon-Icons.com">
            <a:extLst>
              <a:ext uri="{FF2B5EF4-FFF2-40B4-BE49-F238E27FC236}">
                <a16:creationId xmlns:a16="http://schemas.microsoft.com/office/drawing/2014/main" id="{42972228-4A47-4B19-94C3-0568342B1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778" b="98222" l="9778" r="89778">
                        <a14:foregroundMark x1="32532" y1="24889" x2="28889" y2="33333"/>
                        <a14:foregroundMark x1="33107" y1="23556" x2="32532" y2="24889"/>
                        <a14:foregroundMark x1="33490" y1="22667" x2="33107" y2="23556"/>
                        <a14:foregroundMark x1="34066" y1="21333" x2="33490" y2="22667"/>
                        <a14:foregroundMark x1="34156" y1="21125" x2="34066" y2="21333"/>
                        <a14:foregroundMark x1="34257" y1="20889" x2="34237" y2="20936"/>
                        <a14:foregroundMark x1="34622" y1="20043" x2="34257" y2="20889"/>
                        <a14:foregroundMark x1="28889" y1="33333" x2="29333" y2="41333"/>
                        <a14:foregroundMark x1="52307" y1="8748" x2="59556" y2="6222"/>
                        <a14:foregroundMark x1="32549" y1="15633" x2="33824" y2="15189"/>
                        <a14:foregroundMark x1="30222" y1="16444" x2="32422" y2="15678"/>
                        <a14:foregroundMark x1="59556" y1="6222" x2="68444" y2="12000"/>
                        <a14:foregroundMark x1="25778" y1="44444" x2="20000" y2="77778"/>
                        <a14:foregroundMark x1="22222" y1="91556" x2="64000" y2="93778"/>
                        <a14:foregroundMark x1="64000" y1="93778" x2="78222" y2="90667"/>
                        <a14:foregroundMark x1="31111" y1="98222" x2="56000" y2="98222"/>
                        <a14:foregroundMark x1="56000" y1="98222" x2="70222" y2="98222"/>
                        <a14:foregroundMark x1="50667" y1="64000" x2="50667" y2="64000"/>
                        <a14:backgroundMark x1="49778" y1="10222" x2="37333" y2="22222"/>
                        <a14:backgroundMark x1="51556" y1="10222" x2="48444" y2="10222"/>
                        <a14:backgroundMark x1="52889" y1="10222" x2="50222" y2="10222"/>
                        <a14:backgroundMark x1="52889" y1="9778" x2="50667" y2="9333"/>
                        <a14:backgroundMark x1="52000" y1="9333" x2="52000" y2="9333"/>
                        <a14:backgroundMark x1="36000" y1="19556" x2="36000" y2="19556"/>
                        <a14:backgroundMark x1="34667" y1="21333" x2="34667" y2="21333"/>
                        <a14:backgroundMark x1="34222" y1="20889" x2="34222" y2="20889"/>
                        <a14:backgroundMark x1="34667" y1="20000" x2="34667" y2="20000"/>
                        <a14:backgroundMark x1="33778" y1="22667" x2="33778" y2="22667"/>
                        <a14:backgroundMark x1="33778" y1="23556" x2="33778" y2="23556"/>
                        <a14:backgroundMark x1="33778" y1="24889" x2="33778" y2="24889"/>
                        <a14:backgroundMark x1="34222" y1="21333" x2="34222" y2="2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10" y="2897796"/>
            <a:ext cx="342981" cy="3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불꽃 - 무료 자연개 아이콘">
            <a:extLst>
              <a:ext uri="{FF2B5EF4-FFF2-40B4-BE49-F238E27FC236}">
                <a16:creationId xmlns:a16="http://schemas.microsoft.com/office/drawing/2014/main" id="{C72E8191-EF5F-4591-93C9-38FABC49F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81" y="5000813"/>
            <a:ext cx="479973" cy="4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4" descr="불꽃 - 무료 자연개 아이콘">
            <a:extLst>
              <a:ext uri="{FF2B5EF4-FFF2-40B4-BE49-F238E27FC236}">
                <a16:creationId xmlns:a16="http://schemas.microsoft.com/office/drawing/2014/main" id="{B6909D57-8A1A-4000-906C-D90CC487E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81" y="5153213"/>
            <a:ext cx="479973" cy="4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8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4085567" y="12795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2569835" y="4684487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2914547" y="5029199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9088582" y="5094367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9301018" y="2990503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9296406" y="230240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2401455" y="2406138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2489340" y="255750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3058" y="3066898"/>
            <a:ext cx="457200" cy="4572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80AB1B-C4FF-40DF-951C-02BDD2803352}"/>
              </a:ext>
            </a:extLst>
          </p:cNvPr>
          <p:cNvSpPr/>
          <p:nvPr/>
        </p:nvSpPr>
        <p:spPr>
          <a:xfrm>
            <a:off x="2969957" y="2406139"/>
            <a:ext cx="6321835" cy="34051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3798A8C-CD98-453F-AB14-D5E15FFDD11B}"/>
              </a:ext>
            </a:extLst>
          </p:cNvPr>
          <p:cNvGrpSpPr/>
          <p:nvPr/>
        </p:nvGrpSpPr>
        <p:grpSpPr>
          <a:xfrm>
            <a:off x="4435537" y="2579364"/>
            <a:ext cx="3606680" cy="3049707"/>
            <a:chOff x="1937734" y="244800"/>
            <a:chExt cx="7820979" cy="6613200"/>
          </a:xfrm>
        </p:grpSpPr>
        <p:sp>
          <p:nvSpPr>
            <p:cNvPr id="42" name="팔각형 41">
              <a:extLst>
                <a:ext uri="{FF2B5EF4-FFF2-40B4-BE49-F238E27FC236}">
                  <a16:creationId xmlns:a16="http://schemas.microsoft.com/office/drawing/2014/main" id="{38B2FA20-1F8D-49CA-B220-0C582D797304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916B96D0-D82F-4BD5-84A8-D4415B4546A5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2B21199-D914-40D2-B568-44E362133CB6}"/>
                </a:ext>
              </a:extLst>
            </p:cNvPr>
            <p:cNvCxnSpPr>
              <a:cxnSpLocks/>
              <a:stCxn id="43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60887FB-0AB3-4F76-B952-A54AC5FC9440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8B691D3A-1F90-4D62-AB0B-60C2285434B7}"/>
                </a:ext>
              </a:extLst>
            </p:cNvPr>
            <p:cNvSpPr/>
            <p:nvPr/>
          </p:nvSpPr>
          <p:spPr>
            <a:xfrm>
              <a:off x="6809451" y="5195379"/>
              <a:ext cx="824246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잘린 대각선 방향 모서리 46">
              <a:extLst>
                <a:ext uri="{FF2B5EF4-FFF2-40B4-BE49-F238E27FC236}">
                  <a16:creationId xmlns:a16="http://schemas.microsoft.com/office/drawing/2014/main" id="{24DCE789-75BB-4F26-B8C7-00BD79A3D59C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5592965-7B9D-444B-B351-3D6CB65D59EF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A7589632-1FA8-4D33-BCEB-68AEA440FCF0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10C1412D-3644-4AF4-9ED6-EB59075ECDDB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52CCC1BD-2788-4A5F-9D8C-BFB9800F175A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CA21CE84-DAE5-4230-A11A-BE7ACA678A2C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1E11F005-EF8C-4E96-BCDF-7BB7E665E096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8AEFD3BB-E6AD-4648-B968-84F79A1726F3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44624399-40DB-42E4-B5F5-8AFA384FCE3D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0E23B5D1-B368-483E-BC58-4187419FCA7B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1439A8F-ADB6-4D1C-B6B2-E383C7183781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613447EC-43B5-4E36-9F8A-15648857F8B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DE88BC2-1A91-46F4-BC06-3EF47C6CFECB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9B96C18-79DC-4342-8441-4E06EBE6D27A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3D0C75EC-C44E-41A0-9F00-BBA8B9172806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A41D136C-75B8-471C-B4FE-3FC1282B31A8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422B5E2F-BDEB-43E6-BF8B-B76868F32295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8F8EA759-4D14-4233-B14A-12268F6BDFA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7A90185-3DB3-4504-BA24-AD486344630C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9080D69E-46E9-42BF-B92C-A06A1EEBE72A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B5915B89-52DD-46C9-9DDC-DF740B214CF0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7F8AA92-D9B1-4844-B396-6564D0E4EC86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36A46A78-9FA0-4CA5-9106-75A9DC1CC84C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7239D9FD-0F72-4C63-9B15-772EE5536E80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9801365C-BDB0-4D6B-9FFD-E49D8476894B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9747C420-B7CB-4B5F-9334-44BB1FB8258A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77C41281-14F5-4755-97A9-34B0EADF3776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7E577B86-854E-41C6-B2ED-66D7D50053FD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3417BA87-378D-4DAD-9A13-4EA47A23CA5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1697F625-AD57-4E80-BEB8-E218A15546EE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C07E9457-0622-4D9F-B23E-51EA1F853FC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ABCFDA36-125B-45E2-8143-F7597877EB7C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3E886AAD-DF80-430A-97AE-258D4B9ACEC7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F5F0C642-81F9-4BDB-9E0F-5060B2F4C303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DB8A3AC-510F-4519-9DEC-59523BCE1E7B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38BB50E-FD99-4815-8C92-F351A66B29D3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F19DE7-25A8-404C-9B5C-E2148A07F215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682C5FF-4D8D-4D3F-902A-4D823EC90BB5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4FB163A-FDEB-4B42-86D0-1AD7705F7899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388A974-8256-40CE-BDD4-C0BBACA5BACB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94E253F8-9444-48E6-A4F0-64981852DF1A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C27CF5AB-28A4-4FFE-AD71-51B322BBA310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829F2F2-735B-4A39-BB9A-0048836B9F6F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623A4B6-E857-42E6-9F66-5756482853A6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BBFC2C4F-91A6-4B14-B598-18FB96C9D0DB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9E8B7F2-C5E5-423C-A940-65A58D4CA541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77F5DCF0-8479-4122-B0FE-76B57EC35D33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A7615011-2275-4C71-985D-90C3FACDCAD4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육각형 66">
                <a:extLst>
                  <a:ext uri="{FF2B5EF4-FFF2-40B4-BE49-F238E27FC236}">
                    <a16:creationId xmlns:a16="http://schemas.microsoft.com/office/drawing/2014/main" id="{05A88AB4-1373-460F-9A06-535E82430348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육각형 67">
                <a:extLst>
                  <a:ext uri="{FF2B5EF4-FFF2-40B4-BE49-F238E27FC236}">
                    <a16:creationId xmlns:a16="http://schemas.microsoft.com/office/drawing/2014/main" id="{CD177AD2-7C54-4E5D-AD27-BF37DE8739D8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EA50A3B-95F0-4B83-B710-2938C960EF0B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E3CB27BC-6345-4116-8B25-533D66D4F63E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FDF7A6A-951C-46E9-ACB6-CA2F43E3953D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D211F0F-F272-4F45-95C7-7885EA5787DB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BAB44F3C-003B-4E09-B1C8-AC961F71D533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4A6F566-6A01-4222-A60D-EF30FAF03AAB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56D025A-E917-454B-B914-E4294C6F7BA3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47F7771-7DB4-4222-8794-45148406C6EF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6F7CF13-D7A2-45B8-BA89-4E4AD74B7346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FEA28384-0C2C-4EE6-B1FA-D80F2ED9912B}"/>
              </a:ext>
            </a:extLst>
          </p:cNvPr>
          <p:cNvSpPr/>
          <p:nvPr/>
        </p:nvSpPr>
        <p:spPr>
          <a:xfrm>
            <a:off x="3280274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FCB2B0C-3BEA-4DBA-AB4E-85514329AC25}"/>
              </a:ext>
            </a:extLst>
          </p:cNvPr>
          <p:cNvSpPr/>
          <p:nvPr/>
        </p:nvSpPr>
        <p:spPr>
          <a:xfrm>
            <a:off x="3274583" y="4823585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9B90850-AF30-43AD-A462-F0B34D7B7D1E}"/>
              </a:ext>
            </a:extLst>
          </p:cNvPr>
          <p:cNvSpPr/>
          <p:nvPr/>
        </p:nvSpPr>
        <p:spPr>
          <a:xfrm>
            <a:off x="8279686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E5C47CA-E236-473E-8422-5A68011951EC}"/>
              </a:ext>
            </a:extLst>
          </p:cNvPr>
          <p:cNvSpPr/>
          <p:nvPr/>
        </p:nvSpPr>
        <p:spPr>
          <a:xfrm>
            <a:off x="8243795" y="4772398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0743B09C-E805-4ECA-AF27-37DF5E99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44" y="2733169"/>
            <a:ext cx="926194" cy="5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뗏목 실루엣, 무료 다운로드 이미지 - silhouetteAC">
            <a:extLst>
              <a:ext uri="{FF2B5EF4-FFF2-40B4-BE49-F238E27FC236}">
                <a16:creationId xmlns:a16="http://schemas.microsoft.com/office/drawing/2014/main" id="{5914E7D9-E38C-4295-BD09-5BC8A4FB4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1765" y1="64706" x2="41765" y2="64706"/>
                        <a14:foregroundMark x1="52059" y1="68529" x2="73824" y2="63824"/>
                        <a14:foregroundMark x1="68235" y1="65588" x2="28235" y2="65000"/>
                        <a14:foregroundMark x1="28235" y1="65000" x2="24706" y2="66176"/>
                        <a14:foregroundMark x1="22916" y1="70123" x2="44706" y2="73235"/>
                        <a14:foregroundMark x1="19142" y1="69584" x2="22615" y2="70080"/>
                        <a14:foregroundMark x1="15882" y1="69118" x2="17981" y2="69418"/>
                        <a14:foregroundMark x1="44706" y1="73235" x2="49118" y2="72941"/>
                        <a14:foregroundMark x1="26565" y1="73351" x2="47353" y2="75294"/>
                        <a14:foregroundMark x1="17338" y1="72489" x2="21538" y2="72882"/>
                        <a14:foregroundMark x1="47353" y1="75294" x2="79118" y2="66176"/>
                        <a14:foregroundMark x1="79118" y1="66176" x2="64706" y2="62059"/>
                        <a14:foregroundMark x1="64706" y1="62059" x2="62059" y2="63529"/>
                        <a14:foregroundMark x1="27647" y1="64706" x2="48824" y2="57941"/>
                        <a14:backgroundMark x1="14706" y1="72353" x2="16176" y2="73529"/>
                        <a14:backgroundMark x1="21176" y1="73824" x2="22059" y2="72353"/>
                        <a14:backgroundMark x1="21471" y1="73529" x2="21765" y2="72647"/>
                        <a14:backgroundMark x1="21765" y1="72941" x2="22353" y2="74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08" y="4861836"/>
            <a:ext cx="654953" cy="65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1B040C4-1802-4EBC-A95B-8F5F127365FE}"/>
              </a:ext>
            </a:extLst>
          </p:cNvPr>
          <p:cNvCxnSpPr>
            <a:cxnSpLocks/>
          </p:cNvCxnSpPr>
          <p:nvPr/>
        </p:nvCxnSpPr>
        <p:spPr>
          <a:xfrm>
            <a:off x="8337953" y="4935279"/>
            <a:ext cx="611265" cy="5259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문 무료 아이콘 - Icon-Icons.com">
            <a:extLst>
              <a:ext uri="{FF2B5EF4-FFF2-40B4-BE49-F238E27FC236}">
                <a16:creationId xmlns:a16="http://schemas.microsoft.com/office/drawing/2014/main" id="{55004A64-6269-4CB7-B5A9-17CA9CD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5556" y1="15556" x2="33778" y2="46222"/>
                        <a14:foregroundMark x1="33778" y1="46222" x2="37778" y2="72889"/>
                        <a14:foregroundMark x1="37778" y1="72889" x2="60000" y2="62222"/>
                        <a14:foregroundMark x1="60000" y1="62222" x2="64000" y2="51556"/>
                        <a14:foregroundMark x1="32000" y1="26667" x2="56889" y2="14667"/>
                        <a14:foregroundMark x1="56889" y1="14667" x2="68889" y2="56000"/>
                        <a14:foregroundMark x1="68889" y1="56000" x2="69333" y2="82667"/>
                        <a14:foregroundMark x1="69333" y1="82667" x2="39111" y2="8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88" y="2716095"/>
            <a:ext cx="669317" cy="66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자물쇠 무료 아이콘 - Icon-Icons.com">
            <a:extLst>
              <a:ext uri="{FF2B5EF4-FFF2-40B4-BE49-F238E27FC236}">
                <a16:creationId xmlns:a16="http://schemas.microsoft.com/office/drawing/2014/main" id="{42972228-4A47-4B19-94C3-0568342B1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778" b="98222" l="9778" r="89778">
                        <a14:foregroundMark x1="32532" y1="24889" x2="28889" y2="33333"/>
                        <a14:foregroundMark x1="33107" y1="23556" x2="32532" y2="24889"/>
                        <a14:foregroundMark x1="33490" y1="22667" x2="33107" y2="23556"/>
                        <a14:foregroundMark x1="34066" y1="21333" x2="33490" y2="22667"/>
                        <a14:foregroundMark x1="34156" y1="21125" x2="34066" y2="21333"/>
                        <a14:foregroundMark x1="34257" y1="20889" x2="34237" y2="20936"/>
                        <a14:foregroundMark x1="34622" y1="20043" x2="34257" y2="20889"/>
                        <a14:foregroundMark x1="28889" y1="33333" x2="29333" y2="41333"/>
                        <a14:foregroundMark x1="52307" y1="8748" x2="59556" y2="6222"/>
                        <a14:foregroundMark x1="32549" y1="15633" x2="33824" y2="15189"/>
                        <a14:foregroundMark x1="30222" y1="16444" x2="32422" y2="15678"/>
                        <a14:foregroundMark x1="59556" y1="6222" x2="68444" y2="12000"/>
                        <a14:foregroundMark x1="25778" y1="44444" x2="20000" y2="77778"/>
                        <a14:foregroundMark x1="22222" y1="91556" x2="64000" y2="93778"/>
                        <a14:foregroundMark x1="64000" y1="93778" x2="78222" y2="90667"/>
                        <a14:foregroundMark x1="31111" y1="98222" x2="56000" y2="98222"/>
                        <a14:foregroundMark x1="56000" y1="98222" x2="70222" y2="98222"/>
                        <a14:foregroundMark x1="50667" y1="64000" x2="50667" y2="64000"/>
                        <a14:backgroundMark x1="49778" y1="10222" x2="37333" y2="22222"/>
                        <a14:backgroundMark x1="51556" y1="10222" x2="48444" y2="10222"/>
                        <a14:backgroundMark x1="52889" y1="10222" x2="50222" y2="10222"/>
                        <a14:backgroundMark x1="52889" y1="9778" x2="50667" y2="9333"/>
                        <a14:backgroundMark x1="52000" y1="9333" x2="52000" y2="9333"/>
                        <a14:backgroundMark x1="36000" y1="19556" x2="36000" y2="19556"/>
                        <a14:backgroundMark x1="34667" y1="21333" x2="34667" y2="21333"/>
                        <a14:backgroundMark x1="34222" y1="20889" x2="34222" y2="20889"/>
                        <a14:backgroundMark x1="34667" y1="20000" x2="34667" y2="20000"/>
                        <a14:backgroundMark x1="33778" y1="22667" x2="33778" y2="22667"/>
                        <a14:backgroundMark x1="33778" y1="23556" x2="33778" y2="23556"/>
                        <a14:backgroundMark x1="33778" y1="24889" x2="33778" y2="24889"/>
                        <a14:backgroundMark x1="34222" y1="21333" x2="34222" y2="2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10" y="2897796"/>
            <a:ext cx="342981" cy="3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불꽃 - 무료 자연개 아이콘">
            <a:extLst>
              <a:ext uri="{FF2B5EF4-FFF2-40B4-BE49-F238E27FC236}">
                <a16:creationId xmlns:a16="http://schemas.microsoft.com/office/drawing/2014/main" id="{C72E8191-EF5F-4591-93C9-38FABC49F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81" y="5000813"/>
            <a:ext cx="479973" cy="4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35623-17AA-4191-ABD5-3AD526332910}"/>
              </a:ext>
            </a:extLst>
          </p:cNvPr>
          <p:cNvCxnSpPr/>
          <p:nvPr/>
        </p:nvCxnSpPr>
        <p:spPr>
          <a:xfrm>
            <a:off x="1772816" y="3066898"/>
            <a:ext cx="1586204" cy="345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3E95E3-ADF1-483A-9E6F-6DEF06652A3B}"/>
              </a:ext>
            </a:extLst>
          </p:cNvPr>
          <p:cNvSpPr/>
          <p:nvPr/>
        </p:nvSpPr>
        <p:spPr>
          <a:xfrm>
            <a:off x="206463" y="1828800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969B483-EA25-4886-89F2-EE6A2570994A}"/>
              </a:ext>
            </a:extLst>
          </p:cNvPr>
          <p:cNvCxnSpPr>
            <a:cxnSpLocks/>
          </p:cNvCxnSpPr>
          <p:nvPr/>
        </p:nvCxnSpPr>
        <p:spPr>
          <a:xfrm flipV="1">
            <a:off x="1784729" y="5341391"/>
            <a:ext cx="1618167" cy="281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B1F27D6-BF5D-4937-BD49-C74E92017B15}"/>
              </a:ext>
            </a:extLst>
          </p:cNvPr>
          <p:cNvSpPr/>
          <p:nvPr/>
        </p:nvSpPr>
        <p:spPr>
          <a:xfrm>
            <a:off x="218376" y="4384903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2A0F9F8-7908-4A2A-97A5-8EA6A8D21074}"/>
              </a:ext>
            </a:extLst>
          </p:cNvPr>
          <p:cNvCxnSpPr>
            <a:cxnSpLocks/>
          </p:cNvCxnSpPr>
          <p:nvPr/>
        </p:nvCxnSpPr>
        <p:spPr>
          <a:xfrm flipH="1">
            <a:off x="8965521" y="2945573"/>
            <a:ext cx="1335741" cy="25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0DEBF81-7D6A-4532-838B-240477D0A572}"/>
              </a:ext>
            </a:extLst>
          </p:cNvPr>
          <p:cNvSpPr/>
          <p:nvPr/>
        </p:nvSpPr>
        <p:spPr>
          <a:xfrm>
            <a:off x="10309156" y="1836627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5B8FA78-EC02-4CB4-A1D7-166257E81A68}"/>
              </a:ext>
            </a:extLst>
          </p:cNvPr>
          <p:cNvCxnSpPr>
            <a:cxnSpLocks/>
          </p:cNvCxnSpPr>
          <p:nvPr/>
        </p:nvCxnSpPr>
        <p:spPr>
          <a:xfrm flipH="1" flipV="1">
            <a:off x="8919023" y="5094367"/>
            <a:ext cx="1376945" cy="89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2266601-0A65-4F10-93F1-2B9766861811}"/>
              </a:ext>
            </a:extLst>
          </p:cNvPr>
          <p:cNvSpPr/>
          <p:nvPr/>
        </p:nvSpPr>
        <p:spPr>
          <a:xfrm>
            <a:off x="10295968" y="4123970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24FAA-1020-4CC6-8F95-6C02BBC601E0}"/>
              </a:ext>
            </a:extLst>
          </p:cNvPr>
          <p:cNvSpPr txBox="1"/>
          <p:nvPr/>
        </p:nvSpPr>
        <p:spPr>
          <a:xfrm>
            <a:off x="288952" y="1919502"/>
            <a:ext cx="1553630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지금 현재 있는 자리에</a:t>
            </a:r>
            <a:endParaRPr lang="en-US" altLang="ko-KR" sz="1050" dirty="0"/>
          </a:p>
          <a:p>
            <a:r>
              <a:rPr lang="ko-KR" altLang="en-US" sz="1050" dirty="0"/>
              <a:t> 덫을 설치한다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덫에 걸리면 </a:t>
            </a:r>
            <a:r>
              <a:rPr lang="en-US" altLang="ko-KR" sz="1050" dirty="0"/>
              <a:t>15</a:t>
            </a:r>
            <a:r>
              <a:rPr lang="ko-KR" altLang="en-US" sz="1050" dirty="0"/>
              <a:t>초 동안</a:t>
            </a:r>
            <a:endParaRPr lang="en-US" altLang="ko-KR" sz="1050" dirty="0"/>
          </a:p>
          <a:p>
            <a:r>
              <a:rPr lang="ko-KR" altLang="en-US" sz="1050" dirty="0"/>
              <a:t>움직이지 못합니다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60</a:t>
            </a:r>
            <a:r>
              <a:rPr lang="ko-KR" altLang="en-US" sz="1050" dirty="0"/>
              <a:t>초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납치자들 개개인의</a:t>
            </a:r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en-US" altLang="ko-KR" sz="1050" dirty="0"/>
              <a:t>.</a:t>
            </a:r>
          </a:p>
          <a:p>
            <a:endParaRPr lang="ko-KR" altLang="en-US" sz="105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96425F0-E68D-4ECA-8790-2A8E333BC8A2}"/>
              </a:ext>
            </a:extLst>
          </p:cNvPr>
          <p:cNvSpPr txBox="1"/>
          <p:nvPr/>
        </p:nvSpPr>
        <p:spPr>
          <a:xfrm>
            <a:off x="10329343" y="2064172"/>
            <a:ext cx="171713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연구소와 제련소의 문을</a:t>
            </a:r>
            <a:endParaRPr lang="en-US" altLang="ko-KR" sz="1050" dirty="0"/>
          </a:p>
          <a:p>
            <a:r>
              <a:rPr lang="en-US" altLang="ko-KR" sz="1050" dirty="0"/>
              <a:t>10</a:t>
            </a:r>
            <a:r>
              <a:rPr lang="ko-KR" altLang="en-US" sz="1050" dirty="0"/>
              <a:t>초간 닫습니다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45</a:t>
            </a:r>
            <a:r>
              <a:rPr lang="ko-KR" altLang="en-US" sz="1050" dirty="0"/>
              <a:t>초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  <a:p>
            <a:endParaRPr lang="ko-KR" altLang="en-US" sz="105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F96D5A-8228-4FDD-95F8-24A5D70DD6B9}"/>
              </a:ext>
            </a:extLst>
          </p:cNvPr>
          <p:cNvSpPr txBox="1"/>
          <p:nvPr/>
        </p:nvSpPr>
        <p:spPr>
          <a:xfrm>
            <a:off x="264786" y="4467145"/>
            <a:ext cx="17171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배와 제련소에 불을 </a:t>
            </a:r>
            <a:endParaRPr lang="en-US" altLang="ko-KR" sz="1050" dirty="0"/>
          </a:p>
          <a:p>
            <a:r>
              <a:rPr lang="ko-KR" altLang="en-US" sz="1050" dirty="0"/>
              <a:t>냅니다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불을 </a:t>
            </a:r>
            <a:r>
              <a:rPr lang="en-US" altLang="ko-KR" sz="1050" dirty="0"/>
              <a:t>60</a:t>
            </a:r>
            <a:r>
              <a:rPr lang="ko-KR" altLang="en-US" sz="1050" dirty="0"/>
              <a:t>초안에 두 곳을</a:t>
            </a:r>
            <a:endParaRPr lang="en-US" altLang="ko-KR" sz="1050" dirty="0"/>
          </a:p>
          <a:p>
            <a:r>
              <a:rPr lang="ko-KR" altLang="en-US" sz="1050" dirty="0"/>
              <a:t>끄지 못하면 게임에서</a:t>
            </a:r>
            <a:endParaRPr lang="en-US" altLang="ko-KR" sz="1050" dirty="0"/>
          </a:p>
          <a:p>
            <a:r>
              <a:rPr lang="ko-KR" altLang="en-US" sz="1050" dirty="0"/>
              <a:t>패배합니다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3</a:t>
            </a:r>
            <a:r>
              <a:rPr lang="ko-KR" altLang="en-US" sz="1050" dirty="0"/>
              <a:t>일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942B0A5-1685-45D4-9B5B-3D3DA9F7A031}"/>
              </a:ext>
            </a:extLst>
          </p:cNvPr>
          <p:cNvSpPr txBox="1"/>
          <p:nvPr/>
        </p:nvSpPr>
        <p:spPr>
          <a:xfrm>
            <a:off x="10329343" y="4263358"/>
            <a:ext cx="171713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뗏목을 섬 중앙에 멈춰</a:t>
            </a:r>
            <a:endParaRPr lang="en-US" altLang="ko-KR" sz="1050" dirty="0"/>
          </a:p>
          <a:p>
            <a:r>
              <a:rPr lang="ko-KR" altLang="en-US" sz="1050" dirty="0"/>
              <a:t>하루 시간의 </a:t>
            </a:r>
            <a:r>
              <a:rPr lang="ko-KR" altLang="en-US" sz="1050" dirty="0" err="1"/>
              <a:t>반동안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ko-KR" altLang="en-US" sz="1050" dirty="0"/>
              <a:t>움직일 수 없게 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2</a:t>
            </a:r>
            <a:r>
              <a:rPr lang="ko-KR" altLang="en-US" sz="1050" dirty="0"/>
              <a:t>일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74638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4085567" y="12795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2569835" y="4684487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2927086" y="501301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8998642" y="508402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9305370" y="302368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9296406" y="230240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2401455" y="2406138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2489340" y="255750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2023" y="3066898"/>
            <a:ext cx="457200" cy="457200"/>
          </a:xfrm>
          <a:prstGeom prst="rect">
            <a:avLst/>
          </a:prstGeom>
        </p:spPr>
      </p:pic>
      <p:sp>
        <p:nvSpPr>
          <p:cNvPr id="262" name="타원 261">
            <a:extLst>
              <a:ext uri="{FF2B5EF4-FFF2-40B4-BE49-F238E27FC236}">
                <a16:creationId xmlns:a16="http://schemas.microsoft.com/office/drawing/2014/main" id="{2B553CE9-0C6D-4D15-BADF-9F1E8C422BBC}"/>
              </a:ext>
            </a:extLst>
          </p:cNvPr>
          <p:cNvSpPr/>
          <p:nvPr/>
        </p:nvSpPr>
        <p:spPr>
          <a:xfrm>
            <a:off x="9447895" y="445903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13E63-1864-4A03-978E-7C06393E4680}"/>
              </a:ext>
            </a:extLst>
          </p:cNvPr>
          <p:cNvSpPr txBox="1"/>
          <p:nvPr/>
        </p:nvSpPr>
        <p:spPr>
          <a:xfrm>
            <a:off x="9463365" y="479331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방해미션</a:t>
            </a: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33700EB6-A4D7-4725-8A5C-946C7D1AD043}"/>
              </a:ext>
            </a:extLst>
          </p:cNvPr>
          <p:cNvSpPr/>
          <p:nvPr/>
        </p:nvSpPr>
        <p:spPr>
          <a:xfrm>
            <a:off x="4150650" y="2389951"/>
            <a:ext cx="5449514" cy="2935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FF1E6821-A62D-4246-8D17-0D2483FDC983}"/>
              </a:ext>
            </a:extLst>
          </p:cNvPr>
          <p:cNvGrpSpPr/>
          <p:nvPr/>
        </p:nvGrpSpPr>
        <p:grpSpPr>
          <a:xfrm>
            <a:off x="4349902" y="2409619"/>
            <a:ext cx="4316567" cy="2809622"/>
            <a:chOff x="1231641" y="263816"/>
            <a:chExt cx="9983755" cy="6498351"/>
          </a:xfrm>
        </p:grpSpPr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4F78BE60-9016-48B4-BC5D-AE81649BC2F1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4D58314-3218-4ED5-8860-AD104B99B5D4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7833EDFB-39E7-4E73-BD00-EB5FEABCE581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6D96BEE6-0F70-4F74-8BA5-B8081C44DB9C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FED1A823-E0FA-4177-8DD3-288C90F0F02F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5636DF7C-3CCC-4C47-B455-507561AA904A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AC538357-60BE-4B29-89BB-A7F987A01164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7A93DC5-3887-4C5E-B872-9FFC54A27690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E95525E3-1A32-4CDD-A7A8-94715EC5902B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659F474C-26FE-47C8-B942-962433B7484E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270B6F3B-07C4-4E84-828C-82A815C4F798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0BEB87AD-026B-4557-A1E1-3AA9827AC453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33638215-0D52-4712-B188-2D3DB9F534C3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7620048A-3068-4295-B253-CF6231E7BF57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A7854535-6925-4509-A2FF-E47636F95AFA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3363717E-5B76-4140-ACD5-243C1B5DE9A1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39F6FE99-EED1-4C59-9C31-0553DE2A22B7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BFFFBFFE-62CE-4CBE-84B3-4611877747DE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B6C845B5-A695-4F1F-AF97-5D9EC4D4924D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4DCCF8A1-56D0-4D43-9BD0-897A01FCDFC9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649F6DF9-7638-4E32-833F-8A117822309B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573CDD1D-ED07-4B0E-904C-BC8C489D779E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E94F3B54-2688-4CD7-9BAA-224901D6201D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12590F79-8B0F-4CA8-B03A-2B00BA13B997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6AF6C544-1170-4B54-90D9-87EF69660118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457B4496-E9CB-404A-8BAE-DD88B138B845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01A10F62-EFE3-4ACE-B258-5128F6460CE4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A4EB5393-C1C3-4FD2-9B6E-2C7A391223C0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F77AF219-30A1-4DB7-945E-4B93D6E98FB1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F9B318CF-69F3-4DAC-938B-9720982C56AB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7D24A7E3-B89B-4CB9-AFCC-DFD6AA7954A6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8BD1E904-D027-4DA5-A98D-934EFFC90718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DD142913-2BFB-43AF-B2CA-843757497140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141836DC-0F9B-4C62-A60E-FFEDCA4202B1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12DD8D5D-7642-449F-AA19-16EEAF005714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DABC5E61-DAD8-4C10-A6A8-A3E29AB66645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A7130453-DE35-47C1-9435-30D6A601C789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A31A70F0-2F74-4352-BD8A-86BD3672BEF3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75D75E54-983C-4DC1-832A-8EF710BEEDA8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0E32579A-90CF-4A92-BBD6-ABB44938D325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078775DC-1CF5-4829-A7C0-B4482E59A61E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F01E9625-2F22-4FE5-BDB2-559C68912E2E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678096EE-4428-483B-82F7-0A94FA5C83EC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3C961040-2F1E-4448-A067-810B2C1D14E9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DB35D5B2-F67F-41DD-BB96-B5F458E2B4BD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1297FB3D-ED4B-4F8F-827A-3E12F7E7B514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DD98CC68-6985-4A5C-B0EB-67B66F3DB055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EDE94CB4-71B7-4923-8DC7-C14B68367BFF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73BAE121-70DF-4EB5-95DD-ADAC2EBCF45A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265A53E-4C24-4A7E-A7A9-2654D83C9E2A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84622FB6-3431-439C-9FC3-F03DDEDEB337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541CD6EF-3077-497D-BD46-2737905DC7AD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25C55FEE-FFF3-4262-B6CE-EFE072608CD5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ED61C56C-695B-43D8-A66F-06DBB271F90A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82E81945-E5F5-4EB6-B040-D29B8FEE8BCA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5EFDAE32-CE34-44E3-88E7-45AC8AD942AD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1A7B706C-C44E-4D4F-A868-270E37B1238C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육각형 321">
              <a:extLst>
                <a:ext uri="{FF2B5EF4-FFF2-40B4-BE49-F238E27FC236}">
                  <a16:creationId xmlns:a16="http://schemas.microsoft.com/office/drawing/2014/main" id="{CCF481E8-89B6-44B7-8449-0488051C8F73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육각형 322">
              <a:extLst>
                <a:ext uri="{FF2B5EF4-FFF2-40B4-BE49-F238E27FC236}">
                  <a16:creationId xmlns:a16="http://schemas.microsoft.com/office/drawing/2014/main" id="{5742A86B-66D8-4A3D-B095-CEA7A6B4F9C9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27EA1BE4-73F2-47EF-A30C-D466233874C7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7414284D-E4B2-48A6-925F-A99E2BD01D6D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DCC48415-F2B4-462D-AAFC-180ED9DE2D13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57B05D3A-B25E-4FF5-86D3-0A7A0EF73995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806A17F1-A34E-426C-ADA6-02AE691DC07C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7" name="육각형 326">
              <a:extLst>
                <a:ext uri="{FF2B5EF4-FFF2-40B4-BE49-F238E27FC236}">
                  <a16:creationId xmlns:a16="http://schemas.microsoft.com/office/drawing/2014/main" id="{88F4ABE5-15F9-403D-A58B-38DDC1F6660F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501EFE6A-9582-48D6-8954-701F88E32C67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BD68F893-6877-44EB-99F0-0F93589B3CC4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C46CA412-674E-496A-AB89-6DCC212378AF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84E2574A-471F-4EF8-AB23-B1DBAE8F12D2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BAF2CCBA-9FEA-4D4F-BB5D-A7E648000FFB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5D74BC77-C3E1-46FD-8F12-967928E56B91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DF6983CF-6150-4260-BA5E-4F70E1D675ED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1633B0E4-41D3-4DAC-9E59-BEB4FDE9CC87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26C1F18A-C369-471F-855A-BE26934488FD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육각형 336">
              <a:extLst>
                <a:ext uri="{FF2B5EF4-FFF2-40B4-BE49-F238E27FC236}">
                  <a16:creationId xmlns:a16="http://schemas.microsoft.com/office/drawing/2014/main" id="{7756BEE9-6DDE-4B30-89DB-DA62552EF98E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E10EB6BA-169B-4D77-8DCD-5E0E46460D7D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9DC32BF2-7230-4CB7-BEAE-0B665DAFDBDE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2AA58752-6FE6-42F7-BE9C-99075D14CD7F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4FF7E57-467B-46EC-A753-E7E8F576FB27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자유형: 도형 341">
              <a:extLst>
                <a:ext uri="{FF2B5EF4-FFF2-40B4-BE49-F238E27FC236}">
                  <a16:creationId xmlns:a16="http://schemas.microsoft.com/office/drawing/2014/main" id="{2CD50F9A-D8E6-4439-A509-0F39F3E5B1DA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FB66EB80-EBC1-4D50-AE00-DFF8739C5FB2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C13BA411-251E-4245-AB65-E16826832C4F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CEF23D62-6DCF-4E41-9DCE-A386EFB66D89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1815C8CB-6925-43F8-9B31-D18DEF54D9A8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D03FA5B4-7AB6-4125-9373-61A1D6FAB94A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7EA5202B-2F44-417C-91A8-9B7048F48E72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1C2BEEB1-36F2-4745-BC22-F8A86474D557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E6D07A7F-BDFF-488F-B35C-4A79EC54C67A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6E415F15-DB52-4945-A0E3-E2DC08253940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2" name="그룹 351">
              <a:extLst>
                <a:ext uri="{FF2B5EF4-FFF2-40B4-BE49-F238E27FC236}">
                  <a16:creationId xmlns:a16="http://schemas.microsoft.com/office/drawing/2014/main" id="{0EAD5633-05B4-4846-B1E2-87A61462A258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376" name="순서도: 자기 디스크 375">
                <a:extLst>
                  <a:ext uri="{FF2B5EF4-FFF2-40B4-BE49-F238E27FC236}">
                    <a16:creationId xmlns:a16="http://schemas.microsoft.com/office/drawing/2014/main" id="{55040411-6C94-4AD8-BC0E-349B5C7BC310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7" name="그룹 376">
                <a:extLst>
                  <a:ext uri="{FF2B5EF4-FFF2-40B4-BE49-F238E27FC236}">
                    <a16:creationId xmlns:a16="http://schemas.microsoft.com/office/drawing/2014/main" id="{FBF27256-562B-4756-A9F5-785027E58898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378" name="직사각형 377">
                  <a:extLst>
                    <a:ext uri="{FF2B5EF4-FFF2-40B4-BE49-F238E27FC236}">
                      <a16:creationId xmlns:a16="http://schemas.microsoft.com/office/drawing/2014/main" id="{879A125F-8E63-44A5-BF8E-BC0190A13284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9" name="평행 사변형 378">
                  <a:extLst>
                    <a:ext uri="{FF2B5EF4-FFF2-40B4-BE49-F238E27FC236}">
                      <a16:creationId xmlns:a16="http://schemas.microsoft.com/office/drawing/2014/main" id="{984BC0B1-D8C3-488B-BA93-E1B7D3FFF828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자유형: 도형 379">
                  <a:extLst>
                    <a:ext uri="{FF2B5EF4-FFF2-40B4-BE49-F238E27FC236}">
                      <a16:creationId xmlns:a16="http://schemas.microsoft.com/office/drawing/2014/main" id="{FF0E4FFA-F946-48AF-9E43-ABAEE398F980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EB14E313-B29A-40FC-B423-5EC9FBD00220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371" name="순서도: 자기 디스크 370">
                <a:extLst>
                  <a:ext uri="{FF2B5EF4-FFF2-40B4-BE49-F238E27FC236}">
                    <a16:creationId xmlns:a16="http://schemas.microsoft.com/office/drawing/2014/main" id="{29AB539B-5395-414E-B785-8FEC09BD9D9B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2" name="그룹 371">
                <a:extLst>
                  <a:ext uri="{FF2B5EF4-FFF2-40B4-BE49-F238E27FC236}">
                    <a16:creationId xmlns:a16="http://schemas.microsoft.com/office/drawing/2014/main" id="{7D1CFB21-4635-4A5B-983B-C7297FB64DEC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373" name="직사각형 372">
                  <a:extLst>
                    <a:ext uri="{FF2B5EF4-FFF2-40B4-BE49-F238E27FC236}">
                      <a16:creationId xmlns:a16="http://schemas.microsoft.com/office/drawing/2014/main" id="{97F2A3B8-5FF7-40F8-843D-6B509A298732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4" name="평행 사변형 373">
                  <a:extLst>
                    <a:ext uri="{FF2B5EF4-FFF2-40B4-BE49-F238E27FC236}">
                      <a16:creationId xmlns:a16="http://schemas.microsoft.com/office/drawing/2014/main" id="{FB004E1F-7226-4B2A-9F12-596343F53215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5" name="자유형: 도형 374">
                  <a:extLst>
                    <a:ext uri="{FF2B5EF4-FFF2-40B4-BE49-F238E27FC236}">
                      <a16:creationId xmlns:a16="http://schemas.microsoft.com/office/drawing/2014/main" id="{0D478610-5386-435A-88E8-847D73B00D05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4" name="그룹 353">
              <a:extLst>
                <a:ext uri="{FF2B5EF4-FFF2-40B4-BE49-F238E27FC236}">
                  <a16:creationId xmlns:a16="http://schemas.microsoft.com/office/drawing/2014/main" id="{99F3DCD1-ADB2-4078-B578-681B256CA07D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66" name="순서도: 자기 디스크 365">
                <a:extLst>
                  <a:ext uri="{FF2B5EF4-FFF2-40B4-BE49-F238E27FC236}">
                    <a16:creationId xmlns:a16="http://schemas.microsoft.com/office/drawing/2014/main" id="{045FD501-9C44-4BE3-885D-EC64B9C7D9B6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7" name="그룹 366">
                <a:extLst>
                  <a:ext uri="{FF2B5EF4-FFF2-40B4-BE49-F238E27FC236}">
                    <a16:creationId xmlns:a16="http://schemas.microsoft.com/office/drawing/2014/main" id="{BA4C97B2-550E-4868-9940-69A016DC2781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368" name="직사각형 367">
                  <a:extLst>
                    <a:ext uri="{FF2B5EF4-FFF2-40B4-BE49-F238E27FC236}">
                      <a16:creationId xmlns:a16="http://schemas.microsoft.com/office/drawing/2014/main" id="{02E2932C-E0E5-4D6C-9F25-F8427DE7CA88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평행 사변형 368">
                  <a:extLst>
                    <a:ext uri="{FF2B5EF4-FFF2-40B4-BE49-F238E27FC236}">
                      <a16:creationId xmlns:a16="http://schemas.microsoft.com/office/drawing/2014/main" id="{DD3D71DA-216C-4992-8E11-346DF4EF9274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0" name="자유형: 도형 369">
                  <a:extLst>
                    <a:ext uri="{FF2B5EF4-FFF2-40B4-BE49-F238E27FC236}">
                      <a16:creationId xmlns:a16="http://schemas.microsoft.com/office/drawing/2014/main" id="{17269411-2363-441D-B5A9-DC6F50E4214C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BA07652C-AF3E-436F-A887-E555F4686ABB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62F7563A-2229-4743-8F9B-9443AE63C7AA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AFFBB7AF-F848-4878-94BD-FABD4528A7F7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EBB79840-EE62-4D40-B209-A50F698B231C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2FBAE931-3794-4DE1-8F21-3132245615DA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1A55EEEC-5427-44C0-8353-D9BC1919333B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E9AB570C-B428-4148-9C60-3573E6E7B13C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7E34B01A-B69F-4672-A369-2039AC35C93E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원호 362">
              <a:extLst>
                <a:ext uri="{FF2B5EF4-FFF2-40B4-BE49-F238E27FC236}">
                  <a16:creationId xmlns:a16="http://schemas.microsoft.com/office/drawing/2014/main" id="{42079525-B624-47FC-880F-430146247540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원호 363">
              <a:extLst>
                <a:ext uri="{FF2B5EF4-FFF2-40B4-BE49-F238E27FC236}">
                  <a16:creationId xmlns:a16="http://schemas.microsoft.com/office/drawing/2014/main" id="{78DAEF99-4050-4174-92CF-720426CAF789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원호 364">
              <a:extLst>
                <a:ext uri="{FF2B5EF4-FFF2-40B4-BE49-F238E27FC236}">
                  <a16:creationId xmlns:a16="http://schemas.microsoft.com/office/drawing/2014/main" id="{876D2B95-A7AF-428C-8455-C3D33C158674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71C8D6-8BD5-43D7-8977-9D195161C1C2}"/>
              </a:ext>
            </a:extLst>
          </p:cNvPr>
          <p:cNvSpPr txBox="1"/>
          <p:nvPr/>
        </p:nvSpPr>
        <p:spPr>
          <a:xfrm>
            <a:off x="-74159" y="3240772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맵은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반투명하게</a:t>
            </a:r>
            <a:endParaRPr lang="en-US" altLang="ko-KR" sz="1200" dirty="0"/>
          </a:p>
          <a:p>
            <a:r>
              <a:rPr lang="ko-KR" altLang="en-US" sz="1200" dirty="0"/>
              <a:t>버튼은 불투명하게 그리기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2AAB583-9933-4ABD-B293-CB142191442F}"/>
              </a:ext>
            </a:extLst>
          </p:cNvPr>
          <p:cNvGrpSpPr/>
          <p:nvPr/>
        </p:nvGrpSpPr>
        <p:grpSpPr>
          <a:xfrm>
            <a:off x="8390044" y="4255046"/>
            <a:ext cx="465269" cy="465269"/>
            <a:chOff x="8468139" y="4675350"/>
            <a:chExt cx="465269" cy="465269"/>
          </a:xfrm>
        </p:grpSpPr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C5BA126C-0E82-445F-8B88-2471D5322B5E}"/>
                </a:ext>
              </a:extLst>
            </p:cNvPr>
            <p:cNvSpPr/>
            <p:nvPr/>
          </p:nvSpPr>
          <p:spPr>
            <a:xfrm>
              <a:off x="8468139" y="467535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5" name="Picture 14" descr="불꽃 - 무료 자연개 아이콘">
              <a:extLst>
                <a:ext uri="{FF2B5EF4-FFF2-40B4-BE49-F238E27FC236}">
                  <a16:creationId xmlns:a16="http://schemas.microsoft.com/office/drawing/2014/main" id="{D2E5FCE6-B6F8-488F-8A28-7E77281B0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5918" y="47291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5899FD7-0DE3-454C-B0D4-13CED227C471}"/>
              </a:ext>
            </a:extLst>
          </p:cNvPr>
          <p:cNvGrpSpPr/>
          <p:nvPr/>
        </p:nvGrpSpPr>
        <p:grpSpPr>
          <a:xfrm>
            <a:off x="8983610" y="4229636"/>
            <a:ext cx="481018" cy="481018"/>
            <a:chOff x="8680671" y="4614646"/>
            <a:chExt cx="834430" cy="834430"/>
          </a:xfrm>
        </p:grpSpPr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52AD3C57-3CD5-40EF-BF57-736EF06CE8FB}"/>
                </a:ext>
              </a:extLst>
            </p:cNvPr>
            <p:cNvSpPr/>
            <p:nvPr/>
          </p:nvSpPr>
          <p:spPr>
            <a:xfrm>
              <a:off x="8680671" y="4614646"/>
              <a:ext cx="834430" cy="8344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7" name="Picture 8" descr="문 무료 아이콘 - Icon-Icons.com">
              <a:extLst>
                <a:ext uri="{FF2B5EF4-FFF2-40B4-BE49-F238E27FC236}">
                  <a16:creationId xmlns:a16="http://schemas.microsoft.com/office/drawing/2014/main" id="{4BAEC65E-0331-49D5-867E-39A0A1C5F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5556" y1="15556" x2="33778" y2="46222"/>
                          <a14:foregroundMark x1="33778" y1="46222" x2="37778" y2="72889"/>
                          <a14:foregroundMark x1="37778" y1="72889" x2="60000" y2="62222"/>
                          <a14:foregroundMark x1="60000" y1="62222" x2="64000" y2="51556"/>
                          <a14:foregroundMark x1="32000" y1="26667" x2="56889" y2="14667"/>
                          <a14:foregroundMark x1="56889" y1="14667" x2="68889" y2="56000"/>
                          <a14:foregroundMark x1="68889" y1="56000" x2="69333" y2="82667"/>
                          <a14:foregroundMark x1="69333" y1="82667" x2="39111" y2="8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773" y="4704771"/>
              <a:ext cx="669317" cy="66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8" name="Picture 10" descr="자물쇠 무료 아이콘 - Icon-Icons.com">
              <a:extLst>
                <a:ext uri="{FF2B5EF4-FFF2-40B4-BE49-F238E27FC236}">
                  <a16:creationId xmlns:a16="http://schemas.microsoft.com/office/drawing/2014/main" id="{9B0B9FE9-CE18-4E7C-BE08-2B2F3FD10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5778" b="98222" l="9778" r="89778">
                          <a14:foregroundMark x1="32532" y1="24889" x2="28889" y2="33333"/>
                          <a14:foregroundMark x1="33107" y1="23556" x2="32532" y2="24889"/>
                          <a14:foregroundMark x1="33490" y1="22667" x2="33107" y2="23556"/>
                          <a14:foregroundMark x1="34066" y1="21333" x2="33490" y2="22667"/>
                          <a14:foregroundMark x1="34156" y1="21125" x2="34066" y2="21333"/>
                          <a14:foregroundMark x1="34257" y1="20889" x2="34237" y2="20936"/>
                          <a14:foregroundMark x1="34622" y1="20043" x2="34257" y2="20889"/>
                          <a14:foregroundMark x1="28889" y1="33333" x2="29333" y2="41333"/>
                          <a14:foregroundMark x1="52307" y1="8748" x2="59556" y2="6222"/>
                          <a14:foregroundMark x1="32549" y1="15633" x2="33824" y2="15189"/>
                          <a14:foregroundMark x1="30222" y1="16444" x2="32422" y2="15678"/>
                          <a14:foregroundMark x1="59556" y1="6222" x2="68444" y2="12000"/>
                          <a14:foregroundMark x1="25778" y1="44444" x2="20000" y2="77778"/>
                          <a14:foregroundMark x1="22222" y1="91556" x2="64000" y2="93778"/>
                          <a14:foregroundMark x1="64000" y1="93778" x2="78222" y2="90667"/>
                          <a14:foregroundMark x1="31111" y1="98222" x2="56000" y2="98222"/>
                          <a14:foregroundMark x1="56000" y1="98222" x2="70222" y2="98222"/>
                          <a14:foregroundMark x1="50667" y1="64000" x2="50667" y2="64000"/>
                          <a14:backgroundMark x1="49778" y1="10222" x2="37333" y2="22222"/>
                          <a14:backgroundMark x1="51556" y1="10222" x2="48444" y2="10222"/>
                          <a14:backgroundMark x1="52889" y1="10222" x2="50222" y2="10222"/>
                          <a14:backgroundMark x1="52889" y1="9778" x2="50667" y2="9333"/>
                          <a14:backgroundMark x1="52000" y1="9333" x2="52000" y2="9333"/>
                          <a14:backgroundMark x1="36000" y1="19556" x2="36000" y2="19556"/>
                          <a14:backgroundMark x1="34667" y1="21333" x2="34667" y2="21333"/>
                          <a14:backgroundMark x1="34222" y1="20889" x2="34222" y2="20889"/>
                          <a14:backgroundMark x1="34667" y1="20000" x2="34667" y2="20000"/>
                          <a14:backgroundMark x1="33778" y1="22667" x2="33778" y2="22667"/>
                          <a14:backgroundMark x1="33778" y1="23556" x2="33778" y2="23556"/>
                          <a14:backgroundMark x1="33778" y1="24889" x2="33778" y2="24889"/>
                          <a14:backgroundMark x1="34222" y1="21333" x2="34222" y2="2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6395" y="4886472"/>
              <a:ext cx="342981" cy="342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094521-970E-476F-B0CA-577EF2C4C4D0}"/>
              </a:ext>
            </a:extLst>
          </p:cNvPr>
          <p:cNvCxnSpPr>
            <a:cxnSpLocks/>
            <a:stCxn id="16" idx="3"/>
            <a:endCxn id="265" idx="6"/>
          </p:cNvCxnSpPr>
          <p:nvPr/>
        </p:nvCxnSpPr>
        <p:spPr>
          <a:xfrm>
            <a:off x="1912282" y="3471605"/>
            <a:ext cx="2462670" cy="230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타원 389">
            <a:extLst>
              <a:ext uri="{FF2B5EF4-FFF2-40B4-BE49-F238E27FC236}">
                <a16:creationId xmlns:a16="http://schemas.microsoft.com/office/drawing/2014/main" id="{953E60E5-5B11-4B0B-BC11-E9AE9A3EA99C}"/>
              </a:ext>
            </a:extLst>
          </p:cNvPr>
          <p:cNvSpPr/>
          <p:nvPr/>
        </p:nvSpPr>
        <p:spPr>
          <a:xfrm>
            <a:off x="8399747" y="4792290"/>
            <a:ext cx="465269" cy="46526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래픽 36" descr="물병 단색으로 채워진">
            <a:extLst>
              <a:ext uri="{FF2B5EF4-FFF2-40B4-BE49-F238E27FC236}">
                <a16:creationId xmlns:a16="http://schemas.microsoft.com/office/drawing/2014/main" id="{71BDC31F-A9F6-4328-884E-A0637BBF57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45043" y="4854118"/>
            <a:ext cx="375520" cy="375520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4F7477D-9C40-4A5B-93A9-807B58C589C5}"/>
              </a:ext>
            </a:extLst>
          </p:cNvPr>
          <p:cNvCxnSpPr/>
          <p:nvPr/>
        </p:nvCxnSpPr>
        <p:spPr>
          <a:xfrm flipH="1">
            <a:off x="8477823" y="4890472"/>
            <a:ext cx="302475" cy="292461"/>
          </a:xfrm>
          <a:prstGeom prst="line">
            <a:avLst/>
          </a:prstGeom>
          <a:ln w="38100">
            <a:solidFill>
              <a:srgbClr val="D71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타원 392">
            <a:extLst>
              <a:ext uri="{FF2B5EF4-FFF2-40B4-BE49-F238E27FC236}">
                <a16:creationId xmlns:a16="http://schemas.microsoft.com/office/drawing/2014/main" id="{57C0C10B-E601-48E0-96CF-19542321334A}"/>
              </a:ext>
            </a:extLst>
          </p:cNvPr>
          <p:cNvSpPr/>
          <p:nvPr/>
        </p:nvSpPr>
        <p:spPr>
          <a:xfrm>
            <a:off x="9011348" y="4810896"/>
            <a:ext cx="465269" cy="46526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래픽 40" descr="눈 단색으로 채워진">
            <a:extLst>
              <a:ext uri="{FF2B5EF4-FFF2-40B4-BE49-F238E27FC236}">
                <a16:creationId xmlns:a16="http://schemas.microsoft.com/office/drawing/2014/main" id="{B750A46B-C358-41AC-BC74-E86CC75B70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69688" y="4877673"/>
            <a:ext cx="352177" cy="352177"/>
          </a:xfrm>
          <a:prstGeom prst="rect">
            <a:avLst/>
          </a:prstGeom>
        </p:spPr>
      </p:pic>
      <p:cxnSp>
        <p:nvCxnSpPr>
          <p:cNvPr id="396" name="직선 연결선 395">
            <a:extLst>
              <a:ext uri="{FF2B5EF4-FFF2-40B4-BE49-F238E27FC236}">
                <a16:creationId xmlns:a16="http://schemas.microsoft.com/office/drawing/2014/main" id="{78A49622-3453-474E-9986-7848CFF1F37D}"/>
              </a:ext>
            </a:extLst>
          </p:cNvPr>
          <p:cNvCxnSpPr/>
          <p:nvPr/>
        </p:nvCxnSpPr>
        <p:spPr>
          <a:xfrm flipH="1">
            <a:off x="9087682" y="4916677"/>
            <a:ext cx="302475" cy="292461"/>
          </a:xfrm>
          <a:prstGeom prst="line">
            <a:avLst/>
          </a:prstGeom>
          <a:ln w="38100">
            <a:solidFill>
              <a:srgbClr val="D71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903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36F57A3C-7645-4DFF-870E-2C77AEF69AD5}"/>
              </a:ext>
            </a:extLst>
          </p:cNvPr>
          <p:cNvGrpSpPr/>
          <p:nvPr/>
        </p:nvGrpSpPr>
        <p:grpSpPr>
          <a:xfrm>
            <a:off x="678073" y="2056706"/>
            <a:ext cx="1177420" cy="1177420"/>
            <a:chOff x="8468139" y="4675350"/>
            <a:chExt cx="465269" cy="465269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BA15D3C-0730-4426-B31E-1231EFBB1E95}"/>
                </a:ext>
              </a:extLst>
            </p:cNvPr>
            <p:cNvSpPr/>
            <p:nvPr/>
          </p:nvSpPr>
          <p:spPr>
            <a:xfrm>
              <a:off x="8468139" y="467535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3" name="Picture 14" descr="불꽃 - 무료 자연개 아이콘">
              <a:extLst>
                <a:ext uri="{FF2B5EF4-FFF2-40B4-BE49-F238E27FC236}">
                  <a16:creationId xmlns:a16="http://schemas.microsoft.com/office/drawing/2014/main" id="{CAECFCD7-0347-4E8B-98BB-4447BF909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5918" y="47291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D4EF543-B09A-47B7-98E5-694F9C69DFF6}"/>
              </a:ext>
            </a:extLst>
          </p:cNvPr>
          <p:cNvSpPr txBox="1"/>
          <p:nvPr/>
        </p:nvSpPr>
        <p:spPr>
          <a:xfrm>
            <a:off x="3142758" y="2369155"/>
            <a:ext cx="7148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모든 제련소에 불을 낸다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 </a:t>
            </a:r>
            <a:r>
              <a:rPr lang="en-US" altLang="ko-KR" sz="1400" dirty="0"/>
              <a:t>40</a:t>
            </a:r>
            <a:r>
              <a:rPr lang="ko-KR" altLang="en-US" sz="1400" dirty="0"/>
              <a:t>초안에 불을 못 끄면 일반 시민 팀 패배 </a:t>
            </a:r>
            <a:r>
              <a:rPr lang="en-US" altLang="ko-KR" sz="14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제련소 둘 중 한 곳과 배에 불을 낸다</a:t>
            </a:r>
            <a:r>
              <a:rPr lang="en-US" altLang="ko-KR" sz="1400" dirty="0"/>
              <a:t>. (</a:t>
            </a:r>
            <a:r>
              <a:rPr lang="ko-KR" altLang="en-US" sz="1400" dirty="0"/>
              <a:t> </a:t>
            </a:r>
            <a:r>
              <a:rPr lang="en-US" altLang="ko-KR" sz="1400" dirty="0"/>
              <a:t>40</a:t>
            </a:r>
            <a:r>
              <a:rPr lang="ko-KR" altLang="en-US" sz="1400" dirty="0"/>
              <a:t>초안에 불을 못 끄면 일반 시민 팀 패배 </a:t>
            </a:r>
            <a:r>
              <a:rPr lang="en-US" altLang="ko-KR" sz="1400" dirty="0"/>
              <a:t>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8080AD2-3142-4BBD-A3E2-DBFE4C35C2C4}"/>
              </a:ext>
            </a:extLst>
          </p:cNvPr>
          <p:cNvGrpSpPr/>
          <p:nvPr/>
        </p:nvGrpSpPr>
        <p:grpSpPr>
          <a:xfrm>
            <a:off x="3469181" y="3069507"/>
            <a:ext cx="2197096" cy="1174229"/>
            <a:chOff x="2533581" y="2653306"/>
            <a:chExt cx="2774268" cy="148269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A245329-9051-4392-87BE-B34E901DBB1C}"/>
                </a:ext>
              </a:extLst>
            </p:cNvPr>
            <p:cNvSpPr/>
            <p:nvPr/>
          </p:nvSpPr>
          <p:spPr>
            <a:xfrm>
              <a:off x="2533581" y="2653306"/>
              <a:ext cx="2774268" cy="14826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컨테이너, 상자, 닫기이(가) 표시된 사진&#10;&#10;자동 생성된 설명">
              <a:extLst>
                <a:ext uri="{FF2B5EF4-FFF2-40B4-BE49-F238E27FC236}">
                  <a16:creationId xmlns:a16="http://schemas.microsoft.com/office/drawing/2014/main" id="{9808E1F1-8E2D-4155-A797-291CBC8BE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29" y="2946751"/>
              <a:ext cx="2331389" cy="887288"/>
            </a:xfrm>
            <a:prstGeom prst="rect">
              <a:avLst/>
            </a:prstGeom>
          </p:spPr>
        </p:pic>
        <p:pic>
          <p:nvPicPr>
            <p:cNvPr id="183" name="Picture 14" descr="불꽃 - 무료 자연개 아이콘">
              <a:extLst>
                <a:ext uri="{FF2B5EF4-FFF2-40B4-BE49-F238E27FC236}">
                  <a16:creationId xmlns:a16="http://schemas.microsoft.com/office/drawing/2014/main" id="{E201CF4E-7010-47FF-9EE2-DF2EAB812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344" y="3066258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14" descr="불꽃 - 무료 자연개 아이콘">
              <a:extLst>
                <a:ext uri="{FF2B5EF4-FFF2-40B4-BE49-F238E27FC236}">
                  <a16:creationId xmlns:a16="http://schemas.microsoft.com/office/drawing/2014/main" id="{340DAFC9-DA0F-46E8-BD95-551AEF470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4801" y="32763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CA4ABA40-3AE5-4EE1-A48F-9063490C4B89}"/>
              </a:ext>
            </a:extLst>
          </p:cNvPr>
          <p:cNvSpPr/>
          <p:nvPr/>
        </p:nvSpPr>
        <p:spPr>
          <a:xfrm rot="5400000">
            <a:off x="3725763" y="2129779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FCF955B4-26CB-4A8F-8A47-F82A114E6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88212"/>
              </p:ext>
            </p:extLst>
          </p:nvPr>
        </p:nvGraphicFramePr>
        <p:xfrm>
          <a:off x="3661498" y="4303000"/>
          <a:ext cx="1812461" cy="25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23">
                  <a:extLst>
                    <a:ext uri="{9D8B030D-6E8A-4147-A177-3AD203B41FA5}">
                      <a16:colId xmlns:a16="http://schemas.microsoft.com/office/drawing/2014/main" val="361078958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43133311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778128147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287960292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85653366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817079065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902839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84823"/>
                  </a:ext>
                </a:extLst>
              </a:tr>
            </a:tbl>
          </a:graphicData>
        </a:graphic>
      </p:graphicFrame>
      <p:pic>
        <p:nvPicPr>
          <p:cNvPr id="19" name="그림 18" descr="컵, 실내, 유리, 어두운이(가) 표시된 사진&#10;&#10;자동 생성된 설명">
            <a:extLst>
              <a:ext uri="{FF2B5EF4-FFF2-40B4-BE49-F238E27FC236}">
                <a16:creationId xmlns:a16="http://schemas.microsoft.com/office/drawing/2014/main" id="{0CD6902E-C174-4713-A117-6E92D84E4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29" y="4303710"/>
            <a:ext cx="251665" cy="251665"/>
          </a:xfrm>
          <a:prstGeom prst="rect">
            <a:avLst/>
          </a:prstGeom>
        </p:spPr>
      </p:pic>
      <p:pic>
        <p:nvPicPr>
          <p:cNvPr id="21" name="그래픽 20" descr="오른쪽을 가리키는 검지  단색으로 채워진">
            <a:extLst>
              <a:ext uri="{FF2B5EF4-FFF2-40B4-BE49-F238E27FC236}">
                <a16:creationId xmlns:a16="http://schemas.microsoft.com/office/drawing/2014/main" id="{F7093973-D000-406E-8160-80CF2D1A7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3524063" y="4503586"/>
            <a:ext cx="664049" cy="664049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C83009-4854-455B-A588-9FB7EA164695}"/>
              </a:ext>
            </a:extLst>
          </p:cNvPr>
          <p:cNvCxnSpPr>
            <a:stCxn id="21" idx="3"/>
            <a:endCxn id="184" idx="1"/>
          </p:cNvCxnSpPr>
          <p:nvPr/>
        </p:nvCxnSpPr>
        <p:spPr>
          <a:xfrm flipV="1">
            <a:off x="3827392" y="3682675"/>
            <a:ext cx="268400" cy="82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그래픽 193" descr="오른쪽을 가리키는 검지  단색으로 채워진">
            <a:extLst>
              <a:ext uri="{FF2B5EF4-FFF2-40B4-BE49-F238E27FC236}">
                <a16:creationId xmlns:a16="http://schemas.microsoft.com/office/drawing/2014/main" id="{51F43319-8478-4013-A986-4C88EFE954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3930974" y="3639215"/>
            <a:ext cx="664049" cy="664049"/>
          </a:xfrm>
          <a:prstGeom prst="rect">
            <a:avLst/>
          </a:prstGeom>
        </p:spPr>
      </p:pic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18F8F4CB-5205-438E-B196-9ACE69A6402B}"/>
              </a:ext>
            </a:extLst>
          </p:cNvPr>
          <p:cNvSpPr/>
          <p:nvPr/>
        </p:nvSpPr>
        <p:spPr>
          <a:xfrm>
            <a:off x="7255585" y="3108112"/>
            <a:ext cx="2197096" cy="11742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281D1F5D-A6AD-4E1F-9A68-56D926EA505D}"/>
              </a:ext>
            </a:extLst>
          </p:cNvPr>
          <p:cNvSpPr/>
          <p:nvPr/>
        </p:nvSpPr>
        <p:spPr>
          <a:xfrm rot="5400000">
            <a:off x="7512167" y="2168384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26" name="표 16">
            <a:extLst>
              <a:ext uri="{FF2B5EF4-FFF2-40B4-BE49-F238E27FC236}">
                <a16:creationId xmlns:a16="http://schemas.microsoft.com/office/drawing/2014/main" id="{6D4202E6-3488-443D-AA63-8C660A72B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31397"/>
              </p:ext>
            </p:extLst>
          </p:nvPr>
        </p:nvGraphicFramePr>
        <p:xfrm>
          <a:off x="7447902" y="4341605"/>
          <a:ext cx="1812461" cy="25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23">
                  <a:extLst>
                    <a:ext uri="{9D8B030D-6E8A-4147-A177-3AD203B41FA5}">
                      <a16:colId xmlns:a16="http://schemas.microsoft.com/office/drawing/2014/main" val="361078958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43133311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778128147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287960292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85653366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817079065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902839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84823"/>
                  </a:ext>
                </a:extLst>
              </a:tr>
            </a:tbl>
          </a:graphicData>
        </a:graphic>
      </p:graphicFrame>
      <p:pic>
        <p:nvPicPr>
          <p:cNvPr id="230" name="그림 229">
            <a:extLst>
              <a:ext uri="{FF2B5EF4-FFF2-40B4-BE49-F238E27FC236}">
                <a16:creationId xmlns:a16="http://schemas.microsoft.com/office/drawing/2014/main" id="{4765FF7F-16C4-4AB9-A626-65C5DDB45F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6085">
            <a:off x="7983530" y="3134732"/>
            <a:ext cx="965377" cy="1020103"/>
          </a:xfrm>
          <a:prstGeom prst="rect">
            <a:avLst/>
          </a:prstGeom>
        </p:spPr>
      </p:pic>
      <p:pic>
        <p:nvPicPr>
          <p:cNvPr id="231" name="Picture 14" descr="불꽃 - 무료 자연개 아이콘">
            <a:extLst>
              <a:ext uri="{FF2B5EF4-FFF2-40B4-BE49-F238E27FC236}">
                <a16:creationId xmlns:a16="http://schemas.microsoft.com/office/drawing/2014/main" id="{2D0EAFC2-5956-48FF-806C-7ED9F664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060" y="3225198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14" descr="불꽃 - 무료 자연개 아이콘">
            <a:extLst>
              <a:ext uri="{FF2B5EF4-FFF2-40B4-BE49-F238E27FC236}">
                <a16:creationId xmlns:a16="http://schemas.microsoft.com/office/drawing/2014/main" id="{B97C53FE-EFE5-4383-9D2F-585830E1C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9593">
            <a:off x="8300683" y="3717485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14" descr="불꽃 - 무료 자연개 아이콘">
            <a:extLst>
              <a:ext uri="{FF2B5EF4-FFF2-40B4-BE49-F238E27FC236}">
                <a16:creationId xmlns:a16="http://schemas.microsoft.com/office/drawing/2014/main" id="{63D88B11-5280-4C33-A27F-BB3D0BA05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981" y="3243645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그림 233" descr="컵, 실내, 유리, 어두운이(가) 표시된 사진&#10;&#10;자동 생성된 설명">
            <a:extLst>
              <a:ext uri="{FF2B5EF4-FFF2-40B4-BE49-F238E27FC236}">
                <a16:creationId xmlns:a16="http://schemas.microsoft.com/office/drawing/2014/main" id="{955E7207-31E5-4399-B08F-DA22F3A7F4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06" y="4330653"/>
            <a:ext cx="251665" cy="251665"/>
          </a:xfrm>
          <a:prstGeom prst="rect">
            <a:avLst/>
          </a:prstGeom>
        </p:spPr>
      </p:pic>
      <p:pic>
        <p:nvPicPr>
          <p:cNvPr id="235" name="그래픽 234" descr="오른쪽을 가리키는 검지  단색으로 채워진">
            <a:extLst>
              <a:ext uri="{FF2B5EF4-FFF2-40B4-BE49-F238E27FC236}">
                <a16:creationId xmlns:a16="http://schemas.microsoft.com/office/drawing/2014/main" id="{09CAE8F9-B306-4E8F-8DCD-D69037CFD0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7296822" y="4472229"/>
            <a:ext cx="664049" cy="664049"/>
          </a:xfrm>
          <a:prstGeom prst="rect">
            <a:avLst/>
          </a:prstGeom>
        </p:spPr>
      </p:pic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87109A07-03F8-430C-8666-73CE9B40A3F4}"/>
              </a:ext>
            </a:extLst>
          </p:cNvPr>
          <p:cNvCxnSpPr>
            <a:cxnSpLocks/>
            <a:stCxn id="235" idx="3"/>
          </p:cNvCxnSpPr>
          <p:nvPr/>
        </p:nvCxnSpPr>
        <p:spPr>
          <a:xfrm flipV="1">
            <a:off x="7600151" y="3551769"/>
            <a:ext cx="481902" cy="92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7" name="그래픽 236" descr="오른쪽을 가리키는 검지  단색으로 채워진">
            <a:extLst>
              <a:ext uri="{FF2B5EF4-FFF2-40B4-BE49-F238E27FC236}">
                <a16:creationId xmlns:a16="http://schemas.microsoft.com/office/drawing/2014/main" id="{8381FCEB-1F4E-41CB-8B52-BB50C127E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7815081" y="3572753"/>
            <a:ext cx="664049" cy="664049"/>
          </a:xfrm>
          <a:prstGeom prst="rect">
            <a:avLst/>
          </a:prstGeom>
        </p:spPr>
      </p:pic>
      <p:sp>
        <p:nvSpPr>
          <p:cNvPr id="239" name="TextBox 238">
            <a:extLst>
              <a:ext uri="{FF2B5EF4-FFF2-40B4-BE49-F238E27FC236}">
                <a16:creationId xmlns:a16="http://schemas.microsoft.com/office/drawing/2014/main" id="{D4F7FDFC-5205-4CC3-A58C-AEF85E2376B2}"/>
              </a:ext>
            </a:extLst>
          </p:cNvPr>
          <p:cNvSpPr txBox="1"/>
          <p:nvPr/>
        </p:nvSpPr>
        <p:spPr>
          <a:xfrm>
            <a:off x="2879952" y="5425195"/>
            <a:ext cx="6878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  불이 난 곳에 물 아이템을 드래그하면 불이 하나씩 꺼짐 모두 꺼지면 방해 미션 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61023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D981F5E-EDE9-48D4-8A9C-77D787CE276D}"/>
              </a:ext>
            </a:extLst>
          </p:cNvPr>
          <p:cNvGrpSpPr/>
          <p:nvPr/>
        </p:nvGrpSpPr>
        <p:grpSpPr>
          <a:xfrm>
            <a:off x="1762271" y="4362867"/>
            <a:ext cx="481018" cy="481018"/>
            <a:chOff x="8680671" y="4614646"/>
            <a:chExt cx="834430" cy="834430"/>
          </a:xfrm>
        </p:grpSpPr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FBBEAFF0-516F-4C46-82AA-A987DD7C0DA6}"/>
                </a:ext>
              </a:extLst>
            </p:cNvPr>
            <p:cNvSpPr/>
            <p:nvPr/>
          </p:nvSpPr>
          <p:spPr>
            <a:xfrm>
              <a:off x="8680671" y="4614646"/>
              <a:ext cx="834430" cy="8344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6" name="Picture 8" descr="문 무료 아이콘 - Icon-Icons.com">
              <a:extLst>
                <a:ext uri="{FF2B5EF4-FFF2-40B4-BE49-F238E27FC236}">
                  <a16:creationId xmlns:a16="http://schemas.microsoft.com/office/drawing/2014/main" id="{88C89994-A706-42F4-B511-6BA4DC6B2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5556" y1="15556" x2="33778" y2="46222"/>
                          <a14:foregroundMark x1="33778" y1="46222" x2="37778" y2="72889"/>
                          <a14:foregroundMark x1="37778" y1="72889" x2="60000" y2="62222"/>
                          <a14:foregroundMark x1="60000" y1="62222" x2="64000" y2="51556"/>
                          <a14:foregroundMark x1="32000" y1="26667" x2="56889" y2="14667"/>
                          <a14:foregroundMark x1="56889" y1="14667" x2="68889" y2="56000"/>
                          <a14:foregroundMark x1="68889" y1="56000" x2="69333" y2="82667"/>
                          <a14:foregroundMark x1="69333" y1="82667" x2="39111" y2="8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773" y="4704771"/>
              <a:ext cx="669317" cy="66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10" descr="자물쇠 무료 아이콘 - Icon-Icons.com">
              <a:extLst>
                <a:ext uri="{FF2B5EF4-FFF2-40B4-BE49-F238E27FC236}">
                  <a16:creationId xmlns:a16="http://schemas.microsoft.com/office/drawing/2014/main" id="{8CB3433F-186A-4443-BD4D-F813599FD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778" b="98222" l="9778" r="89778">
                          <a14:foregroundMark x1="32532" y1="24889" x2="28889" y2="33333"/>
                          <a14:foregroundMark x1="33107" y1="23556" x2="32532" y2="24889"/>
                          <a14:foregroundMark x1="33490" y1="22667" x2="33107" y2="23556"/>
                          <a14:foregroundMark x1="34066" y1="21333" x2="33490" y2="22667"/>
                          <a14:foregroundMark x1="34156" y1="21125" x2="34066" y2="21333"/>
                          <a14:foregroundMark x1="34257" y1="20889" x2="34237" y2="20936"/>
                          <a14:foregroundMark x1="34622" y1="20043" x2="34257" y2="20889"/>
                          <a14:foregroundMark x1="28889" y1="33333" x2="29333" y2="41333"/>
                          <a14:foregroundMark x1="52307" y1="8748" x2="59556" y2="6222"/>
                          <a14:foregroundMark x1="32549" y1="15633" x2="33824" y2="15189"/>
                          <a14:foregroundMark x1="30222" y1="16444" x2="32422" y2="15678"/>
                          <a14:foregroundMark x1="59556" y1="6222" x2="68444" y2="12000"/>
                          <a14:foregroundMark x1="25778" y1="44444" x2="20000" y2="77778"/>
                          <a14:foregroundMark x1="22222" y1="91556" x2="64000" y2="93778"/>
                          <a14:foregroundMark x1="64000" y1="93778" x2="78222" y2="90667"/>
                          <a14:foregroundMark x1="31111" y1="98222" x2="56000" y2="98222"/>
                          <a14:foregroundMark x1="56000" y1="98222" x2="70222" y2="98222"/>
                          <a14:foregroundMark x1="50667" y1="64000" x2="50667" y2="64000"/>
                          <a14:backgroundMark x1="49778" y1="10222" x2="37333" y2="22222"/>
                          <a14:backgroundMark x1="51556" y1="10222" x2="48444" y2="10222"/>
                          <a14:backgroundMark x1="52889" y1="10222" x2="50222" y2="10222"/>
                          <a14:backgroundMark x1="52889" y1="9778" x2="50667" y2="9333"/>
                          <a14:backgroundMark x1="52000" y1="9333" x2="52000" y2="9333"/>
                          <a14:backgroundMark x1="36000" y1="19556" x2="36000" y2="19556"/>
                          <a14:backgroundMark x1="34667" y1="21333" x2="34667" y2="21333"/>
                          <a14:backgroundMark x1="34222" y1="20889" x2="34222" y2="20889"/>
                          <a14:backgroundMark x1="34667" y1="20000" x2="34667" y2="20000"/>
                          <a14:backgroundMark x1="33778" y1="22667" x2="33778" y2="22667"/>
                          <a14:backgroundMark x1="33778" y1="23556" x2="33778" y2="23556"/>
                          <a14:backgroundMark x1="33778" y1="24889" x2="33778" y2="24889"/>
                          <a14:backgroundMark x1="34222" y1="21333" x2="34222" y2="2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6395" y="4886472"/>
              <a:ext cx="342981" cy="342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68014FA-5D36-4638-AB9C-F9EE116A5078}"/>
              </a:ext>
            </a:extLst>
          </p:cNvPr>
          <p:cNvGrpSpPr/>
          <p:nvPr/>
        </p:nvGrpSpPr>
        <p:grpSpPr>
          <a:xfrm>
            <a:off x="1769046" y="5043609"/>
            <a:ext cx="465269" cy="465269"/>
            <a:chOff x="8399747" y="4792290"/>
            <a:chExt cx="465269" cy="465269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1F10002A-8F7D-4F31-A3DE-A95CDEA1531C}"/>
                </a:ext>
              </a:extLst>
            </p:cNvPr>
            <p:cNvSpPr/>
            <p:nvPr/>
          </p:nvSpPr>
          <p:spPr>
            <a:xfrm>
              <a:off x="8399747" y="479229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9" name="그래픽 168" descr="물병 단색으로 채워진">
              <a:extLst>
                <a:ext uri="{FF2B5EF4-FFF2-40B4-BE49-F238E27FC236}">
                  <a16:creationId xmlns:a16="http://schemas.microsoft.com/office/drawing/2014/main" id="{909221B0-95C5-4218-8BF3-12CA7D40E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45043" y="4854118"/>
              <a:ext cx="375520" cy="375520"/>
            </a:xfrm>
            <a:prstGeom prst="rect">
              <a:avLst/>
            </a:prstGeom>
          </p:spPr>
        </p:pic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5755619D-A6D9-451B-AE53-CD3F4A50C850}"/>
                </a:ext>
              </a:extLst>
            </p:cNvPr>
            <p:cNvCxnSpPr/>
            <p:nvPr/>
          </p:nvCxnSpPr>
          <p:spPr>
            <a:xfrm flipH="1">
              <a:off x="8477823" y="4890472"/>
              <a:ext cx="302475" cy="292461"/>
            </a:xfrm>
            <a:prstGeom prst="line">
              <a:avLst/>
            </a:prstGeom>
            <a:ln w="38100">
              <a:solidFill>
                <a:srgbClr val="D711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954FB3-FB87-4F30-95BE-C2904EC1E832}"/>
              </a:ext>
            </a:extLst>
          </p:cNvPr>
          <p:cNvGrpSpPr/>
          <p:nvPr/>
        </p:nvGrpSpPr>
        <p:grpSpPr>
          <a:xfrm>
            <a:off x="1774872" y="5708602"/>
            <a:ext cx="465269" cy="465269"/>
            <a:chOff x="9011348" y="4810896"/>
            <a:chExt cx="465269" cy="465269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E09FB39C-AF73-4A2F-AB8C-7ADF86A035D0}"/>
                </a:ext>
              </a:extLst>
            </p:cNvPr>
            <p:cNvSpPr/>
            <p:nvPr/>
          </p:nvSpPr>
          <p:spPr>
            <a:xfrm>
              <a:off x="9011348" y="4810896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2" name="그래픽 171" descr="눈 단색으로 채워진">
              <a:extLst>
                <a:ext uri="{FF2B5EF4-FFF2-40B4-BE49-F238E27FC236}">
                  <a16:creationId xmlns:a16="http://schemas.microsoft.com/office/drawing/2014/main" id="{F0DC7306-840E-44AF-B38F-DA597BB72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069688" y="4877673"/>
              <a:ext cx="352177" cy="352177"/>
            </a:xfrm>
            <a:prstGeom prst="rect">
              <a:avLst/>
            </a:prstGeom>
          </p:spPr>
        </p:pic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BD5ABB1D-391C-4559-BB8F-55B5AFD1BEBE}"/>
                </a:ext>
              </a:extLst>
            </p:cNvPr>
            <p:cNvCxnSpPr/>
            <p:nvPr/>
          </p:nvCxnSpPr>
          <p:spPr>
            <a:xfrm flipH="1">
              <a:off x="9087682" y="4916677"/>
              <a:ext cx="302475" cy="292461"/>
            </a:xfrm>
            <a:prstGeom prst="line">
              <a:avLst/>
            </a:prstGeom>
            <a:ln w="38100">
              <a:solidFill>
                <a:srgbClr val="D711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556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827B39-2F2D-4CCF-8643-A975AF568BFC}"/>
              </a:ext>
            </a:extLst>
          </p:cNvPr>
          <p:cNvSpPr/>
          <p:nvPr/>
        </p:nvSpPr>
        <p:spPr>
          <a:xfrm>
            <a:off x="119485" y="966713"/>
            <a:ext cx="591964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킬</a:t>
            </a:r>
            <a:endParaRPr lang="en-US" altLang="ko-KR" sz="2800" b="1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2804955"/>
            <a:ext cx="68291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납치자가 플레이를 하던 중 일반 플레이어의 주변에 가면 </a:t>
            </a:r>
            <a:r>
              <a:rPr lang="en-US" altLang="ko-KR" sz="1200" dirty="0"/>
              <a:t>Kill </a:t>
            </a:r>
            <a:r>
              <a:rPr lang="ko-KR" altLang="en-US" sz="1200" dirty="0"/>
              <a:t>버튼으로 변환됩니다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밤이 되었을 때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돌기 시작하고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한번 돌 때마다 킬 스택이 하나 쌓입니다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20</a:t>
            </a:r>
            <a:r>
              <a:rPr lang="ko-KR" altLang="en-US" sz="1200" dirty="0"/>
              <a:t>초를 기본으로 설정한다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밤이 </a:t>
            </a:r>
            <a:r>
              <a:rPr lang="en-US" altLang="ko-KR" sz="1200" dirty="0"/>
              <a:t>60</a:t>
            </a:r>
            <a:r>
              <a:rPr lang="ko-KR" altLang="en-US" sz="1200" dirty="0"/>
              <a:t>초로 설정 되었을 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</a:t>
            </a:r>
            <a:r>
              <a:rPr lang="ko-KR" altLang="en-US" sz="1200" dirty="0" err="1"/>
              <a:t>쿨타임</a:t>
            </a:r>
            <a:r>
              <a:rPr lang="ko-KR" altLang="en-US" sz="1200" dirty="0"/>
              <a:t> 시간이 부족할 경우에는 화면 중앙에 빨간색으로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아직 킬 할 수 없습니다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5E058-E99A-4144-A426-93950B9B0FFC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C5DDE-40E0-47EA-BD75-58EC5901C694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F9C6F-166C-494E-9D48-56C9B863E507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21F2CA-30ED-4A09-A275-4FF39388A1AB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019409-6C23-4196-B905-B889AC944BF8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62856A-B9CF-41DE-8339-6B734E5BCB18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CB1ADD-17BF-4204-AFD9-29EB831C2941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675EBB-5A9E-4C43-ABE4-904FDB7F59C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71415-EE4A-4D3F-A1E9-0B1D120BB656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E13CA7D-48C4-4058-8EEC-68B680CF4509}"/>
              </a:ext>
            </a:extLst>
          </p:cNvPr>
          <p:cNvSpPr/>
          <p:nvPr/>
        </p:nvSpPr>
        <p:spPr>
          <a:xfrm>
            <a:off x="788794" y="933617"/>
            <a:ext cx="2771582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6890-08F7-406F-BEAC-5CA950270606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회의 후 플레이어 배치</a:t>
            </a:r>
            <a:endParaRPr lang="en-US" altLang="ko-KR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CA8FC1-B854-4D7B-AF43-11DF36D58BA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26DBCE-A7DC-4029-BF7F-E1F2A4EEDC0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35DD8F-D842-4DB6-9CF9-DC9F23EAC6F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BB8ECF-C7CC-47CF-8B2E-267B064FADAF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C227D2-E8F4-4955-B948-B557B4904449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583837-5B22-4F3B-8172-0DD973913B8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68AB62-FED1-438D-8A52-2BCDBBBD6F2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3F8B9D-8FDB-42ED-A2E2-C9B7D95AD60D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D757E1-F7B2-4B79-932A-B144038FC79C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CD5D504-7841-451C-AD91-ABCCEEC12274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53367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989043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904048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498174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302326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824025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822347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669541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3062397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647542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7096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780426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730057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320359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316586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130913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125050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780425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285824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6064164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444522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9736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262357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118023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26573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95152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54155-499C-45EB-8277-87FBABCD853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4FD30E-ACC3-40EF-B32D-E8A09D3DC3DE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A9E1BC-173B-48A4-97A4-A80496F20BE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D7869D-6537-4DDE-AD4D-B36C07B6517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CDC383-DACF-40E2-B055-A34B195C16AC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7C4C8E-7A4D-48F1-98C4-FC7984538E26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9A8AED-1CC1-48EA-BDBF-1AA60D72233E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DDD7AD-6C7C-4930-90D8-9CDB45E980A4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71F28D-7FF4-45E4-BAF4-E41B0242A69E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BD6A77B-A327-4CE5-89AE-C5DC46A66A53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판단 97"/>
          <p:cNvSpPr/>
          <p:nvPr/>
        </p:nvSpPr>
        <p:spPr>
          <a:xfrm>
            <a:off x="5336154" y="417180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59222" y="155737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69229" y="221679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9369" y="219921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61695" y="169052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37495" y="243224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68015" y="334529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32524" y="258984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9606" y="219921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85405" y="175331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43284" y="219921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62414" y="243660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64410" y="263502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601000" y="481432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80902" y="414536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96624" y="399374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603868" y="476628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97629" y="476564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603868" y="556878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9512" y="556506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38002" y="437402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404420" y="437402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7875" y="474369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11213" y="496850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27943" y="479508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38001" y="517072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35862" y="627627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42448" y="494529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72134" y="577101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17392" y="218803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663" y="275641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43293" y="216479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9544" y="275172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96360" y="41249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62202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0053" y="472529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28037" y="515790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26894" y="55196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25721" y="54991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92053" y="421998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81353" y="358268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5440" y="435049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49029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30C03C-CDB5-4749-94C8-E6054C4DC096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CC1061-AE5E-4C17-B63B-529D56219BD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FBB30A-28C6-4099-8A70-4C358080231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C9FA046-DC81-4FF2-A919-88D123C8981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84B2643-C2FC-4ED5-BADA-36B4E386C7D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B241A40-8B23-4573-AA2C-EFA74756B0F0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A7899F-4427-402E-9E24-FFAAD069F3A0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A3E516A-5185-46D3-88F0-FEE682EF79E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DB2FBB-AB29-43A4-81DF-4558ABEE96D0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투표 </a:t>
            </a:r>
            <a:r>
              <a:rPr lang="ko-KR" altLang="en-US" sz="2800" b="1" dirty="0" err="1"/>
              <a:t>결과창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26BF36-DD57-4820-B113-52C0E0732A3B}"/>
              </a:ext>
            </a:extLst>
          </p:cNvPr>
          <p:cNvGrpSpPr/>
          <p:nvPr/>
        </p:nvGrpSpPr>
        <p:grpSpPr>
          <a:xfrm>
            <a:off x="206463" y="2560553"/>
            <a:ext cx="5864766" cy="2944826"/>
            <a:chOff x="390952" y="2129479"/>
            <a:chExt cx="7874742" cy="395407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FBE2648-7857-49D5-ADBB-6FDCDB601A06}"/>
                </a:ext>
              </a:extLst>
            </p:cNvPr>
            <p:cNvSpPr/>
            <p:nvPr/>
          </p:nvSpPr>
          <p:spPr>
            <a:xfrm rot="5400000">
              <a:off x="2351283" y="169148"/>
              <a:ext cx="3954079" cy="7874742"/>
            </a:xfrm>
            <a:prstGeom prst="roundRect">
              <a:avLst/>
            </a:prstGeom>
            <a:solidFill>
              <a:srgbClr val="73BCE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 descr="수영이(가) 표시된 사진&#10;&#10;자동 생성된 설명">
              <a:extLst>
                <a:ext uri="{FF2B5EF4-FFF2-40B4-BE49-F238E27FC236}">
                  <a16:creationId xmlns:a16="http://schemas.microsoft.com/office/drawing/2014/main" id="{B0700F95-E358-4790-9D08-5B3D9B92F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91" y="2147811"/>
              <a:ext cx="2629138" cy="391821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13EFB48-2066-4A87-8185-3C08E8F76CDC}"/>
                </a:ext>
              </a:extLst>
            </p:cNvPr>
            <p:cNvSpPr txBox="1"/>
            <p:nvPr/>
          </p:nvSpPr>
          <p:spPr>
            <a:xfrm>
              <a:off x="1808862" y="5063171"/>
              <a:ext cx="4888995" cy="99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( </a:t>
              </a:r>
              <a:r>
                <a:rPr lang="ko-KR" altLang="en-US" sz="1050" b="1" dirty="0"/>
                <a:t>플레이어 닉네임 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은</a:t>
              </a:r>
              <a:r>
                <a:rPr lang="en-US" altLang="ko-KR" sz="1050" b="1" dirty="0"/>
                <a:t>(</a:t>
              </a:r>
              <a:r>
                <a:rPr lang="ko-KR" altLang="en-US" sz="1050" b="1" dirty="0"/>
                <a:t>는</a:t>
              </a:r>
              <a:r>
                <a:rPr lang="en-US" altLang="ko-KR" sz="1050" b="1" dirty="0"/>
                <a:t>) </a:t>
              </a:r>
              <a:r>
                <a:rPr lang="ko-KR" altLang="en-US" sz="1050" b="1" dirty="0"/>
                <a:t>납치자였습니다</a:t>
              </a:r>
              <a:r>
                <a:rPr lang="en-US" altLang="ko-KR" sz="1050" b="1" dirty="0"/>
                <a:t>.</a:t>
              </a:r>
            </a:p>
            <a:p>
              <a:pPr algn="ctr"/>
              <a:r>
                <a:rPr lang="ko-KR" altLang="en-US" sz="1050" b="1" dirty="0"/>
                <a:t>그</a:t>
              </a:r>
              <a:r>
                <a:rPr lang="en-US" altLang="ko-KR" sz="1050" b="1" dirty="0"/>
                <a:t>(</a:t>
              </a:r>
              <a:r>
                <a:rPr lang="ko-KR" altLang="en-US" sz="1050" b="1" dirty="0" err="1"/>
                <a:t>녀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는 바다에 빠진 후 후회하고 있습니다</a:t>
              </a:r>
              <a:r>
                <a:rPr lang="en-US" altLang="ko-KR" sz="1050" b="1" dirty="0"/>
                <a:t>.</a:t>
              </a:r>
            </a:p>
            <a:p>
              <a:pPr algn="ctr"/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납치자가 </a:t>
              </a:r>
              <a:r>
                <a:rPr lang="en-US" altLang="ko-KR" sz="1050" b="1" dirty="0"/>
                <a:t>n</a:t>
              </a:r>
              <a:r>
                <a:rPr lang="ko-KR" altLang="en-US" sz="1050" b="1" dirty="0"/>
                <a:t>명 남았습니다</a:t>
              </a:r>
              <a:r>
                <a:rPr lang="en-US" altLang="ko-KR" sz="1050" b="1" dirty="0"/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CF5EF5A-3238-4901-B7A4-CDE6F71DC823}"/>
              </a:ext>
            </a:extLst>
          </p:cNvPr>
          <p:cNvGrpSpPr/>
          <p:nvPr/>
        </p:nvGrpSpPr>
        <p:grpSpPr>
          <a:xfrm>
            <a:off x="6224085" y="2574205"/>
            <a:ext cx="5864766" cy="2944826"/>
            <a:chOff x="390952" y="2129479"/>
            <a:chExt cx="7874742" cy="395407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396048B-3982-4055-8B76-1579A8193FC9}"/>
                </a:ext>
              </a:extLst>
            </p:cNvPr>
            <p:cNvSpPr/>
            <p:nvPr/>
          </p:nvSpPr>
          <p:spPr>
            <a:xfrm rot="5400000">
              <a:off x="2351283" y="169148"/>
              <a:ext cx="3954079" cy="7874742"/>
            </a:xfrm>
            <a:prstGeom prst="roundRect">
              <a:avLst/>
            </a:prstGeom>
            <a:solidFill>
              <a:srgbClr val="73BCE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8E3045-79D9-497B-B8BC-96370AD25828}"/>
                </a:ext>
              </a:extLst>
            </p:cNvPr>
            <p:cNvSpPr txBox="1"/>
            <p:nvPr/>
          </p:nvSpPr>
          <p:spPr>
            <a:xfrm>
              <a:off x="1808862" y="5063171"/>
              <a:ext cx="4888995" cy="99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( </a:t>
              </a:r>
              <a:r>
                <a:rPr lang="ko-KR" altLang="en-US" sz="1050" b="1" dirty="0"/>
                <a:t>플레이어 닉네임 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은</a:t>
              </a:r>
              <a:r>
                <a:rPr lang="en-US" altLang="ko-KR" sz="1050" b="1" dirty="0"/>
                <a:t>(</a:t>
              </a:r>
              <a:r>
                <a:rPr lang="ko-KR" altLang="en-US" sz="1050" b="1" dirty="0"/>
                <a:t>는</a:t>
              </a:r>
              <a:r>
                <a:rPr lang="en-US" altLang="ko-KR" sz="1050" b="1" dirty="0"/>
                <a:t>) </a:t>
              </a:r>
              <a:r>
                <a:rPr lang="ko-KR" altLang="en-US" sz="1050" b="1" dirty="0"/>
                <a:t>납치자가 아니었습니다</a:t>
              </a:r>
              <a:r>
                <a:rPr lang="en-US" altLang="ko-KR" sz="1050" b="1" dirty="0"/>
                <a:t>.</a:t>
              </a:r>
            </a:p>
            <a:p>
              <a:pPr algn="ctr"/>
              <a:r>
                <a:rPr lang="ko-KR" altLang="en-US" sz="1050" b="1" dirty="0"/>
                <a:t>수상하긴 했지만 안타깝게 됐네요</a:t>
              </a:r>
              <a:r>
                <a:rPr lang="en-US" altLang="ko-KR" sz="1050" b="1" dirty="0"/>
                <a:t>.</a:t>
              </a:r>
            </a:p>
            <a:p>
              <a:pPr algn="ctr"/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납치자가 </a:t>
              </a:r>
              <a:r>
                <a:rPr lang="en-US" altLang="ko-KR" sz="1050" b="1" dirty="0"/>
                <a:t>n</a:t>
              </a:r>
              <a:r>
                <a:rPr lang="ko-KR" altLang="en-US" sz="1050" b="1" dirty="0"/>
                <a:t>명 남았습니다</a:t>
              </a:r>
              <a:r>
                <a:rPr lang="en-US" altLang="ko-KR" sz="1050" b="1" dirty="0"/>
                <a:t>.</a:t>
              </a:r>
            </a:p>
          </p:txBody>
        </p:sp>
      </p:grpSp>
      <p:pic>
        <p:nvPicPr>
          <p:cNvPr id="1026" name="Picture 2" descr="물 밖으로 튀어 나와 실루엣 손에 빠진 남자 로열티 무료 사진, 그림, 이미지 그리고 스톡포토그래피. Image 24256716.">
            <a:extLst>
              <a:ext uri="{FF2B5EF4-FFF2-40B4-BE49-F238E27FC236}">
                <a16:creationId xmlns:a16="http://schemas.microsoft.com/office/drawing/2014/main" id="{9914058B-1D79-44D9-A5ED-6A132C01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567" y="2833704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99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공통 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314893" y="3867268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납치자 승리</a:t>
            </a: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E25D863B-9E06-44B5-A060-ED08F599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38" y="2995280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9" y="474041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06BBB882-8DE9-4B2A-9369-FC42F1F5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98" y="2990732"/>
            <a:ext cx="914400" cy="9144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3" y="471646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98" y="47198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61" y="4667370"/>
            <a:ext cx="914400" cy="9144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0905107-7643-425F-AC99-6D951326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57" y="3004514"/>
            <a:ext cx="886836" cy="88683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F89D849-02DA-4872-8638-2FC349E2F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90" y="4756112"/>
            <a:ext cx="886836" cy="886836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8050541-DC46-487F-96AE-794557B85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00" y="4747427"/>
            <a:ext cx="886836" cy="886836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7" y="4698949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4A0F6-C959-4AD6-B239-A9A0793AC668}"/>
              </a:ext>
            </a:extLst>
          </p:cNvPr>
          <p:cNvSpPr/>
          <p:nvPr/>
        </p:nvSpPr>
        <p:spPr>
          <a:xfrm>
            <a:off x="2590548" y="2791580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EECDB1-012C-47F3-BD57-8CEC5BEA45A4}"/>
              </a:ext>
            </a:extLst>
          </p:cNvPr>
          <p:cNvSpPr/>
          <p:nvPr/>
        </p:nvSpPr>
        <p:spPr>
          <a:xfrm>
            <a:off x="2608658" y="4509094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26309" y="3854951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시민 </a:t>
            </a:r>
            <a:r>
              <a:rPr lang="ko-KR" altLang="en-US" dirty="0">
                <a:solidFill>
                  <a:schemeClr val="tx1"/>
                </a:solidFill>
              </a:rPr>
              <a:t>승리</a:t>
            </a:r>
          </a:p>
        </p:txBody>
      </p:sp>
      <p:pic>
        <p:nvPicPr>
          <p:cNvPr id="37" name="그림 36" descr="클립아트이(가) 표시된 사진&#10;&#10;자동 생성된 설명">
            <a:extLst>
              <a:ext uri="{FF2B5EF4-FFF2-40B4-BE49-F238E27FC236}">
                <a16:creationId xmlns:a16="http://schemas.microsoft.com/office/drawing/2014/main" id="{D77BB159-3069-42B2-8050-CB485D15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54" y="29829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8E359EF7-3983-42EA-8714-C1D1F79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45" y="472809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9" name="그림 38" descr="벡터그래픽이(가) 표시된 사진&#10;&#10;자동 생성된 설명">
            <a:extLst>
              <a:ext uri="{FF2B5EF4-FFF2-40B4-BE49-F238E27FC236}">
                <a16:creationId xmlns:a16="http://schemas.microsoft.com/office/drawing/2014/main" id="{14F82095-D83E-49FC-B141-D177FE205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14" y="2978415"/>
            <a:ext cx="914400" cy="914400"/>
          </a:xfrm>
          <a:prstGeom prst="rect">
            <a:avLst/>
          </a:prstGeom>
        </p:spPr>
      </p:pic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6B1D055B-5505-40C1-91A4-79183B73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69" y="4704148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ACCB054-FA89-4612-92C2-F9586415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14" y="470754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F700F386-8E6E-4C1C-86AF-449A7AA1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77" y="4655053"/>
            <a:ext cx="914400" cy="914400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8BBE5C4C-D5B5-442A-8F6F-48E405D22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73" y="2992197"/>
            <a:ext cx="886836" cy="886836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9B8431FB-9417-4C7A-A126-86183E654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06" y="4743795"/>
            <a:ext cx="886836" cy="886836"/>
          </a:xfrm>
          <a:prstGeom prst="rect">
            <a:avLst/>
          </a:prstGeom>
        </p:spPr>
      </p:pic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F20009B3-FB23-4582-BD41-F0D0F9331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16" y="4735110"/>
            <a:ext cx="886836" cy="886836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664A30C-C6D6-4B0B-A114-3E465429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73" y="4686632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FA6A2C-0FCD-4992-9737-6F8A2869A016}"/>
              </a:ext>
            </a:extLst>
          </p:cNvPr>
          <p:cNvSpPr/>
          <p:nvPr/>
        </p:nvSpPr>
        <p:spPr>
          <a:xfrm>
            <a:off x="8601964" y="2779263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D31D-00E2-4D8A-AB2E-7C79523A6565}"/>
              </a:ext>
            </a:extLst>
          </p:cNvPr>
          <p:cNvSpPr/>
          <p:nvPr/>
        </p:nvSpPr>
        <p:spPr>
          <a:xfrm>
            <a:off x="8620074" y="4496777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308313E-D446-4C9E-BB3E-B4BC9C897152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856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납치자가 다 죽었을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살인 사건 - 스톡일러스트 [41559464] - PIXTA">
            <a:extLst>
              <a:ext uri="{FF2B5EF4-FFF2-40B4-BE49-F238E27FC236}">
                <a16:creationId xmlns:a16="http://schemas.microsoft.com/office/drawing/2014/main" id="{2FC76769-84F3-4249-96F6-C4634F7C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87" y="2919996"/>
            <a:ext cx="3516085" cy="27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살인 사건 - 스톡일러스트 [41559464] - PIXTA">
            <a:extLst>
              <a:ext uri="{FF2B5EF4-FFF2-40B4-BE49-F238E27FC236}">
                <a16:creationId xmlns:a16="http://schemas.microsoft.com/office/drawing/2014/main" id="{E4DDF074-E768-4AFE-8A3D-1B943AEB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67" y="2846765"/>
            <a:ext cx="2835426" cy="21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살인 사건 - 스톡일러스트 [41559464] - PIXTA">
            <a:extLst>
              <a:ext uri="{FF2B5EF4-FFF2-40B4-BE49-F238E27FC236}">
                <a16:creationId xmlns:a16="http://schemas.microsoft.com/office/drawing/2014/main" id="{B56AB350-5871-469F-AA06-52F12A00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76" y="2919996"/>
            <a:ext cx="2740263" cy="21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검은 화면에서 총소리 또는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칼 찔리는 소리가 난 후 캐릭터 모양은 아니지만 </a:t>
            </a:r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</a:rPr>
              <a:t>개의 사람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모양의 아이콘이 죽어 있으며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다시 검은 화면으로 바뀜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이 후에 공통 결과창으로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넘어간다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949146-2C9F-4FC5-BF65-375C68F174B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4FA26-8309-4DD0-A6DE-D71E76CE04FD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7E867-9666-4B05-B927-1B36C6C02601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80190F-4EB5-4AF1-80B6-081EC402A06A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36705C-A127-4359-B849-4EECD90E67E3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503DDE-4A52-4186-81BD-FEC2C2F6F143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544717-CDCA-48BD-9C8F-2CE5992EB1B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491334-54BD-4746-98EB-8E1DD71F9EC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956702-0AA7-4024-A40C-31AA7A109D6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83325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EAC4A5-EE8F-4167-B0D9-3CD18842DA20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돋보기로 사람을 검사하는 듯한 모션을 한다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</a:rPr>
              <a:t>그 사람을 지나치면 빨간 느낌표가 표시되며 검은 화면으로 바뀐다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공동 결과창으로 이동</a:t>
            </a:r>
          </a:p>
        </p:txBody>
      </p:sp>
      <p:pic>
        <p:nvPicPr>
          <p:cNvPr id="6" name="그래픽 5" descr="남자 윤곽선">
            <a:extLst>
              <a:ext uri="{FF2B5EF4-FFF2-40B4-BE49-F238E27FC236}">
                <a16:creationId xmlns:a16="http://schemas.microsoft.com/office/drawing/2014/main" id="{EADB742A-6A5D-4F23-A97C-FCD24478A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4750" y="3251717"/>
            <a:ext cx="1824136" cy="1824136"/>
          </a:xfrm>
          <a:prstGeom prst="rect">
            <a:avLst/>
          </a:prstGeom>
        </p:spPr>
      </p:pic>
      <p:pic>
        <p:nvPicPr>
          <p:cNvPr id="25" name="그래픽 24" descr="남자 윤곽선">
            <a:extLst>
              <a:ext uri="{FF2B5EF4-FFF2-40B4-BE49-F238E27FC236}">
                <a16:creationId xmlns:a16="http://schemas.microsoft.com/office/drawing/2014/main" id="{A3AA7A24-8100-46D9-BFFD-EE8B0AA3E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8866" y="3093097"/>
            <a:ext cx="1824136" cy="1824136"/>
          </a:xfrm>
          <a:prstGeom prst="rect">
            <a:avLst/>
          </a:prstGeom>
        </p:spPr>
      </p:pic>
      <p:pic>
        <p:nvPicPr>
          <p:cNvPr id="29" name="그래픽 28" descr="남자 윤곽선">
            <a:extLst>
              <a:ext uri="{FF2B5EF4-FFF2-40B4-BE49-F238E27FC236}">
                <a16:creationId xmlns:a16="http://schemas.microsoft.com/office/drawing/2014/main" id="{6A445642-7ADF-416E-A6AE-5F3909557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2982" y="3093097"/>
            <a:ext cx="1824136" cy="1824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4C182-44E4-41D3-B2F4-7ACC44FCD16F}"/>
              </a:ext>
            </a:extLst>
          </p:cNvPr>
          <p:cNvSpPr txBox="1"/>
          <p:nvPr/>
        </p:nvSpPr>
        <p:spPr>
          <a:xfrm>
            <a:off x="1979568" y="3651222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22A5B-4F31-4443-B807-3D9FEB71906C}"/>
              </a:ext>
            </a:extLst>
          </p:cNvPr>
          <p:cNvSpPr txBox="1"/>
          <p:nvPr/>
        </p:nvSpPr>
        <p:spPr>
          <a:xfrm>
            <a:off x="4161072" y="3533034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EE3C3A-9927-409E-837C-BB294F6AD955}"/>
              </a:ext>
            </a:extLst>
          </p:cNvPr>
          <p:cNvSpPr txBox="1"/>
          <p:nvPr/>
        </p:nvSpPr>
        <p:spPr>
          <a:xfrm>
            <a:off x="6347800" y="3503329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6" name="그래픽 15" descr="돋보기 윤곽선">
            <a:extLst>
              <a:ext uri="{FF2B5EF4-FFF2-40B4-BE49-F238E27FC236}">
                <a16:creationId xmlns:a16="http://schemas.microsoft.com/office/drawing/2014/main" id="{FDE7620F-4E24-46BD-A3A3-5F3F971E2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1407" y="3093097"/>
            <a:ext cx="1931089" cy="1931089"/>
          </a:xfrm>
          <a:prstGeom prst="rect">
            <a:avLst/>
          </a:prstGeom>
        </p:spPr>
      </p:pic>
      <p:pic>
        <p:nvPicPr>
          <p:cNvPr id="32" name="그래픽 31" descr="돋보기 윤곽선">
            <a:extLst>
              <a:ext uri="{FF2B5EF4-FFF2-40B4-BE49-F238E27FC236}">
                <a16:creationId xmlns:a16="http://schemas.microsoft.com/office/drawing/2014/main" id="{BF35FADF-E2CD-4A51-BD94-74370B3DF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991" y="3030463"/>
            <a:ext cx="1931089" cy="1931089"/>
          </a:xfrm>
          <a:prstGeom prst="rect">
            <a:avLst/>
          </a:prstGeom>
        </p:spPr>
      </p:pic>
      <p:pic>
        <p:nvPicPr>
          <p:cNvPr id="33" name="그래픽 32" descr="돋보기 윤곽선">
            <a:extLst>
              <a:ext uri="{FF2B5EF4-FFF2-40B4-BE49-F238E27FC236}">
                <a16:creationId xmlns:a16="http://schemas.microsoft.com/office/drawing/2014/main" id="{007B0A62-5F7C-4D11-BD28-365FB0C93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1470" y="2986144"/>
            <a:ext cx="1931089" cy="19310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E34DE8-3A8C-438E-832B-E2E8D9A7D418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294485-9819-498D-96F3-87FE051FA09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47157E-CFFB-4EEA-84FC-77F369B52A1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08920E-4986-4F1E-8C47-548C3F98F4FC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6053B7-6397-4E34-915D-5B85690A147B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11A488-1DBB-47B3-9EB8-6DB665BD891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DB2B21-3667-435A-AB20-03FF3AEBA1D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A040AD-5DCE-49DA-937C-7361A2A3A57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BF5ADA-8B91-4324-96DB-8C48F48929B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5417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957</Words>
  <Application>Microsoft Office PowerPoint</Application>
  <PresentationFormat>와이드스크린</PresentationFormat>
  <Paragraphs>313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Consolas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23</cp:revision>
  <dcterms:created xsi:type="dcterms:W3CDTF">2022-03-03T03:40:07Z</dcterms:created>
  <dcterms:modified xsi:type="dcterms:W3CDTF">2022-04-08T06:08:57Z</dcterms:modified>
</cp:coreProperties>
</file>