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88" r:id="rId3"/>
    <p:sldId id="268" r:id="rId4"/>
    <p:sldId id="287" r:id="rId5"/>
    <p:sldId id="281" r:id="rId6"/>
    <p:sldId id="282" r:id="rId7"/>
    <p:sldId id="285" r:id="rId8"/>
    <p:sldId id="283" r:id="rId9"/>
    <p:sldId id="28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D966"/>
    <a:srgbClr val="595959"/>
    <a:srgbClr val="FFE699"/>
    <a:srgbClr val="548235"/>
    <a:srgbClr val="C5E0B4"/>
    <a:srgbClr val="C55A11"/>
    <a:srgbClr val="E48445"/>
    <a:srgbClr val="EB7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2022-07-27(Wed)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3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4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04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4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41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9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2022-07-27(Wed)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2022-07-27(Wed)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2022-07-27(Wed)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2022-07-27(Wed)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2022-07-27(Wed)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2022-07-27(Wed)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2022-07-27(Wed)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2022-07-27(Wed)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2022-07-27(Wed)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2022-07-27(Wed)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2022-07-27(Wed)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2022-07-27(Wed)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3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</a:t>
            </a:r>
            <a:r>
              <a:rPr lang="en-US" altLang="ko-KR" sz="2800" b="1" dirty="0"/>
              <a:t>(1)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2581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가공하는 구역입니다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br>
                <a:rPr lang="en-US" altLang="ko-KR" sz="1200" dirty="0">
                  <a:solidFill>
                    <a:srgbClr val="E48445"/>
                  </a:solidFill>
                </a:rPr>
              </a:b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3853DC1-D3A0-F4D4-D955-0517633ADB5C}"/>
              </a:ext>
            </a:extLst>
          </p:cNvPr>
          <p:cNvSpPr txBox="1"/>
          <p:nvPr/>
        </p:nvSpPr>
        <p:spPr>
          <a:xfrm>
            <a:off x="781037" y="17920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인공섬</a:t>
            </a:r>
            <a:endParaRPr lang="ko-KR" altLang="en-US" sz="14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8813CF-21E0-8713-E0CD-2B7C3EE4E4E1}"/>
              </a:ext>
            </a:extLst>
          </p:cNvPr>
          <p:cNvGrpSpPr/>
          <p:nvPr/>
        </p:nvGrpSpPr>
        <p:grpSpPr>
          <a:xfrm>
            <a:off x="1031470" y="2562938"/>
            <a:ext cx="5943292" cy="2727668"/>
            <a:chOff x="1031470" y="2562938"/>
            <a:chExt cx="5943292" cy="272766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227ABDE-684F-DF38-2699-A4AF40BCAF50}"/>
                </a:ext>
              </a:extLst>
            </p:cNvPr>
            <p:cNvGrpSpPr/>
            <p:nvPr/>
          </p:nvGrpSpPr>
          <p:grpSpPr>
            <a:xfrm>
              <a:off x="3551448" y="3468805"/>
              <a:ext cx="914400" cy="914400"/>
              <a:chOff x="3386916" y="1844984"/>
              <a:chExt cx="914400" cy="914400"/>
            </a:xfrm>
          </p:grpSpPr>
          <p:sp>
            <p:nvSpPr>
              <p:cNvPr id="6" name="팔각형 5">
                <a:extLst>
                  <a:ext uri="{FF2B5EF4-FFF2-40B4-BE49-F238E27FC236}">
                    <a16:creationId xmlns:a16="http://schemas.microsoft.com/office/drawing/2014/main" id="{0792509F-1B1B-2642-FF62-4898422E85E1}"/>
                  </a:ext>
                </a:extLst>
              </p:cNvPr>
              <p:cNvSpPr/>
              <p:nvPr/>
            </p:nvSpPr>
            <p:spPr>
              <a:xfrm>
                <a:off x="3386916" y="1844984"/>
                <a:ext cx="914400" cy="914400"/>
              </a:xfrm>
              <a:prstGeom prst="octagon">
                <a:avLst/>
              </a:prstGeom>
              <a:solidFill>
                <a:srgbClr val="C5E0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육각형 144">
                <a:extLst>
                  <a:ext uri="{FF2B5EF4-FFF2-40B4-BE49-F238E27FC236}">
                    <a16:creationId xmlns:a16="http://schemas.microsoft.com/office/drawing/2014/main" id="{210892FE-E5CD-400D-FE59-A2FFEA659859}"/>
                  </a:ext>
                </a:extLst>
              </p:cNvPr>
              <p:cNvSpPr/>
              <p:nvPr/>
            </p:nvSpPr>
            <p:spPr>
              <a:xfrm>
                <a:off x="3747695" y="2198774"/>
                <a:ext cx="214975" cy="185324"/>
              </a:xfrm>
              <a:prstGeom prst="hexag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4" name="육각형 153">
              <a:extLst>
                <a:ext uri="{FF2B5EF4-FFF2-40B4-BE49-F238E27FC236}">
                  <a16:creationId xmlns:a16="http://schemas.microsoft.com/office/drawing/2014/main" id="{BD8FC219-8F6E-5C15-BCEF-AA6226352F70}"/>
                </a:ext>
              </a:extLst>
            </p:cNvPr>
            <p:cNvSpPr/>
            <p:nvPr/>
          </p:nvSpPr>
          <p:spPr>
            <a:xfrm>
              <a:off x="1031470" y="3728083"/>
              <a:ext cx="945684" cy="433857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 </a:t>
              </a:r>
            </a:p>
          </p:txBody>
        </p:sp>
        <p:sp>
          <p:nvSpPr>
            <p:cNvPr id="162" name="팔각형 161">
              <a:extLst>
                <a:ext uri="{FF2B5EF4-FFF2-40B4-BE49-F238E27FC236}">
                  <a16:creationId xmlns:a16="http://schemas.microsoft.com/office/drawing/2014/main" id="{0DDD9F7B-BB2E-6855-1CB5-C62FB29C3D86}"/>
                </a:ext>
              </a:extLst>
            </p:cNvPr>
            <p:cNvSpPr/>
            <p:nvPr/>
          </p:nvSpPr>
          <p:spPr>
            <a:xfrm>
              <a:off x="3540539" y="2562938"/>
              <a:ext cx="914400" cy="914400"/>
            </a:xfrm>
            <a:prstGeom prst="octagon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팔각형 162">
              <a:extLst>
                <a:ext uri="{FF2B5EF4-FFF2-40B4-BE49-F238E27FC236}">
                  <a16:creationId xmlns:a16="http://schemas.microsoft.com/office/drawing/2014/main" id="{9DB7E4AA-96A9-8A08-A659-61F3FE89CF3D}"/>
                </a:ext>
              </a:extLst>
            </p:cNvPr>
            <p:cNvSpPr/>
            <p:nvPr/>
          </p:nvSpPr>
          <p:spPr>
            <a:xfrm>
              <a:off x="4451191" y="3487812"/>
              <a:ext cx="914400" cy="914400"/>
            </a:xfrm>
            <a:prstGeom prst="octagon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팔각형 163">
              <a:extLst>
                <a:ext uri="{FF2B5EF4-FFF2-40B4-BE49-F238E27FC236}">
                  <a16:creationId xmlns:a16="http://schemas.microsoft.com/office/drawing/2014/main" id="{F007538E-9670-534E-0C60-659466F33B91}"/>
                </a:ext>
              </a:extLst>
            </p:cNvPr>
            <p:cNvSpPr/>
            <p:nvPr/>
          </p:nvSpPr>
          <p:spPr>
            <a:xfrm>
              <a:off x="2641421" y="3478237"/>
              <a:ext cx="914400" cy="914400"/>
            </a:xfrm>
            <a:prstGeom prst="octagon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팔각형 164">
              <a:extLst>
                <a:ext uri="{FF2B5EF4-FFF2-40B4-BE49-F238E27FC236}">
                  <a16:creationId xmlns:a16="http://schemas.microsoft.com/office/drawing/2014/main" id="{AC0ABEA2-7C16-CE7A-EB39-54ABD533EEC9}"/>
                </a:ext>
              </a:extLst>
            </p:cNvPr>
            <p:cNvSpPr/>
            <p:nvPr/>
          </p:nvSpPr>
          <p:spPr>
            <a:xfrm>
              <a:off x="3540539" y="4376206"/>
              <a:ext cx="914400" cy="914400"/>
            </a:xfrm>
            <a:prstGeom prst="octagon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2BA0B94-CF95-DC17-154A-1BADCA2B03E5}"/>
                </a:ext>
              </a:extLst>
            </p:cNvPr>
            <p:cNvSpPr/>
            <p:nvPr/>
          </p:nvSpPr>
          <p:spPr>
            <a:xfrm rot="2679586">
              <a:off x="3360769" y="3278607"/>
              <a:ext cx="383979" cy="3859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B543BA4F-A3E7-1960-08A2-387B009AAE3E}"/>
                </a:ext>
              </a:extLst>
            </p:cNvPr>
            <p:cNvSpPr/>
            <p:nvPr/>
          </p:nvSpPr>
          <p:spPr>
            <a:xfrm rot="2679586">
              <a:off x="3369288" y="4192816"/>
              <a:ext cx="383979" cy="3859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78A3449D-CBC1-1597-4F9B-843864DD7196}"/>
                </a:ext>
              </a:extLst>
            </p:cNvPr>
            <p:cNvSpPr/>
            <p:nvPr/>
          </p:nvSpPr>
          <p:spPr>
            <a:xfrm rot="2679586">
              <a:off x="4267721" y="4197731"/>
              <a:ext cx="383979" cy="3859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6EBF1B1-0387-C832-2375-AF00BE2719A1}"/>
                </a:ext>
              </a:extLst>
            </p:cNvPr>
            <p:cNvSpPr/>
            <p:nvPr/>
          </p:nvSpPr>
          <p:spPr>
            <a:xfrm rot="2679586">
              <a:off x="4257510" y="3297859"/>
              <a:ext cx="393260" cy="36099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FF2B6FC-B5EF-77D7-7463-6F2E9F2E6B5E}"/>
                </a:ext>
              </a:extLst>
            </p:cNvPr>
            <p:cNvSpPr/>
            <p:nvPr/>
          </p:nvSpPr>
          <p:spPr>
            <a:xfrm>
              <a:off x="5360194" y="3521869"/>
              <a:ext cx="783431" cy="859631"/>
            </a:xfrm>
            <a:custGeom>
              <a:avLst/>
              <a:gdLst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00075 w 776287"/>
                <a:gd name="connsiteY5" fmla="*/ 407194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76275 w 776287"/>
                <a:gd name="connsiteY5" fmla="*/ 390525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83431"/>
                <a:gd name="connsiteY0" fmla="*/ 230981 h 859631"/>
                <a:gd name="connsiteX1" fmla="*/ 0 w 783431"/>
                <a:gd name="connsiteY1" fmla="*/ 614362 h 859631"/>
                <a:gd name="connsiteX2" fmla="*/ 242887 w 783431"/>
                <a:gd name="connsiteY2" fmla="*/ 859631 h 859631"/>
                <a:gd name="connsiteX3" fmla="*/ 590550 w 783431"/>
                <a:gd name="connsiteY3" fmla="*/ 859631 h 859631"/>
                <a:gd name="connsiteX4" fmla="*/ 776287 w 783431"/>
                <a:gd name="connsiteY4" fmla="*/ 607219 h 859631"/>
                <a:gd name="connsiteX5" fmla="*/ 676275 w 783431"/>
                <a:gd name="connsiteY5" fmla="*/ 390525 h 859631"/>
                <a:gd name="connsiteX6" fmla="*/ 783431 w 783431"/>
                <a:gd name="connsiteY6" fmla="*/ 183356 h 859631"/>
                <a:gd name="connsiteX7" fmla="*/ 561975 w 783431"/>
                <a:gd name="connsiteY7" fmla="*/ 0 h 859631"/>
                <a:gd name="connsiteX8" fmla="*/ 180975 w 783431"/>
                <a:gd name="connsiteY8" fmla="*/ 2381 h 859631"/>
                <a:gd name="connsiteX9" fmla="*/ 2381 w 783431"/>
                <a:gd name="connsiteY9" fmla="*/ 230981 h 85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3431" h="859631">
                  <a:moveTo>
                    <a:pt x="2381" y="230981"/>
                  </a:moveTo>
                  <a:cubicBezTo>
                    <a:pt x="1587" y="358775"/>
                    <a:pt x="794" y="486568"/>
                    <a:pt x="0" y="614362"/>
                  </a:cubicBezTo>
                  <a:lnTo>
                    <a:pt x="242887" y="859631"/>
                  </a:lnTo>
                  <a:lnTo>
                    <a:pt x="590550" y="859631"/>
                  </a:lnTo>
                  <a:lnTo>
                    <a:pt x="776287" y="607219"/>
                  </a:lnTo>
                  <a:lnTo>
                    <a:pt x="676275" y="390525"/>
                  </a:lnTo>
                  <a:lnTo>
                    <a:pt x="783431" y="183356"/>
                  </a:lnTo>
                  <a:lnTo>
                    <a:pt x="561975" y="0"/>
                  </a:lnTo>
                  <a:lnTo>
                    <a:pt x="180975" y="2381"/>
                  </a:lnTo>
                  <a:lnTo>
                    <a:pt x="2381" y="23098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육각형 154">
              <a:extLst>
                <a:ext uri="{FF2B5EF4-FFF2-40B4-BE49-F238E27FC236}">
                  <a16:creationId xmlns:a16="http://schemas.microsoft.com/office/drawing/2014/main" id="{3C247047-D95C-BD98-D8DA-EAB90F0B84CC}"/>
                </a:ext>
              </a:extLst>
            </p:cNvPr>
            <p:cNvSpPr/>
            <p:nvPr/>
          </p:nvSpPr>
          <p:spPr>
            <a:xfrm>
              <a:off x="6020968" y="3703655"/>
              <a:ext cx="953794" cy="433857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E6147E0E-CEAF-F8AB-856E-105CB109BC8D}"/>
                </a:ext>
              </a:extLst>
            </p:cNvPr>
            <p:cNvSpPr/>
            <p:nvPr/>
          </p:nvSpPr>
          <p:spPr>
            <a:xfrm rot="10800000">
              <a:off x="1860916" y="3478727"/>
              <a:ext cx="783431" cy="859631"/>
            </a:xfrm>
            <a:custGeom>
              <a:avLst/>
              <a:gdLst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00075 w 776287"/>
                <a:gd name="connsiteY5" fmla="*/ 407194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76275 w 776287"/>
                <a:gd name="connsiteY5" fmla="*/ 390525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83431"/>
                <a:gd name="connsiteY0" fmla="*/ 230981 h 859631"/>
                <a:gd name="connsiteX1" fmla="*/ 0 w 783431"/>
                <a:gd name="connsiteY1" fmla="*/ 614362 h 859631"/>
                <a:gd name="connsiteX2" fmla="*/ 242887 w 783431"/>
                <a:gd name="connsiteY2" fmla="*/ 859631 h 859631"/>
                <a:gd name="connsiteX3" fmla="*/ 590550 w 783431"/>
                <a:gd name="connsiteY3" fmla="*/ 859631 h 859631"/>
                <a:gd name="connsiteX4" fmla="*/ 776287 w 783431"/>
                <a:gd name="connsiteY4" fmla="*/ 607219 h 859631"/>
                <a:gd name="connsiteX5" fmla="*/ 676275 w 783431"/>
                <a:gd name="connsiteY5" fmla="*/ 390525 h 859631"/>
                <a:gd name="connsiteX6" fmla="*/ 783431 w 783431"/>
                <a:gd name="connsiteY6" fmla="*/ 183356 h 859631"/>
                <a:gd name="connsiteX7" fmla="*/ 561975 w 783431"/>
                <a:gd name="connsiteY7" fmla="*/ 0 h 859631"/>
                <a:gd name="connsiteX8" fmla="*/ 180975 w 783431"/>
                <a:gd name="connsiteY8" fmla="*/ 2381 h 859631"/>
                <a:gd name="connsiteX9" fmla="*/ 2381 w 783431"/>
                <a:gd name="connsiteY9" fmla="*/ 230981 h 85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3431" h="859631">
                  <a:moveTo>
                    <a:pt x="2381" y="230981"/>
                  </a:moveTo>
                  <a:cubicBezTo>
                    <a:pt x="1587" y="358775"/>
                    <a:pt x="794" y="486568"/>
                    <a:pt x="0" y="614362"/>
                  </a:cubicBezTo>
                  <a:lnTo>
                    <a:pt x="242887" y="859631"/>
                  </a:lnTo>
                  <a:lnTo>
                    <a:pt x="590550" y="859631"/>
                  </a:lnTo>
                  <a:lnTo>
                    <a:pt x="776287" y="607219"/>
                  </a:lnTo>
                  <a:lnTo>
                    <a:pt x="676275" y="390525"/>
                  </a:lnTo>
                  <a:lnTo>
                    <a:pt x="783431" y="183356"/>
                  </a:lnTo>
                  <a:lnTo>
                    <a:pt x="561975" y="0"/>
                  </a:lnTo>
                  <a:lnTo>
                    <a:pt x="180975" y="2381"/>
                  </a:lnTo>
                  <a:lnTo>
                    <a:pt x="2381" y="2309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F1020BEB-02B4-E0FF-8D1F-94CDBDCAFA61}"/>
                </a:ext>
              </a:extLst>
            </p:cNvPr>
            <p:cNvSpPr/>
            <p:nvPr/>
          </p:nvSpPr>
          <p:spPr>
            <a:xfrm>
              <a:off x="4707912" y="4114899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60C24840-8FD6-0891-0132-BF656B2DEBB8}"/>
                </a:ext>
              </a:extLst>
            </p:cNvPr>
            <p:cNvSpPr/>
            <p:nvPr/>
          </p:nvSpPr>
          <p:spPr>
            <a:xfrm>
              <a:off x="4613504" y="3869600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892C525-F6D7-A108-E995-2E96EB0A5204}"/>
                </a:ext>
              </a:extLst>
            </p:cNvPr>
            <p:cNvSpPr/>
            <p:nvPr/>
          </p:nvSpPr>
          <p:spPr>
            <a:xfrm>
              <a:off x="4729803" y="3681999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CDC1348-7FC0-8C50-5080-ACE4E2628669}"/>
                </a:ext>
              </a:extLst>
            </p:cNvPr>
            <p:cNvSpPr/>
            <p:nvPr/>
          </p:nvSpPr>
          <p:spPr>
            <a:xfrm>
              <a:off x="3822402" y="46393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D5DE0FB-917B-8190-8CB8-6526937B26B3}"/>
                </a:ext>
              </a:extLst>
            </p:cNvPr>
            <p:cNvSpPr/>
            <p:nvPr/>
          </p:nvSpPr>
          <p:spPr>
            <a:xfrm>
              <a:off x="3974802" y="47917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59D80A2-8776-D8F5-6D05-A4BDFD552205}"/>
                </a:ext>
              </a:extLst>
            </p:cNvPr>
            <p:cNvSpPr/>
            <p:nvPr/>
          </p:nvSpPr>
          <p:spPr>
            <a:xfrm>
              <a:off x="4127202" y="49441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D82C9A8-EB67-AE29-EB20-59F7789F2BF9}"/>
                </a:ext>
              </a:extLst>
            </p:cNvPr>
            <p:cNvSpPr/>
            <p:nvPr/>
          </p:nvSpPr>
          <p:spPr>
            <a:xfrm>
              <a:off x="4127202" y="4632361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81325C7C-A9AD-CD79-54BE-D6A448087E44}"/>
                </a:ext>
              </a:extLst>
            </p:cNvPr>
            <p:cNvSpPr/>
            <p:nvPr/>
          </p:nvSpPr>
          <p:spPr>
            <a:xfrm>
              <a:off x="3836113" y="49441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4AE4A2AD-4BF6-4ABB-FD24-AA0A3AC0B8D4}"/>
                </a:ext>
              </a:extLst>
            </p:cNvPr>
            <p:cNvSpPr/>
            <p:nvPr/>
          </p:nvSpPr>
          <p:spPr>
            <a:xfrm>
              <a:off x="5630632" y="3516976"/>
              <a:ext cx="210359" cy="1211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62391773-3A49-ED34-6D21-2C0FBA61053A}"/>
                </a:ext>
              </a:extLst>
            </p:cNvPr>
            <p:cNvSpPr/>
            <p:nvPr/>
          </p:nvSpPr>
          <p:spPr>
            <a:xfrm>
              <a:off x="2127876" y="3473048"/>
              <a:ext cx="210359" cy="1211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DB40F60C-42DA-E1DB-CF31-4E0C2F8D0E94}"/>
                </a:ext>
              </a:extLst>
            </p:cNvPr>
            <p:cNvSpPr/>
            <p:nvPr/>
          </p:nvSpPr>
          <p:spPr>
            <a:xfrm>
              <a:off x="5668950" y="4265225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02DFA7D-2C3A-C751-FC95-2BFCA25E0A33}"/>
                </a:ext>
              </a:extLst>
            </p:cNvPr>
            <p:cNvSpPr/>
            <p:nvPr/>
          </p:nvSpPr>
          <p:spPr>
            <a:xfrm>
              <a:off x="3303680" y="3702741"/>
              <a:ext cx="119538" cy="119538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6ECA3F87-E611-FC80-3555-E4B8BC92B1E2}"/>
                </a:ext>
              </a:extLst>
            </p:cNvPr>
            <p:cNvSpPr/>
            <p:nvPr/>
          </p:nvSpPr>
          <p:spPr>
            <a:xfrm>
              <a:off x="3305905" y="4036831"/>
              <a:ext cx="119538" cy="119538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F9B82B8-0209-E6F8-5CB6-026F608C9D66}"/>
                </a:ext>
              </a:extLst>
            </p:cNvPr>
            <p:cNvSpPr/>
            <p:nvPr/>
          </p:nvSpPr>
          <p:spPr>
            <a:xfrm>
              <a:off x="2798982" y="3628714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868E5CA-36D2-D973-EC46-01D4E7C92503}"/>
                </a:ext>
              </a:extLst>
            </p:cNvPr>
            <p:cNvSpPr/>
            <p:nvPr/>
          </p:nvSpPr>
          <p:spPr>
            <a:xfrm>
              <a:off x="2778683" y="4132475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BFCB8309-A572-38BB-9CBF-2935C692E944}"/>
                </a:ext>
              </a:extLst>
            </p:cNvPr>
            <p:cNvSpPr/>
            <p:nvPr/>
          </p:nvSpPr>
          <p:spPr>
            <a:xfrm>
              <a:off x="3061374" y="3545211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9A401BE7-2045-2006-20C3-904EA05BE75D}"/>
                </a:ext>
              </a:extLst>
            </p:cNvPr>
            <p:cNvSpPr/>
            <p:nvPr/>
          </p:nvSpPr>
          <p:spPr>
            <a:xfrm>
              <a:off x="3052964" y="4266631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5D4E76E2-8A33-79FF-7E24-5AB92D11634F}"/>
                </a:ext>
              </a:extLst>
            </p:cNvPr>
            <p:cNvSpPr/>
            <p:nvPr/>
          </p:nvSpPr>
          <p:spPr>
            <a:xfrm>
              <a:off x="2140911" y="4209818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CAA72FFB-0FFF-071B-DFA7-6C091AB1DB2A}"/>
                </a:ext>
              </a:extLst>
            </p:cNvPr>
            <p:cNvSpPr/>
            <p:nvPr/>
          </p:nvSpPr>
          <p:spPr>
            <a:xfrm rot="18793458">
              <a:off x="3328735" y="3328607"/>
              <a:ext cx="270054" cy="131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5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0B716955-6704-FEF0-5D06-C194039BF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33764" y="3691081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BA1E4B1C-6FA7-FD10-03A7-717DD2F7B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64342" y="4217395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D533F281-D523-170C-52DC-5BB50D19F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12810" y="4008074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0633CA01-4E78-6339-A4E6-073B2A2DF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85864" y="3442118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447A6691-ADD5-A3FD-0CB5-CAC16960FF8C}"/>
                </a:ext>
              </a:extLst>
            </p:cNvPr>
            <p:cNvSpPr/>
            <p:nvPr/>
          </p:nvSpPr>
          <p:spPr>
            <a:xfrm rot="19192136">
              <a:off x="4476316" y="4423474"/>
              <a:ext cx="154871" cy="103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17914A93-5DB6-BF28-C109-7BD005CB32B6}"/>
                </a:ext>
              </a:extLst>
            </p:cNvPr>
            <p:cNvSpPr/>
            <p:nvPr/>
          </p:nvSpPr>
          <p:spPr>
            <a:xfrm rot="2577581">
              <a:off x="3356530" y="4432545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순서도: 자기 디스크 202">
              <a:extLst>
                <a:ext uri="{FF2B5EF4-FFF2-40B4-BE49-F238E27FC236}">
                  <a16:creationId xmlns:a16="http://schemas.microsoft.com/office/drawing/2014/main" id="{02E98DE3-2B47-D089-7703-1D049DC8E8D4}"/>
                </a:ext>
              </a:extLst>
            </p:cNvPr>
            <p:cNvSpPr/>
            <p:nvPr/>
          </p:nvSpPr>
          <p:spPr>
            <a:xfrm>
              <a:off x="4486887" y="3256968"/>
              <a:ext cx="101017" cy="16752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BC1891-D919-8442-6575-D388822D6AD0}"/>
                </a:ext>
              </a:extLst>
            </p:cNvPr>
            <p:cNvSpPr txBox="1"/>
            <p:nvPr/>
          </p:nvSpPr>
          <p:spPr>
            <a:xfrm>
              <a:off x="1955122" y="3818774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블루팀</a:t>
              </a:r>
              <a:r>
                <a:rPr lang="ko-KR" altLang="en-US" sz="700" b="1" dirty="0"/>
                <a:t> 로비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842CEC4-6530-0793-41A3-32634E646D26}"/>
                </a:ext>
              </a:extLst>
            </p:cNvPr>
            <p:cNvSpPr txBox="1"/>
            <p:nvPr/>
          </p:nvSpPr>
          <p:spPr>
            <a:xfrm>
              <a:off x="5403027" y="3850785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레드팀</a:t>
              </a:r>
              <a:r>
                <a:rPr lang="ko-KR" altLang="en-US" sz="700" b="1" dirty="0"/>
                <a:t> 로비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41591D0-6A10-69EF-59D6-9521079E49D2}"/>
                </a:ext>
              </a:extLst>
            </p:cNvPr>
            <p:cNvSpPr txBox="1"/>
            <p:nvPr/>
          </p:nvSpPr>
          <p:spPr>
            <a:xfrm>
              <a:off x="2806297" y="3851256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모래사장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BAECE07E-2208-7521-D1AE-B394AB287F3A}"/>
                </a:ext>
              </a:extLst>
            </p:cNvPr>
            <p:cNvSpPr txBox="1"/>
            <p:nvPr/>
          </p:nvSpPr>
          <p:spPr>
            <a:xfrm>
              <a:off x="4813551" y="3852239"/>
              <a:ext cx="2744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숲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6E85EBF-9099-6FDB-04E4-7082FBD1DB1F}"/>
                </a:ext>
              </a:extLst>
            </p:cNvPr>
            <p:cNvSpPr txBox="1"/>
            <p:nvPr/>
          </p:nvSpPr>
          <p:spPr>
            <a:xfrm>
              <a:off x="3881769" y="4728256"/>
              <a:ext cx="2744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밭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92050D1-BCC8-5A86-AAA5-A8EE1AE83891}"/>
                </a:ext>
              </a:extLst>
            </p:cNvPr>
            <p:cNvSpPr txBox="1"/>
            <p:nvPr/>
          </p:nvSpPr>
          <p:spPr>
            <a:xfrm>
              <a:off x="4208970" y="3384176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충전실</a:t>
              </a:r>
              <a:endParaRPr lang="ko-KR" altLang="en-US" sz="700" b="1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2EB950B-8CC0-4599-C695-58B50F31338F}"/>
                </a:ext>
              </a:extLst>
            </p:cNvPr>
            <p:cNvSpPr txBox="1"/>
            <p:nvPr/>
          </p:nvSpPr>
          <p:spPr>
            <a:xfrm>
              <a:off x="3351927" y="3377760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엔진실</a:t>
              </a:r>
              <a:endParaRPr lang="ko-KR" altLang="en-US" sz="700" b="1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220C14C5-2A34-E5E8-B3CE-6273116E51A6}"/>
                </a:ext>
              </a:extLst>
            </p:cNvPr>
            <p:cNvSpPr txBox="1"/>
            <p:nvPr/>
          </p:nvSpPr>
          <p:spPr>
            <a:xfrm>
              <a:off x="3324463" y="4267165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물통창고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DCEF8C3-8F21-F5F9-722C-7E35150162A0}"/>
                </a:ext>
              </a:extLst>
            </p:cNvPr>
            <p:cNvSpPr txBox="1"/>
            <p:nvPr/>
          </p:nvSpPr>
          <p:spPr>
            <a:xfrm>
              <a:off x="4240694" y="4236668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/>
                <a:t>배터리</a:t>
              </a:r>
              <a:endParaRPr lang="en-US" altLang="ko-KR" sz="700" b="1" dirty="0"/>
            </a:p>
            <a:p>
              <a:pPr algn="ctr"/>
              <a:r>
                <a:rPr lang="ko-KR" altLang="en-US" sz="700" b="1" dirty="0"/>
                <a:t>창고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2D99A64-1708-611A-1B39-5903B2553468}"/>
                </a:ext>
              </a:extLst>
            </p:cNvPr>
            <p:cNvSpPr txBox="1"/>
            <p:nvPr/>
          </p:nvSpPr>
          <p:spPr>
            <a:xfrm>
              <a:off x="3826547" y="2910167"/>
              <a:ext cx="5886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동굴       </a:t>
              </a:r>
            </a:p>
          </p:txBody>
        </p:sp>
      </p:grpSp>
      <p:sp>
        <p:nvSpPr>
          <p:cNvPr id="217" name="자유형: 도형 216">
            <a:extLst>
              <a:ext uri="{FF2B5EF4-FFF2-40B4-BE49-F238E27FC236}">
                <a16:creationId xmlns:a16="http://schemas.microsoft.com/office/drawing/2014/main" id="{9B9A99BA-7F1D-7B05-041E-0FA82E709804}"/>
              </a:ext>
            </a:extLst>
          </p:cNvPr>
          <p:cNvSpPr/>
          <p:nvPr/>
        </p:nvSpPr>
        <p:spPr>
          <a:xfrm rot="11732750">
            <a:off x="3688987" y="2758772"/>
            <a:ext cx="383241" cy="256699"/>
          </a:xfrm>
          <a:custGeom>
            <a:avLst/>
            <a:gdLst>
              <a:gd name="connsiteX0" fmla="*/ 800100 w 807720"/>
              <a:gd name="connsiteY0" fmla="*/ 160020 h 541020"/>
              <a:gd name="connsiteX1" fmla="*/ 807720 w 807720"/>
              <a:gd name="connsiteY1" fmla="*/ 388620 h 541020"/>
              <a:gd name="connsiteX2" fmla="*/ 144780 w 807720"/>
              <a:gd name="connsiteY2" fmla="*/ 541020 h 541020"/>
              <a:gd name="connsiteX3" fmla="*/ 0 w 807720"/>
              <a:gd name="connsiteY3" fmla="*/ 327660 h 541020"/>
              <a:gd name="connsiteX4" fmla="*/ 304800 w 807720"/>
              <a:gd name="connsiteY4" fmla="*/ 0 h 541020"/>
              <a:gd name="connsiteX5" fmla="*/ 685800 w 807720"/>
              <a:gd name="connsiteY5" fmla="*/ 38100 h 541020"/>
              <a:gd name="connsiteX6" fmla="*/ 800100 w 807720"/>
              <a:gd name="connsiteY6" fmla="*/ 160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720" h="541020">
                <a:moveTo>
                  <a:pt x="800100" y="160020"/>
                </a:moveTo>
                <a:lnTo>
                  <a:pt x="807720" y="388620"/>
                </a:lnTo>
                <a:lnTo>
                  <a:pt x="144780" y="541020"/>
                </a:lnTo>
                <a:lnTo>
                  <a:pt x="0" y="327660"/>
                </a:lnTo>
                <a:lnTo>
                  <a:pt x="304800" y="0"/>
                </a:lnTo>
                <a:lnTo>
                  <a:pt x="685800" y="38100"/>
                </a:lnTo>
                <a:lnTo>
                  <a:pt x="800100" y="160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자유형: 도형 217">
            <a:extLst>
              <a:ext uri="{FF2B5EF4-FFF2-40B4-BE49-F238E27FC236}">
                <a16:creationId xmlns:a16="http://schemas.microsoft.com/office/drawing/2014/main" id="{CCFB1054-4256-1B4C-F22B-7736E1E47812}"/>
              </a:ext>
            </a:extLst>
          </p:cNvPr>
          <p:cNvSpPr/>
          <p:nvPr/>
        </p:nvSpPr>
        <p:spPr>
          <a:xfrm rot="11732750">
            <a:off x="3950259" y="3031618"/>
            <a:ext cx="383241" cy="256699"/>
          </a:xfrm>
          <a:custGeom>
            <a:avLst/>
            <a:gdLst>
              <a:gd name="connsiteX0" fmla="*/ 800100 w 807720"/>
              <a:gd name="connsiteY0" fmla="*/ 160020 h 541020"/>
              <a:gd name="connsiteX1" fmla="*/ 807720 w 807720"/>
              <a:gd name="connsiteY1" fmla="*/ 388620 h 541020"/>
              <a:gd name="connsiteX2" fmla="*/ 144780 w 807720"/>
              <a:gd name="connsiteY2" fmla="*/ 541020 h 541020"/>
              <a:gd name="connsiteX3" fmla="*/ 0 w 807720"/>
              <a:gd name="connsiteY3" fmla="*/ 327660 h 541020"/>
              <a:gd name="connsiteX4" fmla="*/ 304800 w 807720"/>
              <a:gd name="connsiteY4" fmla="*/ 0 h 541020"/>
              <a:gd name="connsiteX5" fmla="*/ 685800 w 807720"/>
              <a:gd name="connsiteY5" fmla="*/ 38100 h 541020"/>
              <a:gd name="connsiteX6" fmla="*/ 800100 w 807720"/>
              <a:gd name="connsiteY6" fmla="*/ 160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720" h="541020">
                <a:moveTo>
                  <a:pt x="800100" y="160020"/>
                </a:moveTo>
                <a:lnTo>
                  <a:pt x="807720" y="388620"/>
                </a:lnTo>
                <a:lnTo>
                  <a:pt x="144780" y="541020"/>
                </a:lnTo>
                <a:lnTo>
                  <a:pt x="0" y="327660"/>
                </a:lnTo>
                <a:lnTo>
                  <a:pt x="304800" y="0"/>
                </a:lnTo>
                <a:lnTo>
                  <a:pt x="685800" y="38100"/>
                </a:lnTo>
                <a:lnTo>
                  <a:pt x="800100" y="160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1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</a:t>
            </a:r>
            <a:r>
              <a:rPr lang="en-US" altLang="ko-KR" sz="2800" b="1" dirty="0"/>
              <a:t>(2)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346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물통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배터리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</a:p>
            <a:p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C98D2-16B3-8B15-CDCE-F5F3090964DD}"/>
              </a:ext>
            </a:extLst>
          </p:cNvPr>
          <p:cNvGrpSpPr/>
          <p:nvPr/>
        </p:nvGrpSpPr>
        <p:grpSpPr>
          <a:xfrm>
            <a:off x="3307000" y="3218672"/>
            <a:ext cx="3683002" cy="1690310"/>
            <a:chOff x="1031470" y="2562938"/>
            <a:chExt cx="5943292" cy="2727668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D8813CF-21E0-8713-E0CD-2B7C3EE4E4E1}"/>
                </a:ext>
              </a:extLst>
            </p:cNvPr>
            <p:cNvGrpSpPr/>
            <p:nvPr/>
          </p:nvGrpSpPr>
          <p:grpSpPr>
            <a:xfrm>
              <a:off x="1031470" y="2562938"/>
              <a:ext cx="5943292" cy="2727668"/>
              <a:chOff x="1031470" y="2562938"/>
              <a:chExt cx="5943292" cy="272766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227ABDE-684F-DF38-2699-A4AF40BCAF50}"/>
                  </a:ext>
                </a:extLst>
              </p:cNvPr>
              <p:cNvGrpSpPr/>
              <p:nvPr/>
            </p:nvGrpSpPr>
            <p:grpSpPr>
              <a:xfrm>
                <a:off x="3551448" y="3468805"/>
                <a:ext cx="914400" cy="914400"/>
                <a:chOff x="3386916" y="1844984"/>
                <a:chExt cx="914400" cy="914400"/>
              </a:xfrm>
            </p:grpSpPr>
            <p:sp>
              <p:nvSpPr>
                <p:cNvPr id="6" name="팔각형 5">
                  <a:extLst>
                    <a:ext uri="{FF2B5EF4-FFF2-40B4-BE49-F238E27FC236}">
                      <a16:creationId xmlns:a16="http://schemas.microsoft.com/office/drawing/2014/main" id="{0792509F-1B1B-2642-FF62-4898422E85E1}"/>
                    </a:ext>
                  </a:extLst>
                </p:cNvPr>
                <p:cNvSpPr/>
                <p:nvPr/>
              </p:nvSpPr>
              <p:spPr>
                <a:xfrm>
                  <a:off x="3386916" y="1844984"/>
                  <a:ext cx="914400" cy="914400"/>
                </a:xfrm>
                <a:prstGeom prst="octagon">
                  <a:avLst/>
                </a:prstGeom>
                <a:solidFill>
                  <a:srgbClr val="C5E0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5" name="육각형 144">
                  <a:extLst>
                    <a:ext uri="{FF2B5EF4-FFF2-40B4-BE49-F238E27FC236}">
                      <a16:creationId xmlns:a16="http://schemas.microsoft.com/office/drawing/2014/main" id="{210892FE-E5CD-400D-FE59-A2FFEA659859}"/>
                    </a:ext>
                  </a:extLst>
                </p:cNvPr>
                <p:cNvSpPr/>
                <p:nvPr/>
              </p:nvSpPr>
              <p:spPr>
                <a:xfrm>
                  <a:off x="3747695" y="2198774"/>
                  <a:ext cx="214975" cy="185324"/>
                </a:xfrm>
                <a:prstGeom prst="hexag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54" name="육각형 153">
                <a:extLst>
                  <a:ext uri="{FF2B5EF4-FFF2-40B4-BE49-F238E27FC236}">
                    <a16:creationId xmlns:a16="http://schemas.microsoft.com/office/drawing/2014/main" id="{BD8FC219-8F6E-5C15-BCEF-AA6226352F70}"/>
                  </a:ext>
                </a:extLst>
              </p:cNvPr>
              <p:cNvSpPr/>
              <p:nvPr/>
            </p:nvSpPr>
            <p:spPr>
              <a:xfrm>
                <a:off x="1031470" y="3728083"/>
                <a:ext cx="945684" cy="433857"/>
              </a:xfrm>
              <a:prstGeom prst="hexagon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 </a:t>
                </a:r>
              </a:p>
            </p:txBody>
          </p:sp>
          <p:sp>
            <p:nvSpPr>
              <p:cNvPr id="162" name="팔각형 161">
                <a:extLst>
                  <a:ext uri="{FF2B5EF4-FFF2-40B4-BE49-F238E27FC236}">
                    <a16:creationId xmlns:a16="http://schemas.microsoft.com/office/drawing/2014/main" id="{0DDD9F7B-BB2E-6855-1CB5-C62FB29C3D86}"/>
                  </a:ext>
                </a:extLst>
              </p:cNvPr>
              <p:cNvSpPr/>
              <p:nvPr/>
            </p:nvSpPr>
            <p:spPr>
              <a:xfrm>
                <a:off x="3540539" y="2562938"/>
                <a:ext cx="914400" cy="914400"/>
              </a:xfrm>
              <a:prstGeom prst="octag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팔각형 162">
                <a:extLst>
                  <a:ext uri="{FF2B5EF4-FFF2-40B4-BE49-F238E27FC236}">
                    <a16:creationId xmlns:a16="http://schemas.microsoft.com/office/drawing/2014/main" id="{9DB7E4AA-96A9-8A08-A659-61F3FE89CF3D}"/>
                  </a:ext>
                </a:extLst>
              </p:cNvPr>
              <p:cNvSpPr/>
              <p:nvPr/>
            </p:nvSpPr>
            <p:spPr>
              <a:xfrm>
                <a:off x="4451191" y="3487812"/>
                <a:ext cx="914400" cy="914400"/>
              </a:xfrm>
              <a:prstGeom prst="octagon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팔각형 163">
                <a:extLst>
                  <a:ext uri="{FF2B5EF4-FFF2-40B4-BE49-F238E27FC236}">
                    <a16:creationId xmlns:a16="http://schemas.microsoft.com/office/drawing/2014/main" id="{F007538E-9670-534E-0C60-659466F33B91}"/>
                  </a:ext>
                </a:extLst>
              </p:cNvPr>
              <p:cNvSpPr/>
              <p:nvPr/>
            </p:nvSpPr>
            <p:spPr>
              <a:xfrm>
                <a:off x="2641421" y="3478237"/>
                <a:ext cx="914400" cy="914400"/>
              </a:xfrm>
              <a:prstGeom prst="octagon">
                <a:avLst/>
              </a:prstGeom>
              <a:solidFill>
                <a:srgbClr val="FFE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5" name="팔각형 164">
                <a:extLst>
                  <a:ext uri="{FF2B5EF4-FFF2-40B4-BE49-F238E27FC236}">
                    <a16:creationId xmlns:a16="http://schemas.microsoft.com/office/drawing/2014/main" id="{AC0ABEA2-7C16-CE7A-EB39-54ABD533EEC9}"/>
                  </a:ext>
                </a:extLst>
              </p:cNvPr>
              <p:cNvSpPr/>
              <p:nvPr/>
            </p:nvSpPr>
            <p:spPr>
              <a:xfrm>
                <a:off x="3540539" y="4376206"/>
                <a:ext cx="914400" cy="914400"/>
              </a:xfrm>
              <a:prstGeom prst="octagon">
                <a:avLst/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2BA0B94-CF95-DC17-154A-1BADCA2B03E5}"/>
                  </a:ext>
                </a:extLst>
              </p:cNvPr>
              <p:cNvSpPr/>
              <p:nvPr/>
            </p:nvSpPr>
            <p:spPr>
              <a:xfrm rot="2679586">
                <a:off x="3360769" y="3278607"/>
                <a:ext cx="383979" cy="38597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B543BA4F-A3E7-1960-08A2-387B009AAE3E}"/>
                  </a:ext>
                </a:extLst>
              </p:cNvPr>
              <p:cNvSpPr/>
              <p:nvPr/>
            </p:nvSpPr>
            <p:spPr>
              <a:xfrm rot="2679586">
                <a:off x="3369288" y="4192816"/>
                <a:ext cx="383979" cy="38597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8A3449D-CBC1-1597-4F9B-843864DD7196}"/>
                  </a:ext>
                </a:extLst>
              </p:cNvPr>
              <p:cNvSpPr/>
              <p:nvPr/>
            </p:nvSpPr>
            <p:spPr>
              <a:xfrm rot="2679586">
                <a:off x="4267721" y="4197731"/>
                <a:ext cx="383979" cy="38597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36EBF1B1-0387-C832-2375-AF00BE2719A1}"/>
                  </a:ext>
                </a:extLst>
              </p:cNvPr>
              <p:cNvSpPr/>
              <p:nvPr/>
            </p:nvSpPr>
            <p:spPr>
              <a:xfrm rot="2679586">
                <a:off x="4257510" y="3297859"/>
                <a:ext cx="393260" cy="36099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BFF2B6FC-B5EF-77D7-7463-6F2E9F2E6B5E}"/>
                  </a:ext>
                </a:extLst>
              </p:cNvPr>
              <p:cNvSpPr/>
              <p:nvPr/>
            </p:nvSpPr>
            <p:spPr>
              <a:xfrm>
                <a:off x="5360194" y="3521869"/>
                <a:ext cx="783431" cy="859631"/>
              </a:xfrm>
              <a:custGeom>
                <a:avLst/>
                <a:gdLst>
                  <a:gd name="connsiteX0" fmla="*/ 2381 w 776287"/>
                  <a:gd name="connsiteY0" fmla="*/ 230981 h 859631"/>
                  <a:gd name="connsiteX1" fmla="*/ 0 w 776287"/>
                  <a:gd name="connsiteY1" fmla="*/ 614362 h 859631"/>
                  <a:gd name="connsiteX2" fmla="*/ 242887 w 776287"/>
                  <a:gd name="connsiteY2" fmla="*/ 859631 h 859631"/>
                  <a:gd name="connsiteX3" fmla="*/ 590550 w 776287"/>
                  <a:gd name="connsiteY3" fmla="*/ 859631 h 859631"/>
                  <a:gd name="connsiteX4" fmla="*/ 776287 w 776287"/>
                  <a:gd name="connsiteY4" fmla="*/ 607219 h 859631"/>
                  <a:gd name="connsiteX5" fmla="*/ 600075 w 776287"/>
                  <a:gd name="connsiteY5" fmla="*/ 407194 h 859631"/>
                  <a:gd name="connsiteX6" fmla="*/ 738187 w 776287"/>
                  <a:gd name="connsiteY6" fmla="*/ 185737 h 859631"/>
                  <a:gd name="connsiteX7" fmla="*/ 561975 w 776287"/>
                  <a:gd name="connsiteY7" fmla="*/ 0 h 859631"/>
                  <a:gd name="connsiteX8" fmla="*/ 180975 w 776287"/>
                  <a:gd name="connsiteY8" fmla="*/ 2381 h 859631"/>
                  <a:gd name="connsiteX9" fmla="*/ 2381 w 776287"/>
                  <a:gd name="connsiteY9" fmla="*/ 230981 h 859631"/>
                  <a:gd name="connsiteX0" fmla="*/ 2381 w 776287"/>
                  <a:gd name="connsiteY0" fmla="*/ 230981 h 859631"/>
                  <a:gd name="connsiteX1" fmla="*/ 0 w 776287"/>
                  <a:gd name="connsiteY1" fmla="*/ 614362 h 859631"/>
                  <a:gd name="connsiteX2" fmla="*/ 242887 w 776287"/>
                  <a:gd name="connsiteY2" fmla="*/ 859631 h 859631"/>
                  <a:gd name="connsiteX3" fmla="*/ 590550 w 776287"/>
                  <a:gd name="connsiteY3" fmla="*/ 859631 h 859631"/>
                  <a:gd name="connsiteX4" fmla="*/ 776287 w 776287"/>
                  <a:gd name="connsiteY4" fmla="*/ 607219 h 859631"/>
                  <a:gd name="connsiteX5" fmla="*/ 676275 w 776287"/>
                  <a:gd name="connsiteY5" fmla="*/ 390525 h 859631"/>
                  <a:gd name="connsiteX6" fmla="*/ 738187 w 776287"/>
                  <a:gd name="connsiteY6" fmla="*/ 185737 h 859631"/>
                  <a:gd name="connsiteX7" fmla="*/ 561975 w 776287"/>
                  <a:gd name="connsiteY7" fmla="*/ 0 h 859631"/>
                  <a:gd name="connsiteX8" fmla="*/ 180975 w 776287"/>
                  <a:gd name="connsiteY8" fmla="*/ 2381 h 859631"/>
                  <a:gd name="connsiteX9" fmla="*/ 2381 w 776287"/>
                  <a:gd name="connsiteY9" fmla="*/ 230981 h 859631"/>
                  <a:gd name="connsiteX0" fmla="*/ 2381 w 783431"/>
                  <a:gd name="connsiteY0" fmla="*/ 230981 h 859631"/>
                  <a:gd name="connsiteX1" fmla="*/ 0 w 783431"/>
                  <a:gd name="connsiteY1" fmla="*/ 614362 h 859631"/>
                  <a:gd name="connsiteX2" fmla="*/ 242887 w 783431"/>
                  <a:gd name="connsiteY2" fmla="*/ 859631 h 859631"/>
                  <a:gd name="connsiteX3" fmla="*/ 590550 w 783431"/>
                  <a:gd name="connsiteY3" fmla="*/ 859631 h 859631"/>
                  <a:gd name="connsiteX4" fmla="*/ 776287 w 783431"/>
                  <a:gd name="connsiteY4" fmla="*/ 607219 h 859631"/>
                  <a:gd name="connsiteX5" fmla="*/ 676275 w 783431"/>
                  <a:gd name="connsiteY5" fmla="*/ 390525 h 859631"/>
                  <a:gd name="connsiteX6" fmla="*/ 783431 w 783431"/>
                  <a:gd name="connsiteY6" fmla="*/ 183356 h 859631"/>
                  <a:gd name="connsiteX7" fmla="*/ 561975 w 783431"/>
                  <a:gd name="connsiteY7" fmla="*/ 0 h 859631"/>
                  <a:gd name="connsiteX8" fmla="*/ 180975 w 783431"/>
                  <a:gd name="connsiteY8" fmla="*/ 2381 h 859631"/>
                  <a:gd name="connsiteX9" fmla="*/ 2381 w 783431"/>
                  <a:gd name="connsiteY9" fmla="*/ 230981 h 859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431" h="859631">
                    <a:moveTo>
                      <a:pt x="2381" y="230981"/>
                    </a:moveTo>
                    <a:cubicBezTo>
                      <a:pt x="1587" y="358775"/>
                      <a:pt x="794" y="486568"/>
                      <a:pt x="0" y="614362"/>
                    </a:cubicBezTo>
                    <a:lnTo>
                      <a:pt x="242887" y="859631"/>
                    </a:lnTo>
                    <a:lnTo>
                      <a:pt x="590550" y="859631"/>
                    </a:lnTo>
                    <a:lnTo>
                      <a:pt x="776287" y="607219"/>
                    </a:lnTo>
                    <a:lnTo>
                      <a:pt x="676275" y="390525"/>
                    </a:lnTo>
                    <a:lnTo>
                      <a:pt x="783431" y="183356"/>
                    </a:lnTo>
                    <a:lnTo>
                      <a:pt x="561975" y="0"/>
                    </a:lnTo>
                    <a:lnTo>
                      <a:pt x="180975" y="2381"/>
                    </a:lnTo>
                    <a:lnTo>
                      <a:pt x="2381" y="23098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육각형 154">
                <a:extLst>
                  <a:ext uri="{FF2B5EF4-FFF2-40B4-BE49-F238E27FC236}">
                    <a16:creationId xmlns:a16="http://schemas.microsoft.com/office/drawing/2014/main" id="{3C247047-D95C-BD98-D8DA-EAB90F0B84CC}"/>
                  </a:ext>
                </a:extLst>
              </p:cNvPr>
              <p:cNvSpPr/>
              <p:nvPr/>
            </p:nvSpPr>
            <p:spPr>
              <a:xfrm>
                <a:off x="6020968" y="3703655"/>
                <a:ext cx="953794" cy="433857"/>
              </a:xfrm>
              <a:prstGeom prst="hexagon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70" name="자유형: 도형 169">
                <a:extLst>
                  <a:ext uri="{FF2B5EF4-FFF2-40B4-BE49-F238E27FC236}">
                    <a16:creationId xmlns:a16="http://schemas.microsoft.com/office/drawing/2014/main" id="{E6147E0E-CEAF-F8AB-856E-105CB109BC8D}"/>
                  </a:ext>
                </a:extLst>
              </p:cNvPr>
              <p:cNvSpPr/>
              <p:nvPr/>
            </p:nvSpPr>
            <p:spPr>
              <a:xfrm rot="10800000">
                <a:off x="1860916" y="3478727"/>
                <a:ext cx="783431" cy="859631"/>
              </a:xfrm>
              <a:custGeom>
                <a:avLst/>
                <a:gdLst>
                  <a:gd name="connsiteX0" fmla="*/ 2381 w 776287"/>
                  <a:gd name="connsiteY0" fmla="*/ 230981 h 859631"/>
                  <a:gd name="connsiteX1" fmla="*/ 0 w 776287"/>
                  <a:gd name="connsiteY1" fmla="*/ 614362 h 859631"/>
                  <a:gd name="connsiteX2" fmla="*/ 242887 w 776287"/>
                  <a:gd name="connsiteY2" fmla="*/ 859631 h 859631"/>
                  <a:gd name="connsiteX3" fmla="*/ 590550 w 776287"/>
                  <a:gd name="connsiteY3" fmla="*/ 859631 h 859631"/>
                  <a:gd name="connsiteX4" fmla="*/ 776287 w 776287"/>
                  <a:gd name="connsiteY4" fmla="*/ 607219 h 859631"/>
                  <a:gd name="connsiteX5" fmla="*/ 600075 w 776287"/>
                  <a:gd name="connsiteY5" fmla="*/ 407194 h 859631"/>
                  <a:gd name="connsiteX6" fmla="*/ 738187 w 776287"/>
                  <a:gd name="connsiteY6" fmla="*/ 185737 h 859631"/>
                  <a:gd name="connsiteX7" fmla="*/ 561975 w 776287"/>
                  <a:gd name="connsiteY7" fmla="*/ 0 h 859631"/>
                  <a:gd name="connsiteX8" fmla="*/ 180975 w 776287"/>
                  <a:gd name="connsiteY8" fmla="*/ 2381 h 859631"/>
                  <a:gd name="connsiteX9" fmla="*/ 2381 w 776287"/>
                  <a:gd name="connsiteY9" fmla="*/ 230981 h 859631"/>
                  <a:gd name="connsiteX0" fmla="*/ 2381 w 776287"/>
                  <a:gd name="connsiteY0" fmla="*/ 230981 h 859631"/>
                  <a:gd name="connsiteX1" fmla="*/ 0 w 776287"/>
                  <a:gd name="connsiteY1" fmla="*/ 614362 h 859631"/>
                  <a:gd name="connsiteX2" fmla="*/ 242887 w 776287"/>
                  <a:gd name="connsiteY2" fmla="*/ 859631 h 859631"/>
                  <a:gd name="connsiteX3" fmla="*/ 590550 w 776287"/>
                  <a:gd name="connsiteY3" fmla="*/ 859631 h 859631"/>
                  <a:gd name="connsiteX4" fmla="*/ 776287 w 776287"/>
                  <a:gd name="connsiteY4" fmla="*/ 607219 h 859631"/>
                  <a:gd name="connsiteX5" fmla="*/ 676275 w 776287"/>
                  <a:gd name="connsiteY5" fmla="*/ 390525 h 859631"/>
                  <a:gd name="connsiteX6" fmla="*/ 738187 w 776287"/>
                  <a:gd name="connsiteY6" fmla="*/ 185737 h 859631"/>
                  <a:gd name="connsiteX7" fmla="*/ 561975 w 776287"/>
                  <a:gd name="connsiteY7" fmla="*/ 0 h 859631"/>
                  <a:gd name="connsiteX8" fmla="*/ 180975 w 776287"/>
                  <a:gd name="connsiteY8" fmla="*/ 2381 h 859631"/>
                  <a:gd name="connsiteX9" fmla="*/ 2381 w 776287"/>
                  <a:gd name="connsiteY9" fmla="*/ 230981 h 859631"/>
                  <a:gd name="connsiteX0" fmla="*/ 2381 w 783431"/>
                  <a:gd name="connsiteY0" fmla="*/ 230981 h 859631"/>
                  <a:gd name="connsiteX1" fmla="*/ 0 w 783431"/>
                  <a:gd name="connsiteY1" fmla="*/ 614362 h 859631"/>
                  <a:gd name="connsiteX2" fmla="*/ 242887 w 783431"/>
                  <a:gd name="connsiteY2" fmla="*/ 859631 h 859631"/>
                  <a:gd name="connsiteX3" fmla="*/ 590550 w 783431"/>
                  <a:gd name="connsiteY3" fmla="*/ 859631 h 859631"/>
                  <a:gd name="connsiteX4" fmla="*/ 776287 w 783431"/>
                  <a:gd name="connsiteY4" fmla="*/ 607219 h 859631"/>
                  <a:gd name="connsiteX5" fmla="*/ 676275 w 783431"/>
                  <a:gd name="connsiteY5" fmla="*/ 390525 h 859631"/>
                  <a:gd name="connsiteX6" fmla="*/ 783431 w 783431"/>
                  <a:gd name="connsiteY6" fmla="*/ 183356 h 859631"/>
                  <a:gd name="connsiteX7" fmla="*/ 561975 w 783431"/>
                  <a:gd name="connsiteY7" fmla="*/ 0 h 859631"/>
                  <a:gd name="connsiteX8" fmla="*/ 180975 w 783431"/>
                  <a:gd name="connsiteY8" fmla="*/ 2381 h 859631"/>
                  <a:gd name="connsiteX9" fmla="*/ 2381 w 783431"/>
                  <a:gd name="connsiteY9" fmla="*/ 230981 h 859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431" h="859631">
                    <a:moveTo>
                      <a:pt x="2381" y="230981"/>
                    </a:moveTo>
                    <a:cubicBezTo>
                      <a:pt x="1587" y="358775"/>
                      <a:pt x="794" y="486568"/>
                      <a:pt x="0" y="614362"/>
                    </a:cubicBezTo>
                    <a:lnTo>
                      <a:pt x="242887" y="859631"/>
                    </a:lnTo>
                    <a:lnTo>
                      <a:pt x="590550" y="859631"/>
                    </a:lnTo>
                    <a:lnTo>
                      <a:pt x="776287" y="607219"/>
                    </a:lnTo>
                    <a:lnTo>
                      <a:pt x="676275" y="390525"/>
                    </a:lnTo>
                    <a:lnTo>
                      <a:pt x="783431" y="183356"/>
                    </a:lnTo>
                    <a:lnTo>
                      <a:pt x="561975" y="0"/>
                    </a:lnTo>
                    <a:lnTo>
                      <a:pt x="180975" y="2381"/>
                    </a:lnTo>
                    <a:lnTo>
                      <a:pt x="2381" y="23098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F1020BEB-02B4-E0FF-8D1F-94CDBDCAFA61}"/>
                  </a:ext>
                </a:extLst>
              </p:cNvPr>
              <p:cNvSpPr/>
              <p:nvPr/>
            </p:nvSpPr>
            <p:spPr>
              <a:xfrm>
                <a:off x="4707912" y="4114899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60C24840-8FD6-0891-0132-BF656B2DEBB8}"/>
                  </a:ext>
                </a:extLst>
              </p:cNvPr>
              <p:cNvSpPr/>
              <p:nvPr/>
            </p:nvSpPr>
            <p:spPr>
              <a:xfrm>
                <a:off x="4613504" y="3869600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3892C525-F6D7-A108-E995-2E96EB0A5204}"/>
                  </a:ext>
                </a:extLst>
              </p:cNvPr>
              <p:cNvSpPr/>
              <p:nvPr/>
            </p:nvSpPr>
            <p:spPr>
              <a:xfrm>
                <a:off x="4729803" y="3681999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ECDC1348-7FC0-8C50-5080-ACE4E2628669}"/>
                  </a:ext>
                </a:extLst>
              </p:cNvPr>
              <p:cNvSpPr/>
              <p:nvPr/>
            </p:nvSpPr>
            <p:spPr>
              <a:xfrm>
                <a:off x="3822402" y="4639353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7D5DE0FB-917B-8190-8CB8-6526937B26B3}"/>
                  </a:ext>
                </a:extLst>
              </p:cNvPr>
              <p:cNvSpPr/>
              <p:nvPr/>
            </p:nvSpPr>
            <p:spPr>
              <a:xfrm>
                <a:off x="3974802" y="4791753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C59D80A2-8776-D8F5-6D05-A4BDFD552205}"/>
                  </a:ext>
                </a:extLst>
              </p:cNvPr>
              <p:cNvSpPr/>
              <p:nvPr/>
            </p:nvSpPr>
            <p:spPr>
              <a:xfrm>
                <a:off x="4127202" y="4944153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5D82C9A8-EB67-AE29-EB20-59F7789F2BF9}"/>
                  </a:ext>
                </a:extLst>
              </p:cNvPr>
              <p:cNvSpPr/>
              <p:nvPr/>
            </p:nvSpPr>
            <p:spPr>
              <a:xfrm>
                <a:off x="4127202" y="4632361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81325C7C-A9AD-CD79-54BE-D6A448087E44}"/>
                  </a:ext>
                </a:extLst>
              </p:cNvPr>
              <p:cNvSpPr/>
              <p:nvPr/>
            </p:nvSpPr>
            <p:spPr>
              <a:xfrm>
                <a:off x="3836113" y="4944153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4AE4A2AD-4BF6-4ABB-FD24-AA0A3AC0B8D4}"/>
                  </a:ext>
                </a:extLst>
              </p:cNvPr>
              <p:cNvSpPr/>
              <p:nvPr/>
            </p:nvSpPr>
            <p:spPr>
              <a:xfrm>
                <a:off x="5630632" y="3516976"/>
                <a:ext cx="210359" cy="1211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62391773-3A49-ED34-6D21-2C0FBA61053A}"/>
                  </a:ext>
                </a:extLst>
              </p:cNvPr>
              <p:cNvSpPr/>
              <p:nvPr/>
            </p:nvSpPr>
            <p:spPr>
              <a:xfrm>
                <a:off x="2127876" y="3473048"/>
                <a:ext cx="210359" cy="1211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0F60C-42DA-E1DB-CF31-4E0C2F8D0E94}"/>
                  </a:ext>
                </a:extLst>
              </p:cNvPr>
              <p:cNvSpPr/>
              <p:nvPr/>
            </p:nvSpPr>
            <p:spPr>
              <a:xfrm>
                <a:off x="5668950" y="4265225"/>
                <a:ext cx="210359" cy="1211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802DFA7D-2C3A-C751-FC95-2BFCA25E0A33}"/>
                  </a:ext>
                </a:extLst>
              </p:cNvPr>
              <p:cNvSpPr/>
              <p:nvPr/>
            </p:nvSpPr>
            <p:spPr>
              <a:xfrm>
                <a:off x="3303680" y="3702741"/>
                <a:ext cx="119538" cy="119538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6ECA3F87-E611-FC80-3555-E4B8BC92B1E2}"/>
                  </a:ext>
                </a:extLst>
              </p:cNvPr>
              <p:cNvSpPr/>
              <p:nvPr/>
            </p:nvSpPr>
            <p:spPr>
              <a:xfrm>
                <a:off x="3305905" y="4036831"/>
                <a:ext cx="119538" cy="119538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F9B82B8-0209-E6F8-5CB6-026F608C9D66}"/>
                  </a:ext>
                </a:extLst>
              </p:cNvPr>
              <p:cNvSpPr/>
              <p:nvPr/>
            </p:nvSpPr>
            <p:spPr>
              <a:xfrm>
                <a:off x="2798982" y="3628714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9868E5CA-36D2-D973-EC46-01D4E7C92503}"/>
                  </a:ext>
                </a:extLst>
              </p:cNvPr>
              <p:cNvSpPr/>
              <p:nvPr/>
            </p:nvSpPr>
            <p:spPr>
              <a:xfrm>
                <a:off x="2778683" y="4132475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BFCB8309-A572-38BB-9CBF-2935C692E944}"/>
                  </a:ext>
                </a:extLst>
              </p:cNvPr>
              <p:cNvSpPr/>
              <p:nvPr/>
            </p:nvSpPr>
            <p:spPr>
              <a:xfrm>
                <a:off x="3061374" y="3545211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9A401BE7-2045-2006-20C3-904EA05BE75D}"/>
                  </a:ext>
                </a:extLst>
              </p:cNvPr>
              <p:cNvSpPr/>
              <p:nvPr/>
            </p:nvSpPr>
            <p:spPr>
              <a:xfrm>
                <a:off x="3052964" y="4266631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5D4E76E2-8A33-79FF-7E24-5AB92D11634F}"/>
                  </a:ext>
                </a:extLst>
              </p:cNvPr>
              <p:cNvSpPr/>
              <p:nvPr/>
            </p:nvSpPr>
            <p:spPr>
              <a:xfrm>
                <a:off x="2140911" y="4209818"/>
                <a:ext cx="210359" cy="1211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CAA72FFB-0FFF-071B-DFA7-6C091AB1DB2A}"/>
                  </a:ext>
                </a:extLst>
              </p:cNvPr>
              <p:cNvSpPr/>
              <p:nvPr/>
            </p:nvSpPr>
            <p:spPr>
              <a:xfrm rot="18793458">
                <a:off x="3328735" y="3328607"/>
                <a:ext cx="270054" cy="13142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95" name="Picture 2" descr="휴지통 이미지 _사진 401181754 무료 다운로드_lovepik.com">
                <a:extLst>
                  <a:ext uri="{FF2B5EF4-FFF2-40B4-BE49-F238E27FC236}">
                    <a16:creationId xmlns:a16="http://schemas.microsoft.com/office/drawing/2014/main" id="{0B716955-6704-FEF0-5D06-C194039BF6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533764" y="3691081"/>
                <a:ext cx="163294" cy="16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7" name="Picture 2" descr="휴지통 이미지 _사진 401181754 무료 다운로드_lovepik.com">
                <a:extLst>
                  <a:ext uri="{FF2B5EF4-FFF2-40B4-BE49-F238E27FC236}">
                    <a16:creationId xmlns:a16="http://schemas.microsoft.com/office/drawing/2014/main" id="{BA1E4B1C-6FA7-FD10-03A7-717DD2F7B4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764342" y="4217395"/>
                <a:ext cx="163294" cy="16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8" name="Picture 2" descr="휴지통 이미지 _사진 401181754 무료 다운로드_lovepik.com">
                <a:extLst>
                  <a:ext uri="{FF2B5EF4-FFF2-40B4-BE49-F238E27FC236}">
                    <a16:creationId xmlns:a16="http://schemas.microsoft.com/office/drawing/2014/main" id="{D533F281-D523-170C-52DC-5BB50D19F9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312810" y="4008074"/>
                <a:ext cx="163294" cy="16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휴지통 이미지 _사진 401181754 무료 다운로드_lovepik.com">
                <a:extLst>
                  <a:ext uri="{FF2B5EF4-FFF2-40B4-BE49-F238E27FC236}">
                    <a16:creationId xmlns:a16="http://schemas.microsoft.com/office/drawing/2014/main" id="{0633CA01-4E78-6339-A4E6-073B2A2DF7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085864" y="3442118"/>
                <a:ext cx="163294" cy="16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447A6691-ADD5-A3FD-0CB5-CAC16960FF8C}"/>
                  </a:ext>
                </a:extLst>
              </p:cNvPr>
              <p:cNvSpPr/>
              <p:nvPr/>
            </p:nvSpPr>
            <p:spPr>
              <a:xfrm rot="19192136">
                <a:off x="4476316" y="4423474"/>
                <a:ext cx="154871" cy="1039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17914A93-5DB6-BF28-C109-7BD005CB32B6}"/>
                  </a:ext>
                </a:extLst>
              </p:cNvPr>
              <p:cNvSpPr/>
              <p:nvPr/>
            </p:nvSpPr>
            <p:spPr>
              <a:xfrm rot="2577581">
                <a:off x="3356530" y="4432545"/>
                <a:ext cx="210359" cy="1211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순서도: 자기 디스크 202">
                <a:extLst>
                  <a:ext uri="{FF2B5EF4-FFF2-40B4-BE49-F238E27FC236}">
                    <a16:creationId xmlns:a16="http://schemas.microsoft.com/office/drawing/2014/main" id="{02E98DE3-2B47-D089-7703-1D049DC8E8D4}"/>
                  </a:ext>
                </a:extLst>
              </p:cNvPr>
              <p:cNvSpPr/>
              <p:nvPr/>
            </p:nvSpPr>
            <p:spPr>
              <a:xfrm>
                <a:off x="4486887" y="3256968"/>
                <a:ext cx="101017" cy="167521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9B9A99BA-7F1D-7B05-041E-0FA82E709804}"/>
                </a:ext>
              </a:extLst>
            </p:cNvPr>
            <p:cNvSpPr/>
            <p:nvPr/>
          </p:nvSpPr>
          <p:spPr>
            <a:xfrm rot="11732750">
              <a:off x="3688987" y="2758772"/>
              <a:ext cx="383241" cy="256699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CCFB1054-4256-1B4C-F22B-7736E1E47812}"/>
                </a:ext>
              </a:extLst>
            </p:cNvPr>
            <p:cNvSpPr/>
            <p:nvPr/>
          </p:nvSpPr>
          <p:spPr>
            <a:xfrm rot="11732750">
              <a:off x="3950259" y="3031618"/>
              <a:ext cx="383241" cy="256699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DA2073A-42FF-6093-208E-1C6CC19A69C2}"/>
              </a:ext>
            </a:extLst>
          </p:cNvPr>
          <p:cNvGrpSpPr/>
          <p:nvPr/>
        </p:nvGrpSpPr>
        <p:grpSpPr>
          <a:xfrm>
            <a:off x="340398" y="3969042"/>
            <a:ext cx="2991813" cy="1644510"/>
            <a:chOff x="-5483966" y="2868423"/>
            <a:chExt cx="5928547" cy="3258746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8227A25-3A6B-D6AC-45D8-859AD011D239}"/>
                </a:ext>
              </a:extLst>
            </p:cNvPr>
            <p:cNvGrpSpPr/>
            <p:nvPr/>
          </p:nvGrpSpPr>
          <p:grpSpPr>
            <a:xfrm>
              <a:off x="-1857342" y="3455095"/>
              <a:ext cx="2301923" cy="1830112"/>
              <a:chOff x="-1857342" y="3455095"/>
              <a:chExt cx="2301923" cy="1830112"/>
            </a:xfrm>
          </p:grpSpPr>
          <p:sp>
            <p:nvSpPr>
              <p:cNvPr id="65" name="순서도: 수동 연산 64">
                <a:extLst>
                  <a:ext uri="{FF2B5EF4-FFF2-40B4-BE49-F238E27FC236}">
                    <a16:creationId xmlns:a16="http://schemas.microsoft.com/office/drawing/2014/main" id="{9135777D-6E87-EDA5-C751-CDEC6C68E50E}"/>
                  </a:ext>
                </a:extLst>
              </p:cNvPr>
              <p:cNvSpPr/>
              <p:nvPr/>
            </p:nvSpPr>
            <p:spPr>
              <a:xfrm>
                <a:off x="-980974" y="3455095"/>
                <a:ext cx="780580" cy="612648"/>
              </a:xfrm>
              <a:prstGeom prst="flowChartManualOperation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순서도: 수동 연산 65">
                <a:extLst>
                  <a:ext uri="{FF2B5EF4-FFF2-40B4-BE49-F238E27FC236}">
                    <a16:creationId xmlns:a16="http://schemas.microsoft.com/office/drawing/2014/main" id="{A36DC7CB-0A1E-3F52-5DFE-416FAFCA4606}"/>
                  </a:ext>
                </a:extLst>
              </p:cNvPr>
              <p:cNvSpPr/>
              <p:nvPr/>
            </p:nvSpPr>
            <p:spPr>
              <a:xfrm>
                <a:off x="-819446" y="4063827"/>
                <a:ext cx="457603" cy="612648"/>
              </a:xfrm>
              <a:prstGeom prst="flowChartManualOperation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순서도: 수동 연산 66">
                <a:extLst>
                  <a:ext uri="{FF2B5EF4-FFF2-40B4-BE49-F238E27FC236}">
                    <a16:creationId xmlns:a16="http://schemas.microsoft.com/office/drawing/2014/main" id="{12C6A295-3467-50A3-F5AC-5DCC6EDA2F4C}"/>
                  </a:ext>
                </a:extLst>
              </p:cNvPr>
              <p:cNvSpPr/>
              <p:nvPr/>
            </p:nvSpPr>
            <p:spPr>
              <a:xfrm>
                <a:off x="-729712" y="4672559"/>
                <a:ext cx="284136" cy="612648"/>
              </a:xfrm>
              <a:prstGeom prst="flowChartManualOperation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ED4C4ECD-1CD6-7410-74F3-82131F3C2BB2}"/>
                  </a:ext>
                </a:extLst>
              </p:cNvPr>
              <p:cNvCxnSpPr/>
              <p:nvPr/>
            </p:nvCxnSpPr>
            <p:spPr>
              <a:xfrm flipH="1">
                <a:off x="-1296955" y="3728691"/>
                <a:ext cx="5672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C175746-248B-6671-F76E-B98D81182E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90684" y="4384053"/>
                <a:ext cx="445771" cy="195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37009226-10F9-5918-3284-E34B227B43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165734" y="4941966"/>
                <a:ext cx="5750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0A44F6F-FCBE-3563-DEA8-EDB7CAB4D58F}"/>
                  </a:ext>
                </a:extLst>
              </p:cNvPr>
              <p:cNvSpPr txBox="1"/>
              <p:nvPr/>
            </p:nvSpPr>
            <p:spPr>
              <a:xfrm>
                <a:off x="-1857342" y="3582365"/>
                <a:ext cx="670875" cy="36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자갈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FD2C84-4545-CE11-BB26-01ADC0D58311}"/>
                  </a:ext>
                </a:extLst>
              </p:cNvPr>
              <p:cNvSpPr txBox="1"/>
              <p:nvPr/>
            </p:nvSpPr>
            <p:spPr>
              <a:xfrm>
                <a:off x="-99235" y="4253248"/>
                <a:ext cx="543816" cy="396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흙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B18A06F-C25F-BC83-199F-9CD12868285F}"/>
                  </a:ext>
                </a:extLst>
              </p:cNvPr>
              <p:cNvSpPr txBox="1"/>
              <p:nvPr/>
            </p:nvSpPr>
            <p:spPr>
              <a:xfrm>
                <a:off x="-1580908" y="4800399"/>
                <a:ext cx="569228" cy="426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숯</a:t>
                </a:r>
              </a:p>
            </p:txBody>
          </p:sp>
        </p:grpSp>
        <p:pic>
          <p:nvPicPr>
            <p:cNvPr id="64" name="Picture 4" descr="캐스B]네이처 척척박사간이정수기(2171) - 칭찬나라큰나라">
              <a:extLst>
                <a:ext uri="{FF2B5EF4-FFF2-40B4-BE49-F238E27FC236}">
                  <a16:creationId xmlns:a16="http://schemas.microsoft.com/office/drawing/2014/main" id="{4F95A274-72A1-634C-1CA8-8B96C0494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83966" y="2868423"/>
              <a:ext cx="3258746" cy="3258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4" name="Picture 6" descr="컴퓨터 아이콘, 제단, 사진, 종교, 제단 png | PNGWing">
            <a:extLst>
              <a:ext uri="{FF2B5EF4-FFF2-40B4-BE49-F238E27FC236}">
                <a16:creationId xmlns:a16="http://schemas.microsoft.com/office/drawing/2014/main" id="{BAAD9B60-6F88-04E4-6F66-72800D520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26" b="94454" l="10000" r="90000">
                        <a14:foregroundMark x1="30652" y1="15171" x2="60109" y2="10277"/>
                        <a14:foregroundMark x1="60109" y1="10277" x2="69783" y2="11909"/>
                        <a14:foregroundMark x1="74348" y1="10114" x2="52174" y2="3426"/>
                        <a14:foregroundMark x1="52174" y1="3426" x2="40543" y2="6199"/>
                        <a14:foregroundMark x1="31087" y1="89723" x2="56196" y2="94454"/>
                        <a14:foregroundMark x1="56196" y1="94454" x2="69348" y2="90538"/>
                        <a14:foregroundMark x1="72500" y1="94454" x2="72500" y2="94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363" y="1864437"/>
            <a:ext cx="1707915" cy="11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678F088-A2F7-4A1A-9C0A-00C2C49FA84C}"/>
              </a:ext>
            </a:extLst>
          </p:cNvPr>
          <p:cNvCxnSpPr>
            <a:cxnSpLocks/>
            <a:stCxn id="183" idx="1"/>
            <a:endCxn id="64" idx="0"/>
          </p:cNvCxnSpPr>
          <p:nvPr/>
        </p:nvCxnSpPr>
        <p:spPr>
          <a:xfrm rot="10800000" flipV="1">
            <a:off x="1162654" y="3820202"/>
            <a:ext cx="2823778" cy="148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5871B22-7EA7-5805-AAAE-6F958547BC63}"/>
              </a:ext>
            </a:extLst>
          </p:cNvPr>
          <p:cNvCxnSpPr>
            <a:stCxn id="145" idx="5"/>
            <a:endCxn id="74" idx="2"/>
          </p:cNvCxnSpPr>
          <p:nvPr/>
        </p:nvCxnSpPr>
        <p:spPr>
          <a:xfrm rot="5400000" flipH="1" flipV="1">
            <a:off x="5144583" y="3054531"/>
            <a:ext cx="996841" cy="892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97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이전 맵</a:t>
            </a:r>
            <a:r>
              <a:rPr lang="en-US" altLang="ko-KR" sz="2800" b="1" dirty="0"/>
              <a:t>(2)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346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물통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배터리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</a:p>
            <a:p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B2590A01-0D25-6974-6793-C94AFB2D8D7E}"/>
              </a:ext>
            </a:extLst>
          </p:cNvPr>
          <p:cNvGrpSpPr/>
          <p:nvPr/>
        </p:nvGrpSpPr>
        <p:grpSpPr>
          <a:xfrm>
            <a:off x="646546" y="2601992"/>
            <a:ext cx="7077045" cy="2634132"/>
            <a:chOff x="511454" y="2885411"/>
            <a:chExt cx="7077045" cy="2634132"/>
          </a:xfrm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1E0BCB89-9CF5-195A-02ED-E6832B0E3229}"/>
                </a:ext>
              </a:extLst>
            </p:cNvPr>
            <p:cNvSpPr/>
            <p:nvPr/>
          </p:nvSpPr>
          <p:spPr>
            <a:xfrm>
              <a:off x="1694011" y="2885676"/>
              <a:ext cx="4722258" cy="2616093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0F71C3C2-5E61-FFA4-F09B-90EFC4826419}"/>
                </a:ext>
              </a:extLst>
            </p:cNvPr>
            <p:cNvSpPr/>
            <p:nvPr/>
          </p:nvSpPr>
          <p:spPr>
            <a:xfrm>
              <a:off x="1683684" y="3708853"/>
              <a:ext cx="1173185" cy="1806262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8A7A10B3-BD0D-EED5-5FEF-80C471AF54DB}"/>
                </a:ext>
              </a:extLst>
            </p:cNvPr>
            <p:cNvSpPr/>
            <p:nvPr/>
          </p:nvSpPr>
          <p:spPr>
            <a:xfrm>
              <a:off x="1798789" y="3350257"/>
              <a:ext cx="695057" cy="70833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B66C69FC-C60F-B0D8-ABDA-C0EE3ABB3D9B}"/>
                </a:ext>
              </a:extLst>
            </p:cNvPr>
            <p:cNvSpPr/>
            <p:nvPr/>
          </p:nvSpPr>
          <p:spPr>
            <a:xfrm>
              <a:off x="2710774" y="4085158"/>
              <a:ext cx="2647414" cy="1385687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F6C182CD-BD41-65E6-EB32-052F8E14B664}"/>
                </a:ext>
              </a:extLst>
            </p:cNvPr>
            <p:cNvSpPr/>
            <p:nvPr/>
          </p:nvSpPr>
          <p:spPr>
            <a:xfrm>
              <a:off x="3170571" y="3476430"/>
              <a:ext cx="1306435" cy="858860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B391FAC3-F75B-C2BA-EA17-B5FF67988B7D}"/>
                </a:ext>
              </a:extLst>
            </p:cNvPr>
            <p:cNvSpPr/>
            <p:nvPr/>
          </p:nvSpPr>
          <p:spPr>
            <a:xfrm>
              <a:off x="4415213" y="3522915"/>
              <a:ext cx="1120059" cy="770317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7CC46CCD-77F1-D50A-7490-EA2E4109FA91}"/>
                </a:ext>
              </a:extLst>
            </p:cNvPr>
            <p:cNvSpPr/>
            <p:nvPr/>
          </p:nvSpPr>
          <p:spPr>
            <a:xfrm>
              <a:off x="5123552" y="3717708"/>
              <a:ext cx="1297144" cy="1398968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248679C-90EA-BC07-08F3-5370068A447C}"/>
                </a:ext>
              </a:extLst>
            </p:cNvPr>
            <p:cNvSpPr/>
            <p:nvPr/>
          </p:nvSpPr>
          <p:spPr>
            <a:xfrm>
              <a:off x="4030054" y="2894265"/>
              <a:ext cx="1372405" cy="690629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1D93168A-CFF3-CED4-8F75-1BEADC30511F}"/>
                </a:ext>
              </a:extLst>
            </p:cNvPr>
            <p:cNvSpPr/>
            <p:nvPr/>
          </p:nvSpPr>
          <p:spPr>
            <a:xfrm>
              <a:off x="2189230" y="2890037"/>
              <a:ext cx="1947930" cy="7913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DA93EB3-70B4-3AEA-1EFD-264212851985}"/>
                </a:ext>
              </a:extLst>
            </p:cNvPr>
            <p:cNvSpPr/>
            <p:nvPr/>
          </p:nvSpPr>
          <p:spPr>
            <a:xfrm>
              <a:off x="5256365" y="2920827"/>
              <a:ext cx="788026" cy="1031518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EA7C60A-A8F6-2EAF-9D80-0EDA2ABD627F}"/>
                </a:ext>
              </a:extLst>
            </p:cNvPr>
            <p:cNvSpPr/>
            <p:nvPr/>
          </p:nvSpPr>
          <p:spPr>
            <a:xfrm>
              <a:off x="5672513" y="3141150"/>
              <a:ext cx="730833" cy="656246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5ED840CA-D817-C7CC-92AF-5E46C77013E1}"/>
                </a:ext>
              </a:extLst>
            </p:cNvPr>
            <p:cNvSpPr/>
            <p:nvPr/>
          </p:nvSpPr>
          <p:spPr>
            <a:xfrm>
              <a:off x="2330042" y="3602603"/>
              <a:ext cx="996101" cy="903131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03FE214E-B5D0-F8F7-3D38-2782481EED70}"/>
                </a:ext>
              </a:extLst>
            </p:cNvPr>
            <p:cNvSpPr/>
            <p:nvPr/>
          </p:nvSpPr>
          <p:spPr>
            <a:xfrm>
              <a:off x="3587157" y="4096226"/>
              <a:ext cx="841152" cy="433857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791AD63-5312-3325-5944-1CD5448A7C8D}"/>
                </a:ext>
              </a:extLst>
            </p:cNvPr>
            <p:cNvSpPr txBox="1"/>
            <p:nvPr/>
          </p:nvSpPr>
          <p:spPr>
            <a:xfrm>
              <a:off x="3901806" y="4235544"/>
              <a:ext cx="395619" cy="172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통신실</a:t>
              </a:r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EC363392-117D-C572-0985-9A1B2BB8FD20}"/>
                </a:ext>
              </a:extLst>
            </p:cNvPr>
            <p:cNvSpPr/>
            <p:nvPr/>
          </p:nvSpPr>
          <p:spPr>
            <a:xfrm>
              <a:off x="3171194" y="3483071"/>
              <a:ext cx="863287" cy="469274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6FC6B12D-4B18-61CF-09C0-AF992A7F264E}"/>
                </a:ext>
              </a:extLst>
            </p:cNvPr>
            <p:cNvSpPr/>
            <p:nvPr/>
          </p:nvSpPr>
          <p:spPr>
            <a:xfrm>
              <a:off x="3237601" y="3478644"/>
              <a:ext cx="1235165" cy="841151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BA9DED76-F84F-7636-8917-E3E5017D8DC3}"/>
                </a:ext>
              </a:extLst>
            </p:cNvPr>
            <p:cNvSpPr/>
            <p:nvPr/>
          </p:nvSpPr>
          <p:spPr>
            <a:xfrm>
              <a:off x="3605052" y="4111721"/>
              <a:ext cx="823443" cy="398440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892865CC-FF63-C540-6969-3ECBA8457356}"/>
                </a:ext>
              </a:extLst>
            </p:cNvPr>
            <p:cNvSpPr/>
            <p:nvPr/>
          </p:nvSpPr>
          <p:spPr>
            <a:xfrm>
              <a:off x="3596197" y="4262243"/>
              <a:ext cx="420576" cy="278908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F732D07A-4370-01B6-BB1C-F712A5D4000A}"/>
                </a:ext>
              </a:extLst>
            </p:cNvPr>
            <p:cNvSpPr/>
            <p:nvPr/>
          </p:nvSpPr>
          <p:spPr>
            <a:xfrm>
              <a:off x="2710774" y="4448182"/>
              <a:ext cx="212501" cy="380731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DD880327-E26E-266E-D88B-D88AE96DB727}"/>
                </a:ext>
              </a:extLst>
            </p:cNvPr>
            <p:cNvSpPr/>
            <p:nvPr/>
          </p:nvSpPr>
          <p:spPr>
            <a:xfrm>
              <a:off x="3122496" y="4333077"/>
              <a:ext cx="199220" cy="66407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E5A0851F-057C-A82B-9FB2-F8AF08C0A1DD}"/>
                </a:ext>
              </a:extLst>
            </p:cNvPr>
            <p:cNvSpPr/>
            <p:nvPr/>
          </p:nvSpPr>
          <p:spPr>
            <a:xfrm>
              <a:off x="2812598" y="4895320"/>
              <a:ext cx="2346370" cy="584379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74B32444-1F45-7715-F9EE-2ACE0D209419}"/>
                </a:ext>
              </a:extLst>
            </p:cNvPr>
            <p:cNvSpPr/>
            <p:nvPr/>
          </p:nvSpPr>
          <p:spPr>
            <a:xfrm>
              <a:off x="4773809" y="4080731"/>
              <a:ext cx="566671" cy="6330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626FEB87-8AE7-3F25-75DC-21869475EC2E}"/>
                </a:ext>
              </a:extLst>
            </p:cNvPr>
            <p:cNvSpPr/>
            <p:nvPr/>
          </p:nvSpPr>
          <p:spPr>
            <a:xfrm>
              <a:off x="4428494" y="4098439"/>
              <a:ext cx="185939" cy="4427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4ADB9322-69EB-57B2-CF69-FBC29662D920}"/>
                </a:ext>
              </a:extLst>
            </p:cNvPr>
            <p:cNvSpPr/>
            <p:nvPr/>
          </p:nvSpPr>
          <p:spPr>
            <a:xfrm>
              <a:off x="5676941" y="3505206"/>
              <a:ext cx="225783" cy="296617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2F15AF41-46B9-C9D4-5F04-BC6E1C6C2B72}"/>
                </a:ext>
              </a:extLst>
            </p:cNvPr>
            <p:cNvSpPr/>
            <p:nvPr/>
          </p:nvSpPr>
          <p:spPr>
            <a:xfrm>
              <a:off x="5933714" y="3146462"/>
              <a:ext cx="473701" cy="584526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EDEA1683-1D61-817B-16C4-0ABBF6E07E9C}"/>
                </a:ext>
              </a:extLst>
            </p:cNvPr>
            <p:cNvSpPr/>
            <p:nvPr/>
          </p:nvSpPr>
          <p:spPr>
            <a:xfrm>
              <a:off x="5495429" y="3797396"/>
              <a:ext cx="172658" cy="159376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9BE288D8-2E8D-793E-D0B2-3E40719A2CDF}"/>
                </a:ext>
              </a:extLst>
            </p:cNvPr>
            <p:cNvCxnSpPr>
              <a:cxnSpLocks/>
            </p:cNvCxnSpPr>
            <p:nvPr/>
          </p:nvCxnSpPr>
          <p:spPr>
            <a:xfrm>
              <a:off x="5380324" y="3476430"/>
              <a:ext cx="53126" cy="18815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0960203D-4B4B-D365-3806-CF8A4E9DAF37}"/>
                </a:ext>
              </a:extLst>
            </p:cNvPr>
            <p:cNvSpPr/>
            <p:nvPr/>
          </p:nvSpPr>
          <p:spPr>
            <a:xfrm>
              <a:off x="5251938" y="2920827"/>
              <a:ext cx="770318" cy="35416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83D6F6DF-E53B-7503-6BA7-5D3DFD13A37F}"/>
                </a:ext>
              </a:extLst>
            </p:cNvPr>
            <p:cNvSpPr/>
            <p:nvPr/>
          </p:nvSpPr>
          <p:spPr>
            <a:xfrm>
              <a:off x="1798789" y="3350257"/>
              <a:ext cx="376305" cy="473701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7E782FBE-78B2-1DEE-7F4D-69B8A7642F1A}"/>
                </a:ext>
              </a:extLst>
            </p:cNvPr>
            <p:cNvSpPr/>
            <p:nvPr/>
          </p:nvSpPr>
          <p:spPr>
            <a:xfrm>
              <a:off x="2374314" y="3509633"/>
              <a:ext cx="119532" cy="247918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346D0512-1D68-C510-C851-41494160E73D}"/>
                </a:ext>
              </a:extLst>
            </p:cNvPr>
            <p:cNvSpPr/>
            <p:nvPr/>
          </p:nvSpPr>
          <p:spPr>
            <a:xfrm>
              <a:off x="2130823" y="3881511"/>
              <a:ext cx="247918" cy="190366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6E9BCDB1-DC81-BD3B-73BE-C3C9CCE2D7BF}"/>
                </a:ext>
              </a:extLst>
            </p:cNvPr>
            <p:cNvSpPr/>
            <p:nvPr/>
          </p:nvSpPr>
          <p:spPr>
            <a:xfrm>
              <a:off x="3813126" y="4988289"/>
              <a:ext cx="1155477" cy="478128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33573BAA-3502-263F-595B-991089D44ADE}"/>
                </a:ext>
              </a:extLst>
            </p:cNvPr>
            <p:cNvSpPr txBox="1"/>
            <p:nvPr/>
          </p:nvSpPr>
          <p:spPr>
            <a:xfrm>
              <a:off x="4173852" y="5161639"/>
              <a:ext cx="395619" cy="172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충전실</a:t>
              </a:r>
              <a:endParaRPr lang="ko-KR" altLang="en-US" sz="900" dirty="0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578C1F6-3B03-0E65-5E20-DE8F7B26EE4E}"/>
                </a:ext>
              </a:extLst>
            </p:cNvPr>
            <p:cNvSpPr/>
            <p:nvPr/>
          </p:nvSpPr>
          <p:spPr>
            <a:xfrm>
              <a:off x="3817553" y="4988289"/>
              <a:ext cx="1137768" cy="478128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5E413D2A-5AA7-DDD5-32DE-B81BE08C11D5}"/>
                </a:ext>
              </a:extLst>
            </p:cNvPr>
            <p:cNvSpPr/>
            <p:nvPr/>
          </p:nvSpPr>
          <p:spPr>
            <a:xfrm>
              <a:off x="2646787" y="3830520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155814E1-0831-E95F-47C8-2D3D78FBFC8B}"/>
                </a:ext>
              </a:extLst>
            </p:cNvPr>
            <p:cNvSpPr/>
            <p:nvPr/>
          </p:nvSpPr>
          <p:spPr>
            <a:xfrm>
              <a:off x="2855946" y="4106737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6034454E-0BB4-E5A8-FFE6-F309D38FC94D}"/>
                </a:ext>
              </a:extLst>
            </p:cNvPr>
            <p:cNvSpPr/>
            <p:nvPr/>
          </p:nvSpPr>
          <p:spPr>
            <a:xfrm>
              <a:off x="5478281" y="4545683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C839ACD1-C6C9-C6F6-597F-F9039C31DB2D}"/>
                </a:ext>
              </a:extLst>
            </p:cNvPr>
            <p:cNvSpPr/>
            <p:nvPr/>
          </p:nvSpPr>
          <p:spPr>
            <a:xfrm>
              <a:off x="5953079" y="3933666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3403ACEE-0D25-C8EF-3BAE-E83A8D8EAA5C}"/>
                </a:ext>
              </a:extLst>
            </p:cNvPr>
            <p:cNvSpPr/>
            <p:nvPr/>
          </p:nvSpPr>
          <p:spPr>
            <a:xfrm>
              <a:off x="5628643" y="4216586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5821084E-A511-1558-173F-EDFA640B46B3}"/>
                </a:ext>
              </a:extLst>
            </p:cNvPr>
            <p:cNvSpPr/>
            <p:nvPr/>
          </p:nvSpPr>
          <p:spPr>
            <a:xfrm>
              <a:off x="2998537" y="4975008"/>
              <a:ext cx="911985" cy="447138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CA242928-D092-CFB3-4F38-59ED79BED585}"/>
                </a:ext>
              </a:extLst>
            </p:cNvPr>
            <p:cNvSpPr/>
            <p:nvPr/>
          </p:nvSpPr>
          <p:spPr>
            <a:xfrm>
              <a:off x="3002964" y="4983862"/>
              <a:ext cx="907559" cy="433857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19D80A46-4087-06BF-CA5E-FA511FC1F754}"/>
                </a:ext>
              </a:extLst>
            </p:cNvPr>
            <p:cNvSpPr txBox="1"/>
            <p:nvPr/>
          </p:nvSpPr>
          <p:spPr>
            <a:xfrm>
              <a:off x="3312863" y="5189309"/>
              <a:ext cx="395619" cy="172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발전실</a:t>
              </a:r>
              <a:endParaRPr lang="ko-KR" altLang="en-US" sz="900" dirty="0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5D2C99AC-9246-F7D3-3D15-CC6C92C2CDAD}"/>
                </a:ext>
              </a:extLst>
            </p:cNvPr>
            <p:cNvSpPr/>
            <p:nvPr/>
          </p:nvSpPr>
          <p:spPr>
            <a:xfrm>
              <a:off x="1688111" y="3978908"/>
              <a:ext cx="1084643" cy="1540635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B43DAB11-3B3D-B241-37F3-6A192A33C304}"/>
                </a:ext>
              </a:extLst>
            </p:cNvPr>
            <p:cNvSpPr/>
            <p:nvPr/>
          </p:nvSpPr>
          <p:spPr>
            <a:xfrm>
              <a:off x="2392022" y="2885411"/>
              <a:ext cx="1500791" cy="393134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C8CD8A38-40B5-14EB-01DD-528DAC5B4A9C}"/>
                </a:ext>
              </a:extLst>
            </p:cNvPr>
            <p:cNvSpPr/>
            <p:nvPr/>
          </p:nvSpPr>
          <p:spPr>
            <a:xfrm>
              <a:off x="2254782" y="4350390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4FB39DD2-DC6E-6D54-ABDB-E6752BEA6CEF}"/>
                </a:ext>
              </a:extLst>
            </p:cNvPr>
            <p:cNvSpPr/>
            <p:nvPr/>
          </p:nvSpPr>
          <p:spPr>
            <a:xfrm>
              <a:off x="3137250" y="3437414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1E4139B-1C63-8D8B-5740-163DB8217398}"/>
                </a:ext>
              </a:extLst>
            </p:cNvPr>
            <p:cNvSpPr/>
            <p:nvPr/>
          </p:nvSpPr>
          <p:spPr>
            <a:xfrm>
              <a:off x="2448189" y="4712423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4BAD7D07-16D9-89E5-DF9E-BDDACDA63518}"/>
                </a:ext>
              </a:extLst>
            </p:cNvPr>
            <p:cNvSpPr/>
            <p:nvPr/>
          </p:nvSpPr>
          <p:spPr>
            <a:xfrm>
              <a:off x="2214153" y="4314638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A9A98C5C-4262-599E-12F6-E44E9B8F87A7}"/>
                </a:ext>
              </a:extLst>
            </p:cNvPr>
            <p:cNvSpPr/>
            <p:nvPr/>
          </p:nvSpPr>
          <p:spPr>
            <a:xfrm>
              <a:off x="2408760" y="4672994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2BD302A2-AA63-7507-A65F-6CD2A1C21E7C}"/>
                </a:ext>
              </a:extLst>
            </p:cNvPr>
            <p:cNvSpPr/>
            <p:nvPr/>
          </p:nvSpPr>
          <p:spPr>
            <a:xfrm>
              <a:off x="3098949" y="3397853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9B268828-A834-1FB2-F546-B075702F6A99}"/>
                </a:ext>
              </a:extLst>
            </p:cNvPr>
            <p:cNvSpPr/>
            <p:nvPr/>
          </p:nvSpPr>
          <p:spPr>
            <a:xfrm>
              <a:off x="5586805" y="4177157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2115E787-DC4C-4704-730B-E5C20220513A}"/>
                </a:ext>
              </a:extLst>
            </p:cNvPr>
            <p:cNvSpPr/>
            <p:nvPr/>
          </p:nvSpPr>
          <p:spPr>
            <a:xfrm>
              <a:off x="5913649" y="3897423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0095E264-3754-90A8-A1EB-D1E8841C4C0D}"/>
                </a:ext>
              </a:extLst>
            </p:cNvPr>
            <p:cNvSpPr/>
            <p:nvPr/>
          </p:nvSpPr>
          <p:spPr>
            <a:xfrm>
              <a:off x="5438574" y="4503071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9C020A1C-8370-06ED-0156-ADB4925EC97B}"/>
                </a:ext>
              </a:extLst>
            </p:cNvPr>
            <p:cNvSpPr/>
            <p:nvPr/>
          </p:nvSpPr>
          <p:spPr>
            <a:xfrm>
              <a:off x="2605532" y="3797396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0C2A58C0-53B7-0087-E635-F1941D3535B8}"/>
                </a:ext>
              </a:extLst>
            </p:cNvPr>
            <p:cNvSpPr/>
            <p:nvPr/>
          </p:nvSpPr>
          <p:spPr>
            <a:xfrm>
              <a:off x="2812183" y="4076124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44C29A49-9547-B1A7-9060-F81BB1314B95}"/>
                </a:ext>
              </a:extLst>
            </p:cNvPr>
            <p:cNvSpPr/>
            <p:nvPr/>
          </p:nvSpPr>
          <p:spPr>
            <a:xfrm>
              <a:off x="1695858" y="3973300"/>
              <a:ext cx="1081027" cy="1514884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3DE82424-4124-1F70-344B-7186FB0E52DD}"/>
                </a:ext>
              </a:extLst>
            </p:cNvPr>
            <p:cNvSpPr/>
            <p:nvPr/>
          </p:nvSpPr>
          <p:spPr>
            <a:xfrm rot="519003">
              <a:off x="4015308" y="3883761"/>
              <a:ext cx="383241" cy="256699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육각형 269">
              <a:extLst>
                <a:ext uri="{FF2B5EF4-FFF2-40B4-BE49-F238E27FC236}">
                  <a16:creationId xmlns:a16="http://schemas.microsoft.com/office/drawing/2014/main" id="{048BA4E1-2AAC-81A5-75CD-3521BCB01E28}"/>
                </a:ext>
              </a:extLst>
            </p:cNvPr>
            <p:cNvSpPr/>
            <p:nvPr/>
          </p:nvSpPr>
          <p:spPr>
            <a:xfrm>
              <a:off x="3891451" y="3771414"/>
              <a:ext cx="105683" cy="9110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육각형 270">
              <a:extLst>
                <a:ext uri="{FF2B5EF4-FFF2-40B4-BE49-F238E27FC236}">
                  <a16:creationId xmlns:a16="http://schemas.microsoft.com/office/drawing/2014/main" id="{1B2ABF51-DACD-FEC8-FC45-B33C51161092}"/>
                </a:ext>
              </a:extLst>
            </p:cNvPr>
            <p:cNvSpPr/>
            <p:nvPr/>
          </p:nvSpPr>
          <p:spPr>
            <a:xfrm>
              <a:off x="3502820" y="3900255"/>
              <a:ext cx="105683" cy="9110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E3B2BF5E-0757-71F9-48F5-6CB49765C2AD}"/>
                </a:ext>
              </a:extLst>
            </p:cNvPr>
            <p:cNvSpPr/>
            <p:nvPr/>
          </p:nvSpPr>
          <p:spPr>
            <a:xfrm>
              <a:off x="3574062" y="4994963"/>
              <a:ext cx="270054" cy="131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C10FE6D4-3BEF-5F31-902A-06A585077ADE}"/>
                </a:ext>
              </a:extLst>
            </p:cNvPr>
            <p:cNvSpPr/>
            <p:nvPr/>
          </p:nvSpPr>
          <p:spPr>
            <a:xfrm rot="21261823">
              <a:off x="3929296" y="4146529"/>
              <a:ext cx="479499" cy="64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7BD99B17-CD90-35D4-329C-A59419A321B9}"/>
                </a:ext>
              </a:extLst>
            </p:cNvPr>
            <p:cNvGrpSpPr/>
            <p:nvPr/>
          </p:nvGrpSpPr>
          <p:grpSpPr>
            <a:xfrm rot="20775601">
              <a:off x="3681403" y="4243137"/>
              <a:ext cx="164689" cy="223207"/>
              <a:chOff x="5441500" y="3228082"/>
              <a:chExt cx="347099" cy="470432"/>
            </a:xfrm>
          </p:grpSpPr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941EDB56-ADFE-538A-69AF-AEAF837294DA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EF941FB7-CC03-E57E-4237-59AA596039FE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5" name="육각형 274">
              <a:extLst>
                <a:ext uri="{FF2B5EF4-FFF2-40B4-BE49-F238E27FC236}">
                  <a16:creationId xmlns:a16="http://schemas.microsoft.com/office/drawing/2014/main" id="{0624BF6B-D659-33D7-4C73-429B8CF55193}"/>
                </a:ext>
              </a:extLst>
            </p:cNvPr>
            <p:cNvSpPr/>
            <p:nvPr/>
          </p:nvSpPr>
          <p:spPr>
            <a:xfrm>
              <a:off x="4614433" y="3148632"/>
              <a:ext cx="214975" cy="185324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76FEAFBE-2E32-1865-F307-9144CC6E3201}"/>
                </a:ext>
              </a:extLst>
            </p:cNvPr>
            <p:cNvSpPr/>
            <p:nvPr/>
          </p:nvSpPr>
          <p:spPr>
            <a:xfrm>
              <a:off x="5406887" y="2931321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2B7F9028-6B55-3A1A-58C3-95354068B72A}"/>
                </a:ext>
              </a:extLst>
            </p:cNvPr>
            <p:cNvSpPr/>
            <p:nvPr/>
          </p:nvSpPr>
          <p:spPr>
            <a:xfrm rot="17544413">
              <a:off x="5601831" y="3526859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E1F9A932-D3E4-9E34-33A7-04829340E3A5}"/>
                </a:ext>
              </a:extLst>
            </p:cNvPr>
            <p:cNvSpPr/>
            <p:nvPr/>
          </p:nvSpPr>
          <p:spPr>
            <a:xfrm rot="18913024">
              <a:off x="1950058" y="3507543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9A59D986-73A3-B5C0-F8F2-1DC7AB1887CF}"/>
                </a:ext>
              </a:extLst>
            </p:cNvPr>
            <p:cNvSpPr/>
            <p:nvPr/>
          </p:nvSpPr>
          <p:spPr>
            <a:xfrm>
              <a:off x="6058215" y="3161574"/>
              <a:ext cx="210359" cy="1211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BC838673-E227-1A2F-C570-D6502E952F54}"/>
                </a:ext>
              </a:extLst>
            </p:cNvPr>
            <p:cNvSpPr/>
            <p:nvPr/>
          </p:nvSpPr>
          <p:spPr>
            <a:xfrm>
              <a:off x="4823246" y="4085380"/>
              <a:ext cx="517013" cy="582092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93CBEE5-1B6C-56AD-E08B-CC170094054D}"/>
                </a:ext>
              </a:extLst>
            </p:cNvPr>
            <p:cNvSpPr txBox="1"/>
            <p:nvPr/>
          </p:nvSpPr>
          <p:spPr>
            <a:xfrm rot="1592004">
              <a:off x="4859335" y="4272941"/>
              <a:ext cx="395619" cy="172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정제소</a:t>
              </a:r>
              <a:endParaRPr lang="ko-KR" altLang="en-US" sz="900" dirty="0"/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AD90D126-2E28-DF00-3E56-731DE7CF6C56}"/>
                </a:ext>
              </a:extLst>
            </p:cNvPr>
            <p:cNvSpPr/>
            <p:nvPr/>
          </p:nvSpPr>
          <p:spPr>
            <a:xfrm rot="1496229">
              <a:off x="4957249" y="4184392"/>
              <a:ext cx="210359" cy="1211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CA3A7CDE-D3CE-3B7A-0FE4-98E447826049}"/>
                </a:ext>
              </a:extLst>
            </p:cNvPr>
            <p:cNvSpPr/>
            <p:nvPr/>
          </p:nvSpPr>
          <p:spPr>
            <a:xfrm>
              <a:off x="4816015" y="4078149"/>
              <a:ext cx="517013" cy="571245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9F56C334-3FF9-25F1-5E40-07C6B876327B}"/>
                </a:ext>
              </a:extLst>
            </p:cNvPr>
            <p:cNvSpPr/>
            <p:nvPr/>
          </p:nvSpPr>
          <p:spPr>
            <a:xfrm>
              <a:off x="4577393" y="4837399"/>
              <a:ext cx="567630" cy="361548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F4F2F716-8EC5-F2E7-62F6-8806E0CF39CC}"/>
                </a:ext>
              </a:extLst>
            </p:cNvPr>
            <p:cNvSpPr/>
            <p:nvPr/>
          </p:nvSpPr>
          <p:spPr>
            <a:xfrm>
              <a:off x="4577393" y="4833783"/>
              <a:ext cx="564014" cy="357932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육각형 416">
              <a:extLst>
                <a:ext uri="{FF2B5EF4-FFF2-40B4-BE49-F238E27FC236}">
                  <a16:creationId xmlns:a16="http://schemas.microsoft.com/office/drawing/2014/main" id="{FC532755-189E-DF03-8551-EFE2733E83D6}"/>
                </a:ext>
              </a:extLst>
            </p:cNvPr>
            <p:cNvSpPr/>
            <p:nvPr/>
          </p:nvSpPr>
          <p:spPr>
            <a:xfrm>
              <a:off x="511454" y="3542301"/>
              <a:ext cx="1263203" cy="433857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 </a:t>
              </a:r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B74D1F60-CD51-DA45-0BFF-0BFF27ACB8DC}"/>
                </a:ext>
              </a:extLst>
            </p:cNvPr>
            <p:cNvSpPr/>
            <p:nvPr/>
          </p:nvSpPr>
          <p:spPr>
            <a:xfrm>
              <a:off x="4156630" y="2983070"/>
              <a:ext cx="206878" cy="870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31637A4C-7943-A2BA-265B-543D1F2CC34C}"/>
                </a:ext>
              </a:extLst>
            </p:cNvPr>
            <p:cNvSpPr/>
            <p:nvPr/>
          </p:nvSpPr>
          <p:spPr>
            <a:xfrm>
              <a:off x="4979251" y="2960330"/>
              <a:ext cx="206878" cy="870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530E201F-F6F2-639A-A3DA-A8B259FD06C0}"/>
                </a:ext>
              </a:extLst>
            </p:cNvPr>
            <p:cNvSpPr/>
            <p:nvPr/>
          </p:nvSpPr>
          <p:spPr>
            <a:xfrm>
              <a:off x="3173684" y="4240845"/>
              <a:ext cx="650786" cy="402222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EC91064D-324B-F4CD-F75A-A0684DF3E22A}"/>
                </a:ext>
              </a:extLst>
            </p:cNvPr>
            <p:cNvSpPr/>
            <p:nvPr/>
          </p:nvSpPr>
          <p:spPr>
            <a:xfrm>
              <a:off x="3182723" y="4245364"/>
              <a:ext cx="632708" cy="402222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D23560EC-3ED6-2E1A-A64D-800ED1DA73F9}"/>
                </a:ext>
              </a:extLst>
            </p:cNvPr>
            <p:cNvSpPr/>
            <p:nvPr/>
          </p:nvSpPr>
          <p:spPr>
            <a:xfrm rot="11732750">
              <a:off x="3509395" y="3455605"/>
              <a:ext cx="383241" cy="256699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62D88F0E-EE5B-717C-6241-112172F919C2}"/>
                </a:ext>
              </a:extLst>
            </p:cNvPr>
            <p:cNvSpPr/>
            <p:nvPr/>
          </p:nvSpPr>
          <p:spPr>
            <a:xfrm rot="20672867">
              <a:off x="3954220" y="3839918"/>
              <a:ext cx="470272" cy="30298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46AD988B-0950-989E-80AE-01F82EB22C9D}"/>
                </a:ext>
              </a:extLst>
            </p:cNvPr>
            <p:cNvSpPr/>
            <p:nvPr/>
          </p:nvSpPr>
          <p:spPr>
            <a:xfrm>
              <a:off x="3451013" y="3474207"/>
              <a:ext cx="470272" cy="30298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95E45891-81E3-205D-2001-A6A3413AD1BE}"/>
                </a:ext>
              </a:extLst>
            </p:cNvPr>
            <p:cNvSpPr/>
            <p:nvPr/>
          </p:nvSpPr>
          <p:spPr>
            <a:xfrm rot="21216243">
              <a:off x="3889163" y="4141101"/>
              <a:ext cx="525541" cy="12117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FFC246E3-9621-01FA-E3A5-CE62EF5F6C47}"/>
                </a:ext>
              </a:extLst>
            </p:cNvPr>
            <p:cNvSpPr/>
            <p:nvPr/>
          </p:nvSpPr>
          <p:spPr>
            <a:xfrm rot="1331206">
              <a:off x="4921384" y="4194782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9C347260-5B2F-359B-EA98-D2B79DD50D0D}"/>
                </a:ext>
              </a:extLst>
            </p:cNvPr>
            <p:cNvSpPr/>
            <p:nvPr/>
          </p:nvSpPr>
          <p:spPr>
            <a:xfrm rot="18808797">
              <a:off x="1923711" y="3502534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73DF3FC4-2D5F-60DC-2253-1ABB1581094A}"/>
                </a:ext>
              </a:extLst>
            </p:cNvPr>
            <p:cNvSpPr/>
            <p:nvPr/>
          </p:nvSpPr>
          <p:spPr>
            <a:xfrm>
              <a:off x="3553895" y="4997236"/>
              <a:ext cx="330154" cy="15709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17943CC6-A09E-36F6-312A-2AD5450351DC}"/>
                </a:ext>
              </a:extLst>
            </p:cNvPr>
            <p:cNvSpPr/>
            <p:nvPr/>
          </p:nvSpPr>
          <p:spPr>
            <a:xfrm rot="1499535">
              <a:off x="4413159" y="5018696"/>
              <a:ext cx="132890" cy="177935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4F32015C-272F-3EFA-EC86-E95C6A87E408}"/>
                </a:ext>
              </a:extLst>
            </p:cNvPr>
            <p:cNvSpPr/>
            <p:nvPr/>
          </p:nvSpPr>
          <p:spPr>
            <a:xfrm rot="1499535">
              <a:off x="4551407" y="5079339"/>
              <a:ext cx="132890" cy="177935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C09723C5-684A-FAF4-B571-1D0A4E31AF38}"/>
                </a:ext>
              </a:extLst>
            </p:cNvPr>
            <p:cNvSpPr/>
            <p:nvPr/>
          </p:nvSpPr>
          <p:spPr>
            <a:xfrm rot="1499535">
              <a:off x="4706356" y="5136418"/>
              <a:ext cx="132890" cy="177935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2" name="그룹 431">
              <a:extLst>
                <a:ext uri="{FF2B5EF4-FFF2-40B4-BE49-F238E27FC236}">
                  <a16:creationId xmlns:a16="http://schemas.microsoft.com/office/drawing/2014/main" id="{CC93556E-C094-D3BE-EF78-85E7995BAB8A}"/>
                </a:ext>
              </a:extLst>
            </p:cNvPr>
            <p:cNvGrpSpPr/>
            <p:nvPr/>
          </p:nvGrpSpPr>
          <p:grpSpPr>
            <a:xfrm>
              <a:off x="4425374" y="4967310"/>
              <a:ext cx="131223" cy="214848"/>
              <a:chOff x="7010043" y="5598278"/>
              <a:chExt cx="276567" cy="452814"/>
            </a:xfrm>
          </p:grpSpPr>
          <p:sp>
            <p:nvSpPr>
              <p:cNvPr id="474" name="순서도: 자기 디스크 473">
                <a:extLst>
                  <a:ext uri="{FF2B5EF4-FFF2-40B4-BE49-F238E27FC236}">
                    <a16:creationId xmlns:a16="http://schemas.microsoft.com/office/drawing/2014/main" id="{F15E874B-5966-3666-FF8A-BA8BCE6DDB6D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5" name="그룹 474">
                <a:extLst>
                  <a:ext uri="{FF2B5EF4-FFF2-40B4-BE49-F238E27FC236}">
                    <a16:creationId xmlns:a16="http://schemas.microsoft.com/office/drawing/2014/main" id="{74BD351C-884C-476C-0AC6-CF8CF1B42BBF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476" name="직사각형 475">
                  <a:extLst>
                    <a:ext uri="{FF2B5EF4-FFF2-40B4-BE49-F238E27FC236}">
                      <a16:creationId xmlns:a16="http://schemas.microsoft.com/office/drawing/2014/main" id="{E2D24810-9AD9-F49B-A521-51F0F606D78A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7" name="평행 사변형 476">
                  <a:extLst>
                    <a:ext uri="{FF2B5EF4-FFF2-40B4-BE49-F238E27FC236}">
                      <a16:creationId xmlns:a16="http://schemas.microsoft.com/office/drawing/2014/main" id="{CD11ADC4-0F94-546E-C3C3-B5F4732D6C7A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8" name="자유형: 도형 477">
                  <a:extLst>
                    <a:ext uri="{FF2B5EF4-FFF2-40B4-BE49-F238E27FC236}">
                      <a16:creationId xmlns:a16="http://schemas.microsoft.com/office/drawing/2014/main" id="{243D9A6E-7B41-F93B-4C3D-E2AD8632CF49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23EF8DEE-555F-FD8D-48AB-CB9F96666EB3}"/>
                </a:ext>
              </a:extLst>
            </p:cNvPr>
            <p:cNvGrpSpPr/>
            <p:nvPr/>
          </p:nvGrpSpPr>
          <p:grpSpPr>
            <a:xfrm>
              <a:off x="4556597" y="5021764"/>
              <a:ext cx="128537" cy="214974"/>
              <a:chOff x="7286610" y="5713044"/>
              <a:chExt cx="270905" cy="453081"/>
            </a:xfrm>
          </p:grpSpPr>
          <p:sp>
            <p:nvSpPr>
              <p:cNvPr id="469" name="순서도: 자기 디스크 468">
                <a:extLst>
                  <a:ext uri="{FF2B5EF4-FFF2-40B4-BE49-F238E27FC236}">
                    <a16:creationId xmlns:a16="http://schemas.microsoft.com/office/drawing/2014/main" id="{4016BB00-EE84-5A96-AE94-D1C97D0608E7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0" name="그룹 469">
                <a:extLst>
                  <a:ext uri="{FF2B5EF4-FFF2-40B4-BE49-F238E27FC236}">
                    <a16:creationId xmlns:a16="http://schemas.microsoft.com/office/drawing/2014/main" id="{F5A2E697-A0AB-FC21-98F1-F4BB2D52F95D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471" name="직사각형 470">
                  <a:extLst>
                    <a:ext uri="{FF2B5EF4-FFF2-40B4-BE49-F238E27FC236}">
                      <a16:creationId xmlns:a16="http://schemas.microsoft.com/office/drawing/2014/main" id="{1F8F4B07-51F6-4EC7-C1F3-BE46D93D3B29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2" name="평행 사변형 471">
                  <a:extLst>
                    <a:ext uri="{FF2B5EF4-FFF2-40B4-BE49-F238E27FC236}">
                      <a16:creationId xmlns:a16="http://schemas.microsoft.com/office/drawing/2014/main" id="{B8390D15-B489-E763-1031-8891AF86B97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3" name="자유형: 도형 472">
                  <a:extLst>
                    <a:ext uri="{FF2B5EF4-FFF2-40B4-BE49-F238E27FC236}">
                      <a16:creationId xmlns:a16="http://schemas.microsoft.com/office/drawing/2014/main" id="{94EBA5CB-4DD5-F53C-E55C-8359DBF4E4AF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34" name="그룹 433">
              <a:extLst>
                <a:ext uri="{FF2B5EF4-FFF2-40B4-BE49-F238E27FC236}">
                  <a16:creationId xmlns:a16="http://schemas.microsoft.com/office/drawing/2014/main" id="{72109AED-A971-07BC-0FF2-4691CF0BC957}"/>
                </a:ext>
              </a:extLst>
            </p:cNvPr>
            <p:cNvGrpSpPr/>
            <p:nvPr/>
          </p:nvGrpSpPr>
          <p:grpSpPr>
            <a:xfrm>
              <a:off x="4689561" y="5074991"/>
              <a:ext cx="131038" cy="200455"/>
              <a:chOff x="7566846" y="5825227"/>
              <a:chExt cx="276176" cy="422480"/>
            </a:xfrm>
          </p:grpSpPr>
          <p:sp>
            <p:nvSpPr>
              <p:cNvPr id="464" name="순서도: 자기 디스크 463">
                <a:extLst>
                  <a:ext uri="{FF2B5EF4-FFF2-40B4-BE49-F238E27FC236}">
                    <a16:creationId xmlns:a16="http://schemas.microsoft.com/office/drawing/2014/main" id="{E453A5E8-8662-D808-68A9-4A6035263745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65" name="그룹 464">
                <a:extLst>
                  <a:ext uri="{FF2B5EF4-FFF2-40B4-BE49-F238E27FC236}">
                    <a16:creationId xmlns:a16="http://schemas.microsoft.com/office/drawing/2014/main" id="{8FB51A91-1F66-6417-7616-3E8E1AFEBB28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466" name="직사각형 465">
                  <a:extLst>
                    <a:ext uri="{FF2B5EF4-FFF2-40B4-BE49-F238E27FC236}">
                      <a16:creationId xmlns:a16="http://schemas.microsoft.com/office/drawing/2014/main" id="{70D8CB7C-BFA7-BEA9-F89B-CA7BA8A380F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평행 사변형 466">
                  <a:extLst>
                    <a:ext uri="{FF2B5EF4-FFF2-40B4-BE49-F238E27FC236}">
                      <a16:creationId xmlns:a16="http://schemas.microsoft.com/office/drawing/2014/main" id="{EE4F8BDF-8D32-A1CF-0480-44247226E663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자유형: 도형 467">
                  <a:extLst>
                    <a:ext uri="{FF2B5EF4-FFF2-40B4-BE49-F238E27FC236}">
                      <a16:creationId xmlns:a16="http://schemas.microsoft.com/office/drawing/2014/main" id="{A14C59DA-4D55-3BD0-0A51-DC9A7CEEBE10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DD869917-6B95-2004-DFA8-0633662DEA4B}"/>
                </a:ext>
              </a:extLst>
            </p:cNvPr>
            <p:cNvSpPr/>
            <p:nvPr/>
          </p:nvSpPr>
          <p:spPr>
            <a:xfrm rot="17771797">
              <a:off x="5570118" y="3514729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83F65E18-C7FD-1DB8-B0C3-24585A95F3B3}"/>
                </a:ext>
              </a:extLst>
            </p:cNvPr>
            <p:cNvSpPr/>
            <p:nvPr/>
          </p:nvSpPr>
          <p:spPr>
            <a:xfrm>
              <a:off x="5380692" y="2925722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530C5CE6-D712-4962-7430-BFB8358E9A8A}"/>
                </a:ext>
              </a:extLst>
            </p:cNvPr>
            <p:cNvSpPr/>
            <p:nvPr/>
          </p:nvSpPr>
          <p:spPr>
            <a:xfrm>
              <a:off x="6032330" y="3166122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63A03775-ACFC-7513-0559-5999FDD14022}"/>
                </a:ext>
              </a:extLst>
            </p:cNvPr>
            <p:cNvSpPr/>
            <p:nvPr/>
          </p:nvSpPr>
          <p:spPr>
            <a:xfrm>
              <a:off x="2369887" y="2944162"/>
              <a:ext cx="1540636" cy="380731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09F57752-3317-E94A-EBE3-8B849C0313D1}"/>
                </a:ext>
              </a:extLst>
            </p:cNvPr>
            <p:cNvSpPr/>
            <p:nvPr/>
          </p:nvSpPr>
          <p:spPr>
            <a:xfrm>
              <a:off x="4393078" y="2948589"/>
              <a:ext cx="495837" cy="30990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70BE6586-16B0-7EC2-C2AA-D1F51CFFC41B}"/>
                </a:ext>
              </a:extLst>
            </p:cNvPr>
            <p:cNvSpPr/>
            <p:nvPr/>
          </p:nvSpPr>
          <p:spPr>
            <a:xfrm rot="20509255">
              <a:off x="3297809" y="4328949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88C2FAFF-01CF-BF20-597E-1D07F25C964F}"/>
                </a:ext>
              </a:extLst>
            </p:cNvPr>
            <p:cNvSpPr/>
            <p:nvPr/>
          </p:nvSpPr>
          <p:spPr>
            <a:xfrm rot="20405028">
              <a:off x="3271462" y="4323940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2" name="직사각형 441">
              <a:extLst>
                <a:ext uri="{FF2B5EF4-FFF2-40B4-BE49-F238E27FC236}">
                  <a16:creationId xmlns:a16="http://schemas.microsoft.com/office/drawing/2014/main" id="{88EADE77-7EC9-C5DF-8DDD-D7E7232FC654}"/>
                </a:ext>
              </a:extLst>
            </p:cNvPr>
            <p:cNvSpPr/>
            <p:nvPr/>
          </p:nvSpPr>
          <p:spPr>
            <a:xfrm rot="19192136">
              <a:off x="4948979" y="5000475"/>
              <a:ext cx="154871" cy="103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C9731CC8-7A52-9E27-A0A5-8DC1978802BC}"/>
                </a:ext>
              </a:extLst>
            </p:cNvPr>
            <p:cNvSpPr txBox="1"/>
            <p:nvPr/>
          </p:nvSpPr>
          <p:spPr>
            <a:xfrm rot="20346948">
              <a:off x="3239366" y="4429561"/>
              <a:ext cx="470872" cy="160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물통 창고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FC095787-BE8E-4F76-DEEE-1BD3626609FC}"/>
                </a:ext>
              </a:extLst>
            </p:cNvPr>
            <p:cNvSpPr txBox="1"/>
            <p:nvPr/>
          </p:nvSpPr>
          <p:spPr>
            <a:xfrm>
              <a:off x="4693957" y="4918189"/>
              <a:ext cx="237712" cy="100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DD4CE7C0-1A3A-7800-40A1-9E2BB52BB612}"/>
                </a:ext>
              </a:extLst>
            </p:cNvPr>
            <p:cNvSpPr txBox="1"/>
            <p:nvPr/>
          </p:nvSpPr>
          <p:spPr>
            <a:xfrm>
              <a:off x="2230968" y="4503581"/>
              <a:ext cx="51984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F0458C80-0B90-4804-70C7-68C8D3AC7B1E}"/>
                </a:ext>
              </a:extLst>
            </p:cNvPr>
            <p:cNvSpPr txBox="1"/>
            <p:nvPr/>
          </p:nvSpPr>
          <p:spPr>
            <a:xfrm>
              <a:off x="2995717" y="3234081"/>
              <a:ext cx="51984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02EBC107-4EE8-EEF4-3820-543471E7EFD3}"/>
                </a:ext>
              </a:extLst>
            </p:cNvPr>
            <p:cNvSpPr txBox="1"/>
            <p:nvPr/>
          </p:nvSpPr>
          <p:spPr>
            <a:xfrm>
              <a:off x="2781530" y="3892082"/>
              <a:ext cx="242722" cy="19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83ABF201-C449-EABD-40D6-60E6BFC76CFD}"/>
                </a:ext>
              </a:extLst>
            </p:cNvPr>
            <p:cNvSpPr txBox="1"/>
            <p:nvPr/>
          </p:nvSpPr>
          <p:spPr>
            <a:xfrm>
              <a:off x="5521992" y="4350653"/>
              <a:ext cx="242722" cy="19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9539093-AE58-8661-330A-AB3EC719DC32}"/>
                </a:ext>
              </a:extLst>
            </p:cNvPr>
            <p:cNvSpPr txBox="1"/>
            <p:nvPr/>
          </p:nvSpPr>
          <p:spPr>
            <a:xfrm>
              <a:off x="2058522" y="3648615"/>
              <a:ext cx="42428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B38B54E5-3DA4-9AF3-46AB-705C6647029D}"/>
                </a:ext>
              </a:extLst>
            </p:cNvPr>
            <p:cNvSpPr txBox="1"/>
            <p:nvPr/>
          </p:nvSpPr>
          <p:spPr>
            <a:xfrm>
              <a:off x="5455513" y="3181755"/>
              <a:ext cx="42428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3214DB6B-5CF0-D38C-C955-F2F0E892839F}"/>
                </a:ext>
              </a:extLst>
            </p:cNvPr>
            <p:cNvSpPr txBox="1"/>
            <p:nvPr/>
          </p:nvSpPr>
          <p:spPr>
            <a:xfrm>
              <a:off x="5929286" y="3439864"/>
              <a:ext cx="42428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정제소</a:t>
              </a:r>
              <a:endParaRPr lang="ko-KR" altLang="en-US" sz="1000" dirty="0"/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CB7437BC-4272-55F5-BFE3-1AE3243F01BB}"/>
                </a:ext>
              </a:extLst>
            </p:cNvPr>
            <p:cNvSpPr txBox="1"/>
            <p:nvPr/>
          </p:nvSpPr>
          <p:spPr>
            <a:xfrm>
              <a:off x="4541414" y="3306203"/>
              <a:ext cx="51984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메인로비</a:t>
              </a:r>
              <a:endParaRPr lang="ko-KR" altLang="en-US" sz="1000" dirty="0"/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18811576-DE1D-A777-B6EB-C3FADF449C8B}"/>
                </a:ext>
              </a:extLst>
            </p:cNvPr>
            <p:cNvSpPr txBox="1"/>
            <p:nvPr/>
          </p:nvSpPr>
          <p:spPr>
            <a:xfrm>
              <a:off x="4853497" y="3754202"/>
              <a:ext cx="242722" cy="19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밭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943C8FF9-0BB5-463B-795C-1DEF021A3404}"/>
                </a:ext>
              </a:extLst>
            </p:cNvPr>
            <p:cNvSpPr txBox="1"/>
            <p:nvPr/>
          </p:nvSpPr>
          <p:spPr>
            <a:xfrm>
              <a:off x="3576962" y="3773204"/>
              <a:ext cx="347838" cy="19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동굴</a:t>
              </a:r>
            </a:p>
          </p:txBody>
        </p:sp>
        <p:sp>
          <p:nvSpPr>
            <p:cNvPr id="455" name="원호 454">
              <a:extLst>
                <a:ext uri="{FF2B5EF4-FFF2-40B4-BE49-F238E27FC236}">
                  <a16:creationId xmlns:a16="http://schemas.microsoft.com/office/drawing/2014/main" id="{835418B3-7DF6-5201-7E65-2EFC2763AEB7}"/>
                </a:ext>
              </a:extLst>
            </p:cNvPr>
            <p:cNvSpPr/>
            <p:nvPr/>
          </p:nvSpPr>
          <p:spPr>
            <a:xfrm>
              <a:off x="4560874" y="3628445"/>
              <a:ext cx="796207" cy="433857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원호 455">
              <a:extLst>
                <a:ext uri="{FF2B5EF4-FFF2-40B4-BE49-F238E27FC236}">
                  <a16:creationId xmlns:a16="http://schemas.microsoft.com/office/drawing/2014/main" id="{CE2CA1B2-BA37-BA04-7377-82D6340D3D51}"/>
                </a:ext>
              </a:extLst>
            </p:cNvPr>
            <p:cNvSpPr/>
            <p:nvPr/>
          </p:nvSpPr>
          <p:spPr>
            <a:xfrm>
              <a:off x="4556448" y="3788542"/>
              <a:ext cx="796207" cy="433857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원호 456">
              <a:extLst>
                <a:ext uri="{FF2B5EF4-FFF2-40B4-BE49-F238E27FC236}">
                  <a16:creationId xmlns:a16="http://schemas.microsoft.com/office/drawing/2014/main" id="{43359734-D7FB-AD80-28FE-7AED2E934B68}"/>
                </a:ext>
              </a:extLst>
            </p:cNvPr>
            <p:cNvSpPr/>
            <p:nvPr/>
          </p:nvSpPr>
          <p:spPr>
            <a:xfrm>
              <a:off x="4556879" y="3940481"/>
              <a:ext cx="796207" cy="433857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8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A5B1CE94-F8F7-5BFE-DB8A-3D681FB3D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56900" y="2922203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9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0154F75C-58CD-44CA-27C5-AF3829C5F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9769" y="4158802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0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8FF47CAD-95A7-33A4-DD4D-1554701AD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18474" y="4325361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1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4FB65107-2190-AAA6-9EE8-E662D4A56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33102" y="3802266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2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C45DCC22-DD85-E3C1-3C93-BA1B56149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15858" y="3237746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3" name="육각형 462">
              <a:extLst>
                <a:ext uri="{FF2B5EF4-FFF2-40B4-BE49-F238E27FC236}">
                  <a16:creationId xmlns:a16="http://schemas.microsoft.com/office/drawing/2014/main" id="{A3A04591-9CC7-FE09-EB11-87F0E34370C4}"/>
                </a:ext>
              </a:extLst>
            </p:cNvPr>
            <p:cNvSpPr/>
            <p:nvPr/>
          </p:nvSpPr>
          <p:spPr>
            <a:xfrm>
              <a:off x="6325296" y="3619013"/>
              <a:ext cx="1263203" cy="433857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05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5E59B-847E-4926-8125-A3CF089B94ED}"/>
              </a:ext>
            </a:extLst>
          </p:cNvPr>
          <p:cNvSpPr/>
          <p:nvPr/>
        </p:nvSpPr>
        <p:spPr>
          <a:xfrm>
            <a:off x="1679509" y="2094678"/>
            <a:ext cx="3732245" cy="1343608"/>
          </a:xfrm>
          <a:custGeom>
            <a:avLst/>
            <a:gdLst>
              <a:gd name="connsiteX0" fmla="*/ 2976465 w 3732245"/>
              <a:gd name="connsiteY0" fmla="*/ 0 h 1343608"/>
              <a:gd name="connsiteX1" fmla="*/ 3685592 w 3732245"/>
              <a:gd name="connsiteY1" fmla="*/ 270588 h 1343608"/>
              <a:gd name="connsiteX2" fmla="*/ 3732245 w 3732245"/>
              <a:gd name="connsiteY2" fmla="*/ 335902 h 1343608"/>
              <a:gd name="connsiteX3" fmla="*/ 3732245 w 3732245"/>
              <a:gd name="connsiteY3" fmla="*/ 961053 h 1343608"/>
              <a:gd name="connsiteX4" fmla="*/ 3638938 w 3732245"/>
              <a:gd name="connsiteY4" fmla="*/ 1073021 h 1343608"/>
              <a:gd name="connsiteX5" fmla="*/ 2920481 w 3732245"/>
              <a:gd name="connsiteY5" fmla="*/ 1343608 h 1343608"/>
              <a:gd name="connsiteX6" fmla="*/ 1017036 w 3732245"/>
              <a:gd name="connsiteY6" fmla="*/ 1184988 h 1343608"/>
              <a:gd name="connsiteX7" fmla="*/ 289249 w 3732245"/>
              <a:gd name="connsiteY7" fmla="*/ 961053 h 1343608"/>
              <a:gd name="connsiteX8" fmla="*/ 0 w 3732245"/>
              <a:gd name="connsiteY8" fmla="*/ 821094 h 1343608"/>
              <a:gd name="connsiteX9" fmla="*/ 9330 w 3732245"/>
              <a:gd name="connsiteY9" fmla="*/ 531845 h 1343608"/>
              <a:gd name="connsiteX10" fmla="*/ 541175 w 3732245"/>
              <a:gd name="connsiteY10" fmla="*/ 261257 h 1343608"/>
              <a:gd name="connsiteX11" fmla="*/ 970383 w 3732245"/>
              <a:gd name="connsiteY11" fmla="*/ 111968 h 1343608"/>
              <a:gd name="connsiteX12" fmla="*/ 2258008 w 3732245"/>
              <a:gd name="connsiteY12" fmla="*/ 0 h 1343608"/>
              <a:gd name="connsiteX13" fmla="*/ 2976465 w 3732245"/>
              <a:gd name="connsiteY13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245" h="1343608">
                <a:moveTo>
                  <a:pt x="2976465" y="0"/>
                </a:moveTo>
                <a:lnTo>
                  <a:pt x="3685592" y="270588"/>
                </a:lnTo>
                <a:lnTo>
                  <a:pt x="3732245" y="335902"/>
                </a:lnTo>
                <a:lnTo>
                  <a:pt x="3732245" y="961053"/>
                </a:lnTo>
                <a:lnTo>
                  <a:pt x="3638938" y="1073021"/>
                </a:lnTo>
                <a:lnTo>
                  <a:pt x="2920481" y="1343608"/>
                </a:lnTo>
                <a:lnTo>
                  <a:pt x="1017036" y="1184988"/>
                </a:lnTo>
                <a:lnTo>
                  <a:pt x="289249" y="961053"/>
                </a:lnTo>
                <a:lnTo>
                  <a:pt x="0" y="821094"/>
                </a:lnTo>
                <a:lnTo>
                  <a:pt x="9330" y="531845"/>
                </a:lnTo>
                <a:lnTo>
                  <a:pt x="541175" y="261257"/>
                </a:lnTo>
                <a:lnTo>
                  <a:pt x="970383" y="111968"/>
                </a:lnTo>
                <a:lnTo>
                  <a:pt x="2258008" y="0"/>
                </a:lnTo>
                <a:lnTo>
                  <a:pt x="29764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D60D3-78A8-4DE5-9EE1-BA8360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7" y="3517691"/>
            <a:ext cx="4460288" cy="19281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CE8DE-1069-4319-B143-16B35597BC36}"/>
              </a:ext>
            </a:extLst>
          </p:cNvPr>
          <p:cNvSpPr/>
          <p:nvPr/>
        </p:nvSpPr>
        <p:spPr>
          <a:xfrm>
            <a:off x="3545631" y="3275048"/>
            <a:ext cx="460310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72BE1624-F270-4808-852E-30816D00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72" y="3741823"/>
            <a:ext cx="617589" cy="617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3426-FEDC-4001-B102-470797D1F845}"/>
              </a:ext>
            </a:extLst>
          </p:cNvPr>
          <p:cNvSpPr txBox="1"/>
          <p:nvPr/>
        </p:nvSpPr>
        <p:spPr>
          <a:xfrm>
            <a:off x="6377588" y="3184374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배와 이어지는 넓은 판자에 가면 배에 타는 상호작용 버튼으로 바뀐다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 위에는 나무와</a:t>
            </a:r>
            <a:r>
              <a:rPr lang="en-US" altLang="ko-KR" sz="1400" dirty="0"/>
              <a:t>, </a:t>
            </a:r>
            <a:r>
              <a:rPr lang="ko-KR" altLang="en-US" sz="1400" dirty="0"/>
              <a:t>베리</a:t>
            </a:r>
            <a:r>
              <a:rPr lang="en-US" altLang="ko-KR" sz="1400" dirty="0"/>
              <a:t>, </a:t>
            </a:r>
            <a:r>
              <a:rPr lang="ko-KR" altLang="en-US" sz="1400" dirty="0"/>
              <a:t>코코넛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실을 수 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밑으로 내려가면 모터와 플라스틱 배터리</a:t>
            </a:r>
            <a:r>
              <a:rPr lang="en-US" altLang="ko-KR" sz="1400" dirty="0"/>
              <a:t>, </a:t>
            </a:r>
            <a:r>
              <a:rPr lang="ko-KR" altLang="en-US" sz="1400" dirty="0"/>
              <a:t>유리를 넣을 곳이 나온다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85496-A967-421E-8B44-AA7F1814D101}"/>
              </a:ext>
            </a:extLst>
          </p:cNvPr>
          <p:cNvSpPr/>
          <p:nvPr/>
        </p:nvSpPr>
        <p:spPr>
          <a:xfrm>
            <a:off x="4323227" y="239632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6B19-D583-4136-9CB0-1C181C4ED80E}"/>
              </a:ext>
            </a:extLst>
          </p:cNvPr>
          <p:cNvSpPr/>
          <p:nvPr/>
        </p:nvSpPr>
        <p:spPr>
          <a:xfrm>
            <a:off x="4083785" y="2357390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DE7E2F-5BA2-47CF-AFF4-7602C9FA317D}"/>
              </a:ext>
            </a:extLst>
          </p:cNvPr>
          <p:cNvSpPr/>
          <p:nvPr/>
        </p:nvSpPr>
        <p:spPr>
          <a:xfrm>
            <a:off x="4219479" y="215505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D5F8E-5954-4F42-8B1E-20719CEAC3ED}"/>
              </a:ext>
            </a:extLst>
          </p:cNvPr>
          <p:cNvSpPr/>
          <p:nvPr/>
        </p:nvSpPr>
        <p:spPr>
          <a:xfrm>
            <a:off x="2572145" y="2642746"/>
            <a:ext cx="533371" cy="246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943F11-D60D-4E6D-839F-CD1DF95D6871}"/>
              </a:ext>
            </a:extLst>
          </p:cNvPr>
          <p:cNvCxnSpPr>
            <a:stCxn id="8" idx="0"/>
          </p:cNvCxnSpPr>
          <p:nvPr/>
        </p:nvCxnSpPr>
        <p:spPr>
          <a:xfrm flipH="1">
            <a:off x="4569648" y="2094678"/>
            <a:ext cx="86326" cy="14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B7A53A-D567-413D-A7BE-DE0390AAE119}"/>
              </a:ext>
            </a:extLst>
          </p:cNvPr>
          <p:cNvSpPr/>
          <p:nvPr/>
        </p:nvSpPr>
        <p:spPr>
          <a:xfrm>
            <a:off x="5001182" y="288916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81CC98-92DF-4439-9905-01CB74822CE6}"/>
              </a:ext>
            </a:extLst>
          </p:cNvPr>
          <p:cNvSpPr/>
          <p:nvPr/>
        </p:nvSpPr>
        <p:spPr>
          <a:xfrm>
            <a:off x="4761740" y="2850232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113DA6-0E11-46DD-A4F0-FCE2D8D9FB54}"/>
              </a:ext>
            </a:extLst>
          </p:cNvPr>
          <p:cNvSpPr/>
          <p:nvPr/>
        </p:nvSpPr>
        <p:spPr>
          <a:xfrm>
            <a:off x="4897434" y="264789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1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2FF285-EA76-0276-5A06-5E27444E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1" y="1922106"/>
            <a:ext cx="7304845" cy="40972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5ABC37-78F2-5E0F-84D5-D2BF3B476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33" y="1165197"/>
            <a:ext cx="3793167" cy="2590375"/>
          </a:xfrm>
          <a:prstGeom prst="rect">
            <a:avLst/>
          </a:prstGeom>
        </p:spPr>
      </p:pic>
      <p:pic>
        <p:nvPicPr>
          <p:cNvPr id="8" name="그림 7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CCAB9BDD-1A59-EFE9-BD0B-B1D128A37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5" y="4692998"/>
            <a:ext cx="419449" cy="4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9939D1-6DC4-F339-1260-A762278E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2228682"/>
            <a:ext cx="7678222" cy="240063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7C021B-A9AD-BA7A-3A98-5DA1DE049D60}"/>
              </a:ext>
            </a:extLst>
          </p:cNvPr>
          <p:cNvSpPr/>
          <p:nvPr/>
        </p:nvSpPr>
        <p:spPr>
          <a:xfrm>
            <a:off x="8982891" y="4619170"/>
            <a:ext cx="2043404" cy="18554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16DF7613-A090-609F-4158-13E7A23F3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19797"/>
              </p:ext>
            </p:extLst>
          </p:nvPr>
        </p:nvGraphicFramePr>
        <p:xfrm>
          <a:off x="646546" y="2300257"/>
          <a:ext cx="1792294" cy="27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2">
                  <a:extLst>
                    <a:ext uri="{9D8B030D-6E8A-4147-A177-3AD203B41FA5}">
                      <a16:colId xmlns:a16="http://schemas.microsoft.com/office/drawing/2014/main" val="425907018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387024506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426702851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58721474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76660501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63305337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862262683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472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C8DEF8-91C9-4107-9FE0-FABFCBEC8A86}"/>
              </a:ext>
            </a:extLst>
          </p:cNvPr>
          <p:cNvCxnSpPr>
            <a:cxnSpLocks/>
          </p:cNvCxnSpPr>
          <p:nvPr/>
        </p:nvCxnSpPr>
        <p:spPr>
          <a:xfrm flipH="1" flipV="1">
            <a:off x="2855556" y="2368828"/>
            <a:ext cx="1193627" cy="28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390615-512D-4B11-14C0-5AB9A115C210}"/>
              </a:ext>
            </a:extLst>
          </p:cNvPr>
          <p:cNvSpPr/>
          <p:nvPr/>
        </p:nvSpPr>
        <p:spPr>
          <a:xfrm>
            <a:off x="382756" y="1194208"/>
            <a:ext cx="2407298" cy="1034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A067DB-7F5D-E105-4590-54CC648E2AE8}"/>
              </a:ext>
            </a:extLst>
          </p:cNvPr>
          <p:cNvSpPr/>
          <p:nvPr/>
        </p:nvSpPr>
        <p:spPr>
          <a:xfrm>
            <a:off x="734656" y="1382320"/>
            <a:ext cx="658249" cy="658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0B6CE65-4502-DD69-AE9B-D14D79F5F849}"/>
              </a:ext>
            </a:extLst>
          </p:cNvPr>
          <p:cNvCxnSpPr/>
          <p:nvPr/>
        </p:nvCxnSpPr>
        <p:spPr>
          <a:xfrm>
            <a:off x="1819275" y="1194208"/>
            <a:ext cx="0" cy="103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D19D16-7DFC-D24F-723A-31E62CCE62BE}"/>
              </a:ext>
            </a:extLst>
          </p:cNvPr>
          <p:cNvSpPr/>
          <p:nvPr/>
        </p:nvSpPr>
        <p:spPr>
          <a:xfrm>
            <a:off x="2061391" y="1479207"/>
            <a:ext cx="513436" cy="5134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옅은이(가) 표시된 사진&#10;&#10;자동 생성된 설명">
            <a:extLst>
              <a:ext uri="{FF2B5EF4-FFF2-40B4-BE49-F238E27FC236}">
                <a16:creationId xmlns:a16="http://schemas.microsoft.com/office/drawing/2014/main" id="{E3223B02-1791-3530-0C46-E523A28FC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" y="1845657"/>
            <a:ext cx="192646" cy="192646"/>
          </a:xfrm>
          <a:prstGeom prst="rect">
            <a:avLst/>
          </a:prstGeom>
        </p:spPr>
      </p:pic>
      <p:pic>
        <p:nvPicPr>
          <p:cNvPr id="31" name="그림 30" descr="옅은이(가) 표시된 사진&#10;&#10;자동 생성된 설명">
            <a:extLst>
              <a:ext uri="{FF2B5EF4-FFF2-40B4-BE49-F238E27FC236}">
                <a16:creationId xmlns:a16="http://schemas.microsoft.com/office/drawing/2014/main" id="{C15D4DED-8B86-B13D-FD90-7B44D466A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7" y="1855451"/>
            <a:ext cx="192646" cy="19264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B6D2FC-B3D7-8619-6735-FA11581CF8E2}"/>
              </a:ext>
            </a:extLst>
          </p:cNvPr>
          <p:cNvSpPr/>
          <p:nvPr/>
        </p:nvSpPr>
        <p:spPr>
          <a:xfrm>
            <a:off x="954960" y="1877958"/>
            <a:ext cx="137118" cy="137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옅은이(가) 표시된 사진&#10;&#10;자동 생성된 설명">
            <a:extLst>
              <a:ext uri="{FF2B5EF4-FFF2-40B4-BE49-F238E27FC236}">
                <a16:creationId xmlns:a16="http://schemas.microsoft.com/office/drawing/2014/main" id="{406329C7-B4F6-56F1-D969-B59577E11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3" y="2340143"/>
            <a:ext cx="192646" cy="192646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05F9F0-AFC0-B4F1-9048-115FB3D181B7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788116" y="2015076"/>
            <a:ext cx="235403" cy="32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FA1188-4B6E-08E0-1C18-5EF00812CFDB}"/>
              </a:ext>
            </a:extLst>
          </p:cNvPr>
          <p:cNvSpPr txBox="1"/>
          <p:nvPr/>
        </p:nvSpPr>
        <p:spPr>
          <a:xfrm>
            <a:off x="3052646" y="1181786"/>
            <a:ext cx="23920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코코넛과 베리를 표시된 다음 놓을 곳에</a:t>
            </a:r>
            <a:endParaRPr lang="en-US" altLang="ko-KR" sz="800" dirty="0"/>
          </a:p>
          <a:p>
            <a:r>
              <a:rPr lang="ko-KR" altLang="en-US" sz="800" dirty="0"/>
              <a:t>놓습니다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모아야하는 코코넛</a:t>
            </a:r>
            <a:r>
              <a:rPr lang="en-US" altLang="ko-KR" sz="800" dirty="0"/>
              <a:t>, </a:t>
            </a:r>
            <a:r>
              <a:rPr lang="ko-KR" altLang="en-US" sz="800" dirty="0"/>
              <a:t>베리의 양을 모두</a:t>
            </a:r>
            <a:endParaRPr lang="en-US" altLang="ko-KR" sz="800" dirty="0"/>
          </a:p>
          <a:p>
            <a:r>
              <a:rPr lang="ko-KR" altLang="en-US" sz="800" dirty="0"/>
              <a:t>채우면 옆에 있는 뚜껑이 활성화됩니다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뚜껑을 닫으면 코코넛</a:t>
            </a:r>
            <a:r>
              <a:rPr lang="en-US" altLang="ko-KR" sz="800" dirty="0"/>
              <a:t>, </a:t>
            </a:r>
            <a:r>
              <a:rPr lang="ko-KR" altLang="en-US" sz="800" dirty="0"/>
              <a:t>베리 모으는 미션 완료로 </a:t>
            </a:r>
            <a:endParaRPr lang="en-US" altLang="ko-KR" sz="800" dirty="0"/>
          </a:p>
          <a:p>
            <a:r>
              <a:rPr lang="ko-KR" altLang="en-US" sz="800" dirty="0"/>
              <a:t>상호작용이 되지 않습니다</a:t>
            </a:r>
            <a:r>
              <a:rPr lang="en-US" altLang="ko-KR" sz="800" dirty="0"/>
              <a:t>.</a:t>
            </a:r>
          </a:p>
        </p:txBody>
      </p:sp>
      <p:graphicFrame>
        <p:nvGraphicFramePr>
          <p:cNvPr id="51" name="표 35">
            <a:extLst>
              <a:ext uri="{FF2B5EF4-FFF2-40B4-BE49-F238E27FC236}">
                <a16:creationId xmlns:a16="http://schemas.microsoft.com/office/drawing/2014/main" id="{44A69BAE-4E20-D2FB-BA8E-0A162DCCD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52512"/>
              </p:ext>
            </p:extLst>
          </p:nvPr>
        </p:nvGraphicFramePr>
        <p:xfrm>
          <a:off x="5788498" y="2263285"/>
          <a:ext cx="1792294" cy="27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2">
                  <a:extLst>
                    <a:ext uri="{9D8B030D-6E8A-4147-A177-3AD203B41FA5}">
                      <a16:colId xmlns:a16="http://schemas.microsoft.com/office/drawing/2014/main" val="425907018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387024506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426702851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58721474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76660501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63305337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862262683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47287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9E8143-05C3-AF2E-3023-E5482A420D3F}"/>
              </a:ext>
            </a:extLst>
          </p:cNvPr>
          <p:cNvSpPr/>
          <p:nvPr/>
        </p:nvSpPr>
        <p:spPr>
          <a:xfrm>
            <a:off x="5524708" y="1157236"/>
            <a:ext cx="2407298" cy="1034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DFB68A-D48D-6361-1DCE-45040FB71828}"/>
              </a:ext>
            </a:extLst>
          </p:cNvPr>
          <p:cNvSpPr/>
          <p:nvPr/>
        </p:nvSpPr>
        <p:spPr>
          <a:xfrm>
            <a:off x="5876608" y="1345348"/>
            <a:ext cx="658249" cy="658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676B0C2-833F-312A-80B4-39623A6895BE}"/>
              </a:ext>
            </a:extLst>
          </p:cNvPr>
          <p:cNvCxnSpPr/>
          <p:nvPr/>
        </p:nvCxnSpPr>
        <p:spPr>
          <a:xfrm>
            <a:off x="6961227" y="1157236"/>
            <a:ext cx="0" cy="103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F35D15-771B-E39E-B41B-930D1232028A}"/>
              </a:ext>
            </a:extLst>
          </p:cNvPr>
          <p:cNvSpPr/>
          <p:nvPr/>
        </p:nvSpPr>
        <p:spPr>
          <a:xfrm>
            <a:off x="7203343" y="1442235"/>
            <a:ext cx="513436" cy="5134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FD9BC72-8833-1214-28F8-FED295059674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927996" y="1993329"/>
            <a:ext cx="213526" cy="32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그림 61" descr="텍스트이(가) 표시된 사진&#10;&#10;자동 생성된 설명">
            <a:extLst>
              <a:ext uri="{FF2B5EF4-FFF2-40B4-BE49-F238E27FC236}">
                <a16:creationId xmlns:a16="http://schemas.microsoft.com/office/drawing/2014/main" id="{5A845323-1DF5-E4BC-FEE7-3850C7D6C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14" y="2271607"/>
            <a:ext cx="241544" cy="241544"/>
          </a:xfrm>
          <a:prstGeom prst="rect">
            <a:avLst/>
          </a:prstGeom>
        </p:spPr>
      </p:pic>
      <p:pic>
        <p:nvPicPr>
          <p:cNvPr id="63" name="그림 62" descr="텍스트이(가) 표시된 사진&#10;&#10;자동 생성된 설명">
            <a:extLst>
              <a:ext uri="{FF2B5EF4-FFF2-40B4-BE49-F238E27FC236}">
                <a16:creationId xmlns:a16="http://schemas.microsoft.com/office/drawing/2014/main" id="{2A322605-5DAE-2082-423E-9219D6C28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07" y="1795866"/>
            <a:ext cx="241544" cy="241544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27512A-89B6-D939-95A0-11F2F3409323}"/>
              </a:ext>
            </a:extLst>
          </p:cNvPr>
          <p:cNvSpPr/>
          <p:nvPr/>
        </p:nvSpPr>
        <p:spPr>
          <a:xfrm>
            <a:off x="6051086" y="1811091"/>
            <a:ext cx="180872" cy="182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48B4C60-AAF2-62D1-9503-2C462277B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95" y="6020837"/>
            <a:ext cx="440308" cy="44030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366F487-A0A6-557D-7200-3609E1D8D1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422" y="6020837"/>
            <a:ext cx="440308" cy="44030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5271EA00-88C4-34DD-B2F4-0D5AF047C1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459" y="5824314"/>
            <a:ext cx="440308" cy="440308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53B240A-8A60-92CB-A3B2-F0A49FF37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766" y="6021446"/>
            <a:ext cx="440308" cy="44030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E7FBBCF6-0C11-2CDB-6921-2243612D3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111" y="6044468"/>
            <a:ext cx="440308" cy="440308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F55A7F5-8EA2-D567-C09A-1010765F66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385" y="5822134"/>
            <a:ext cx="440308" cy="44030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18AB3E4-E903-2B83-4F32-ED095CCED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439" y="5829284"/>
            <a:ext cx="440308" cy="44030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D3E0419-739E-C290-A2E3-8E6AF41E3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82" y="6034321"/>
            <a:ext cx="440308" cy="44030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1A3488B-DF15-912B-BE33-27CC87C55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527" y="6034321"/>
            <a:ext cx="440308" cy="440308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E1FAD85D-7F58-095B-CA29-D85D68BA9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65" y="5851490"/>
            <a:ext cx="440308" cy="440308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FF9401CB-EA8F-7846-BD90-496463A98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12" y="5840764"/>
            <a:ext cx="440308" cy="44030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924A21E-4433-BD4B-3473-0D5C68D52F6C}"/>
              </a:ext>
            </a:extLst>
          </p:cNvPr>
          <p:cNvSpPr txBox="1"/>
          <p:nvPr/>
        </p:nvSpPr>
        <p:spPr>
          <a:xfrm>
            <a:off x="5389322" y="4927341"/>
            <a:ext cx="3143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맨 밑에 있어야하는 나무의 개수를 알려줍니다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(5</a:t>
            </a:r>
            <a:r>
              <a:rPr lang="ko-KR" altLang="en-US" sz="1100" dirty="0"/>
              <a:t>개 </a:t>
            </a:r>
            <a:r>
              <a:rPr lang="en-US" altLang="ko-KR" sz="1100" dirty="0"/>
              <a:t>~ 7</a:t>
            </a:r>
            <a:r>
              <a:rPr lang="ko-KR" altLang="en-US" sz="1100" dirty="0"/>
              <a:t>개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BBADE5-911D-E217-0A3C-5F97D6A20154}"/>
              </a:ext>
            </a:extLst>
          </p:cNvPr>
          <p:cNvSpPr txBox="1"/>
          <p:nvPr/>
        </p:nvSpPr>
        <p:spPr>
          <a:xfrm>
            <a:off x="9802281" y="495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B38248E-B043-B5FE-E35A-E9F1264C0D6C}"/>
              </a:ext>
            </a:extLst>
          </p:cNvPr>
          <p:cNvSpPr/>
          <p:nvPr/>
        </p:nvSpPr>
        <p:spPr>
          <a:xfrm>
            <a:off x="9740985" y="4958903"/>
            <a:ext cx="440308" cy="3915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6E934F9-7981-A199-132D-47B22990EF97}"/>
              </a:ext>
            </a:extLst>
          </p:cNvPr>
          <p:cNvCxnSpPr>
            <a:stCxn id="83" idx="1"/>
            <a:endCxn id="81" idx="3"/>
          </p:cNvCxnSpPr>
          <p:nvPr/>
        </p:nvCxnSpPr>
        <p:spPr>
          <a:xfrm flipH="1" flipV="1">
            <a:off x="8533131" y="5142785"/>
            <a:ext cx="1207854" cy="1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E2DCD1A-DF07-6B62-34B1-040D0C3A802E}"/>
              </a:ext>
            </a:extLst>
          </p:cNvPr>
          <p:cNvSpPr txBox="1"/>
          <p:nvPr/>
        </p:nvSpPr>
        <p:spPr>
          <a:xfrm>
            <a:off x="5426044" y="5618822"/>
            <a:ext cx="3355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 뒤로 한층 씩 올릴 때마다 </a:t>
            </a:r>
            <a:endParaRPr lang="en-US" altLang="ko-KR" sz="1200" dirty="0"/>
          </a:p>
          <a:p>
            <a:r>
              <a:rPr lang="ko-KR" altLang="en-US" sz="1200" dirty="0"/>
              <a:t>그 전 층 개수보다 </a:t>
            </a:r>
            <a:r>
              <a:rPr lang="en-US" altLang="ko-KR" sz="1200" dirty="0"/>
              <a:t>1</a:t>
            </a:r>
            <a:r>
              <a:rPr lang="ko-KR" altLang="en-US" sz="1200" dirty="0"/>
              <a:t>개 더 적게 올리면 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맨 위가 </a:t>
            </a:r>
            <a:r>
              <a:rPr lang="en-US" altLang="ko-KR" sz="1200" dirty="0"/>
              <a:t>1</a:t>
            </a:r>
            <a:r>
              <a:rPr lang="ko-KR" altLang="en-US" sz="1200" dirty="0"/>
              <a:t>개가 될 때까지 나무를 모읍니다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81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77DE50-DF25-55D9-43D0-68396B70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69" y="1290101"/>
            <a:ext cx="8068164" cy="51011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20FCBE-2D19-04FE-C468-9E6DFB582DFF}"/>
              </a:ext>
            </a:extLst>
          </p:cNvPr>
          <p:cNvSpPr/>
          <p:nvPr/>
        </p:nvSpPr>
        <p:spPr>
          <a:xfrm>
            <a:off x="367502" y="1215456"/>
            <a:ext cx="1583303" cy="752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내부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D6F63E-2E6D-9BE6-DAED-D5D5DA2D2F71}"/>
              </a:ext>
            </a:extLst>
          </p:cNvPr>
          <p:cNvGrpSpPr/>
          <p:nvPr/>
        </p:nvGrpSpPr>
        <p:grpSpPr>
          <a:xfrm>
            <a:off x="2634925" y="2828022"/>
            <a:ext cx="1440638" cy="795189"/>
            <a:chOff x="1228165" y="2608729"/>
            <a:chExt cx="2241298" cy="123713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1004D5-B166-7FF5-83B5-77E003ACC5E9}"/>
                </a:ext>
              </a:extLst>
            </p:cNvPr>
            <p:cNvSpPr/>
            <p:nvPr/>
          </p:nvSpPr>
          <p:spPr>
            <a:xfrm>
              <a:off x="1228165" y="2608729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FB8175-86BD-F8CD-116A-AD4AC40F5EA1}"/>
                </a:ext>
              </a:extLst>
            </p:cNvPr>
            <p:cNvSpPr/>
            <p:nvPr/>
          </p:nvSpPr>
          <p:spPr>
            <a:xfrm>
              <a:off x="1380565" y="3030069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6115AF2-8640-2C1F-045D-181E7514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565" y="2653154"/>
              <a:ext cx="420595" cy="42059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55BFBC0-2DE5-25DA-426B-E0E99CCB0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035" y="2653154"/>
              <a:ext cx="420595" cy="4205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3F83EBD-47A7-F183-7A7A-0159855E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595" y="2662850"/>
              <a:ext cx="420595" cy="42059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3780599-AADA-73DD-5EE4-6D8968878CE7}"/>
                </a:ext>
              </a:extLst>
            </p:cNvPr>
            <p:cNvSpPr/>
            <p:nvPr/>
          </p:nvSpPr>
          <p:spPr>
            <a:xfrm>
              <a:off x="2156865" y="3688283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A5A6E81-FB68-8384-8B73-EEFFD05B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865" y="3311368"/>
              <a:ext cx="420595" cy="42059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724C030-163D-627B-BC04-D7C06B1B8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335" y="3311368"/>
              <a:ext cx="420595" cy="42059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DC3158D-B07D-9073-3E9A-FAEC00EA1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895" y="3321064"/>
              <a:ext cx="420595" cy="420595"/>
            </a:xfrm>
            <a:prstGeom prst="rect">
              <a:avLst/>
            </a:prstGeom>
          </p:spPr>
        </p:pic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2BB0CF-2905-C841-FA27-6CDC3A54D3D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55244" y="2378947"/>
            <a:ext cx="493890" cy="44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F96A245-E06B-D01C-52A9-67799CD2E70E}"/>
              </a:ext>
            </a:extLst>
          </p:cNvPr>
          <p:cNvGrpSpPr/>
          <p:nvPr/>
        </p:nvGrpSpPr>
        <p:grpSpPr>
          <a:xfrm>
            <a:off x="2678282" y="4260033"/>
            <a:ext cx="1632661" cy="949466"/>
            <a:chOff x="1241611" y="4491908"/>
            <a:chExt cx="2241298" cy="13034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1784CC-FDD1-FEC2-C6F1-23AD5AFE1965}"/>
                </a:ext>
              </a:extLst>
            </p:cNvPr>
            <p:cNvSpPr/>
            <p:nvPr/>
          </p:nvSpPr>
          <p:spPr>
            <a:xfrm>
              <a:off x="1241611" y="4558194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08F4EE-2962-D650-FBA6-2E59DB0F5B08}"/>
                </a:ext>
              </a:extLst>
            </p:cNvPr>
            <p:cNvSpPr/>
            <p:nvPr/>
          </p:nvSpPr>
          <p:spPr>
            <a:xfrm>
              <a:off x="1515875" y="4558194"/>
              <a:ext cx="1692770" cy="748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상자이(가) 표시된 사진&#10;&#10;자동 생성된 설명">
              <a:extLst>
                <a:ext uri="{FF2B5EF4-FFF2-40B4-BE49-F238E27FC236}">
                  <a16:creationId xmlns:a16="http://schemas.microsoft.com/office/drawing/2014/main" id="{E8191227-689E-06E4-7A6B-880037E3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710" y="4491908"/>
              <a:ext cx="715300" cy="742187"/>
            </a:xfrm>
            <a:prstGeom prst="rect">
              <a:avLst/>
            </a:prstGeom>
          </p:spPr>
        </p:pic>
        <p:pic>
          <p:nvPicPr>
            <p:cNvPr id="32" name="그림 31" descr="상자이(가) 표시된 사진&#10;&#10;자동 생성된 설명">
              <a:extLst>
                <a:ext uri="{FF2B5EF4-FFF2-40B4-BE49-F238E27FC236}">
                  <a16:creationId xmlns:a16="http://schemas.microsoft.com/office/drawing/2014/main" id="{F4CC5380-C764-F303-C5DA-710B6866A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136" y="4543276"/>
              <a:ext cx="742187" cy="742187"/>
            </a:xfrm>
            <a:prstGeom prst="rect">
              <a:avLst/>
            </a:prstGeom>
          </p:spPr>
        </p:pic>
        <p:pic>
          <p:nvPicPr>
            <p:cNvPr id="33" name="그림 32" descr="상자이(가) 표시된 사진&#10;&#10;자동 생성된 설명">
              <a:extLst>
                <a:ext uri="{FF2B5EF4-FFF2-40B4-BE49-F238E27FC236}">
                  <a16:creationId xmlns:a16="http://schemas.microsoft.com/office/drawing/2014/main" id="{2BD9A7B8-90C4-337E-FEEC-CA312596B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638" y="4543277"/>
              <a:ext cx="742187" cy="742187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E6C78F-25DB-0FFD-4BAF-0C4CE9B8F395}"/>
              </a:ext>
            </a:extLst>
          </p:cNvPr>
          <p:cNvSpPr/>
          <p:nvPr/>
        </p:nvSpPr>
        <p:spPr>
          <a:xfrm rot="457135" flipH="1">
            <a:off x="6438900" y="4762500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5A58DB-14E1-49F0-DE99-CFF2BE1E163D}"/>
              </a:ext>
            </a:extLst>
          </p:cNvPr>
          <p:cNvSpPr/>
          <p:nvPr/>
        </p:nvSpPr>
        <p:spPr>
          <a:xfrm rot="20813773" flipH="1">
            <a:off x="9217324" y="4754815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154765-1D17-8BA3-8017-42DA6C9DCA4A}"/>
              </a:ext>
            </a:extLst>
          </p:cNvPr>
          <p:cNvSpPr/>
          <p:nvPr/>
        </p:nvSpPr>
        <p:spPr>
          <a:xfrm rot="457135" flipH="1">
            <a:off x="5380209" y="4609496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471FD4-12CD-B2D1-E290-F376E1F05AB9}"/>
              </a:ext>
            </a:extLst>
          </p:cNvPr>
          <p:cNvSpPr/>
          <p:nvPr/>
        </p:nvSpPr>
        <p:spPr>
          <a:xfrm rot="21235174" flipH="1">
            <a:off x="8273823" y="4840034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8DA6CD8-B816-07DD-C6AC-FB990231027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4310943" y="4758909"/>
            <a:ext cx="400481" cy="80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D3414B-3DB6-8446-AAE5-9B979104E392}"/>
              </a:ext>
            </a:extLst>
          </p:cNvPr>
          <p:cNvSpPr/>
          <p:nvPr/>
        </p:nvSpPr>
        <p:spPr>
          <a:xfrm>
            <a:off x="430922" y="2567283"/>
            <a:ext cx="2027564" cy="338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철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구리는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패널 양을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 모았을 경우에는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상자를 생성한다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54D1D9-FF9C-FA9D-94F0-6C9D213D48CF}"/>
              </a:ext>
            </a:extLst>
          </p:cNvPr>
          <p:cNvSpPr/>
          <p:nvPr/>
        </p:nvSpPr>
        <p:spPr>
          <a:xfrm>
            <a:off x="10170142" y="423867"/>
            <a:ext cx="1440638" cy="795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0A9C8BB-899D-0D6E-F5A8-0659A3EE4D1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425953" y="1219056"/>
            <a:ext cx="464508" cy="65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4D160AA1-8D5F-FC30-AAD1-4F27CB3EF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9734" y="717819"/>
            <a:ext cx="344202" cy="23747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FB0E691-3262-236F-6363-EEEDA8ECE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92838" y="843569"/>
            <a:ext cx="344202" cy="28362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740FBB-AEBB-447B-C478-E57BC675B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7842" y="921407"/>
            <a:ext cx="344202" cy="28362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4C0376B-C4AC-F363-27FA-97CED71EA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10806" y="843568"/>
            <a:ext cx="344202" cy="2836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53A5EE8-C00C-86AB-A673-DD1EDE37D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66578" y="721437"/>
            <a:ext cx="344202" cy="283622"/>
          </a:xfrm>
          <a:prstGeom prst="rect">
            <a:avLst/>
          </a:prstGeom>
        </p:spPr>
      </p:pic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CCBFB715-27E5-EF13-482C-705E0331617D}"/>
              </a:ext>
            </a:extLst>
          </p:cNvPr>
          <p:cNvSpPr/>
          <p:nvPr/>
        </p:nvSpPr>
        <p:spPr>
          <a:xfrm>
            <a:off x="10261067" y="770856"/>
            <a:ext cx="239509" cy="15168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98520E-E6B0-EC19-855B-024E0BCA2909}"/>
              </a:ext>
            </a:extLst>
          </p:cNvPr>
          <p:cNvSpPr txBox="1"/>
          <p:nvPr/>
        </p:nvSpPr>
        <p:spPr>
          <a:xfrm>
            <a:off x="10809418" y="1598855"/>
            <a:ext cx="256031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물을 총 모아야하는 양의 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분의 </a:t>
            </a:r>
            <a:r>
              <a:rPr lang="en-US" altLang="ko-KR" sz="900" dirty="0"/>
              <a:t>1</a:t>
            </a:r>
            <a:r>
              <a:rPr lang="ko-KR" altLang="en-US" sz="900" dirty="0"/>
              <a:t>씩 나누어 양동이에 </a:t>
            </a:r>
            <a:endParaRPr lang="en-US" altLang="ko-KR" sz="900" dirty="0"/>
          </a:p>
          <a:p>
            <a:r>
              <a:rPr lang="ko-KR" altLang="en-US" sz="900" dirty="0"/>
              <a:t>나누어 담는다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-   </a:t>
            </a:r>
            <a:r>
              <a:rPr lang="ko-KR" altLang="en-US" sz="900" dirty="0"/>
              <a:t>패널에는 넣은 물에 따라 올라간다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실제 </a:t>
            </a:r>
            <a:r>
              <a:rPr lang="ko-KR" altLang="en-US" sz="900" dirty="0" err="1"/>
              <a:t>맵에는</a:t>
            </a:r>
            <a:r>
              <a:rPr lang="ko-KR" altLang="en-US" sz="900" dirty="0"/>
              <a:t> 한 양동이가 다 차면 업데이트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ECFD69-619E-BBE7-66AD-E0AFF390E4B4}"/>
              </a:ext>
            </a:extLst>
          </p:cNvPr>
          <p:cNvSpPr/>
          <p:nvPr/>
        </p:nvSpPr>
        <p:spPr>
          <a:xfrm>
            <a:off x="8149104" y="6064669"/>
            <a:ext cx="1440638" cy="795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CAD106F-14B0-C228-E3C3-1E662A6D5473}"/>
              </a:ext>
            </a:extLst>
          </p:cNvPr>
          <p:cNvSpPr/>
          <p:nvPr/>
        </p:nvSpPr>
        <p:spPr>
          <a:xfrm>
            <a:off x="9149926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399B556-81FF-E54B-4734-A791697BA10F}"/>
              </a:ext>
            </a:extLst>
          </p:cNvPr>
          <p:cNvSpPr/>
          <p:nvPr/>
        </p:nvSpPr>
        <p:spPr>
          <a:xfrm>
            <a:off x="8404672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8C492BC-5BF3-53DB-E128-B009DC4BA6E6}"/>
              </a:ext>
            </a:extLst>
          </p:cNvPr>
          <p:cNvSpPr/>
          <p:nvPr/>
        </p:nvSpPr>
        <p:spPr>
          <a:xfrm>
            <a:off x="8784571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91A03E-39C5-188D-0DA5-96761D36FC02}"/>
              </a:ext>
            </a:extLst>
          </p:cNvPr>
          <p:cNvSpPr/>
          <p:nvPr/>
        </p:nvSpPr>
        <p:spPr>
          <a:xfrm>
            <a:off x="9204965" y="6336050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A6D6CF-BF07-D6A9-CA9D-A14E8E343DFE}"/>
              </a:ext>
            </a:extLst>
          </p:cNvPr>
          <p:cNvSpPr/>
          <p:nvPr/>
        </p:nvSpPr>
        <p:spPr>
          <a:xfrm>
            <a:off x="9204965" y="6802831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50E1762-3957-885B-DAB3-C386FA4A9053}"/>
              </a:ext>
            </a:extLst>
          </p:cNvPr>
          <p:cNvSpPr/>
          <p:nvPr/>
        </p:nvSpPr>
        <p:spPr>
          <a:xfrm>
            <a:off x="8839698" y="6334192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57CED4-FB10-8335-5A41-2BED16FE3E14}"/>
              </a:ext>
            </a:extLst>
          </p:cNvPr>
          <p:cNvSpPr/>
          <p:nvPr/>
        </p:nvSpPr>
        <p:spPr>
          <a:xfrm>
            <a:off x="8839698" y="6800973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40815F3-E746-6AA5-5672-A1F6D46637B2}"/>
              </a:ext>
            </a:extLst>
          </p:cNvPr>
          <p:cNvSpPr/>
          <p:nvPr/>
        </p:nvSpPr>
        <p:spPr>
          <a:xfrm>
            <a:off x="8468243" y="6336050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DF23E58-5DE7-87D6-70F7-0CB421ECFF4D}"/>
              </a:ext>
            </a:extLst>
          </p:cNvPr>
          <p:cNvSpPr/>
          <p:nvPr/>
        </p:nvSpPr>
        <p:spPr>
          <a:xfrm>
            <a:off x="8468243" y="6802831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24349F0-186D-BB77-AB2E-656CE58885F8}"/>
              </a:ext>
            </a:extLst>
          </p:cNvPr>
          <p:cNvSpPr/>
          <p:nvPr/>
        </p:nvSpPr>
        <p:spPr>
          <a:xfrm>
            <a:off x="8439595" y="6373187"/>
            <a:ext cx="105791" cy="447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5840FFB-459C-16E4-9D11-B865A4237160}"/>
              </a:ext>
            </a:extLst>
          </p:cNvPr>
          <p:cNvSpPr/>
          <p:nvPr/>
        </p:nvSpPr>
        <p:spPr>
          <a:xfrm>
            <a:off x="9178405" y="6372259"/>
            <a:ext cx="105791" cy="447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88B654-42B6-1ABF-CF99-469C5E1D1355}"/>
              </a:ext>
            </a:extLst>
          </p:cNvPr>
          <p:cNvSpPr txBox="1"/>
          <p:nvPr/>
        </p:nvSpPr>
        <p:spPr>
          <a:xfrm>
            <a:off x="7940429" y="5453011"/>
            <a:ext cx="168828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배터리를 패널에 넣기</a:t>
            </a:r>
            <a:endParaRPr lang="en-US" altLang="ko-KR" sz="800" dirty="0"/>
          </a:p>
          <a:p>
            <a:endParaRPr lang="en-US" altLang="ko-KR" sz="900" dirty="0"/>
          </a:p>
          <a:p>
            <a:r>
              <a:rPr lang="en-US" altLang="ko-KR" sz="600" dirty="0"/>
              <a:t>- </a:t>
            </a:r>
            <a:r>
              <a:rPr lang="ko-KR" altLang="en-US" sz="600" dirty="0" err="1"/>
              <a:t>맵에도</a:t>
            </a:r>
            <a:r>
              <a:rPr lang="ko-KR" altLang="en-US" sz="600" dirty="0"/>
              <a:t> 배터리 하나 넣을 때마다 업데이트</a:t>
            </a:r>
          </a:p>
        </p:txBody>
      </p:sp>
    </p:spTree>
    <p:extLst>
      <p:ext uri="{BB962C8B-B14F-4D97-AF65-F5344CB8AC3E}">
        <p14:creationId xmlns:p14="http://schemas.microsoft.com/office/powerpoint/2010/main" val="311546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C16DF7-27F1-B614-B6BA-78F97D6F89AE}"/>
              </a:ext>
            </a:extLst>
          </p:cNvPr>
          <p:cNvSpPr/>
          <p:nvPr/>
        </p:nvSpPr>
        <p:spPr>
          <a:xfrm>
            <a:off x="2677232" y="1929824"/>
            <a:ext cx="7630470" cy="4211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61C07-5CC8-B396-C75B-913787B54262}"/>
              </a:ext>
            </a:extLst>
          </p:cNvPr>
          <p:cNvSpPr/>
          <p:nvPr/>
        </p:nvSpPr>
        <p:spPr>
          <a:xfrm>
            <a:off x="3169211" y="4145623"/>
            <a:ext cx="4059190" cy="98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827B76E-62FB-12BF-89F9-10DB4018E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11" y="2885163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EA152B9-5E44-687C-BD6D-3E869E3BC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80" y="2885163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C563DE0-9A48-C810-EAD7-3EEC3C168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12" y="2919006"/>
            <a:ext cx="1431910" cy="1431910"/>
          </a:xfrm>
          <a:prstGeom prst="rect">
            <a:avLst/>
          </a:prstGeom>
          <a:ln>
            <a:noFill/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45C83A-BD8D-1C10-16DD-52C2B6A4649E}"/>
              </a:ext>
            </a:extLst>
          </p:cNvPr>
          <p:cNvSpPr/>
          <p:nvPr/>
        </p:nvSpPr>
        <p:spPr>
          <a:xfrm>
            <a:off x="5838979" y="5753858"/>
            <a:ext cx="4059190" cy="98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578E922-3B9C-A44E-05EA-036144F9E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79" y="448387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5C18442-0747-80E5-3495-047BB51B1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48" y="448387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DE9A7BE-5D68-209F-56CB-328D12AD1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47" y="451689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95A198C-8A96-0055-378E-C62D0F2B9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64" y="2119725"/>
            <a:ext cx="441649" cy="441649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2DF50D-44B7-4BC3-AFD9-465164F9B97C}"/>
              </a:ext>
            </a:extLst>
          </p:cNvPr>
          <p:cNvSpPr txBox="1"/>
          <p:nvPr/>
        </p:nvSpPr>
        <p:spPr>
          <a:xfrm>
            <a:off x="3277913" y="2132944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현재 모은 재료 개수</a:t>
            </a:r>
            <a:endParaRPr lang="en-US" altLang="ko-KR" sz="1200" b="1" dirty="0"/>
          </a:p>
          <a:p>
            <a:r>
              <a:rPr lang="en-US" altLang="ko-KR" sz="1200" b="1" dirty="0"/>
              <a:t>	/ </a:t>
            </a:r>
            <a:r>
              <a:rPr lang="ko-KR" altLang="en-US" sz="1200" b="1" dirty="0"/>
              <a:t>모아야하는 재료 개수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9C1316-54B4-186C-C977-6B3A6C460BBB}"/>
              </a:ext>
            </a:extLst>
          </p:cNvPr>
          <p:cNvSpPr/>
          <p:nvPr/>
        </p:nvSpPr>
        <p:spPr>
          <a:xfrm>
            <a:off x="2763563" y="2119725"/>
            <a:ext cx="3333750" cy="52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758F50-38F1-F05C-53EB-2C75B77852D6}"/>
              </a:ext>
            </a:extLst>
          </p:cNvPr>
          <p:cNvCxnSpPr>
            <a:stCxn id="3" idx="1"/>
          </p:cNvCxnSpPr>
          <p:nvPr/>
        </p:nvCxnSpPr>
        <p:spPr>
          <a:xfrm flipH="1">
            <a:off x="2381250" y="2382734"/>
            <a:ext cx="382313" cy="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5D1369-DC6A-2D4F-3E1B-291BDBA39E53}"/>
              </a:ext>
            </a:extLst>
          </p:cNvPr>
          <p:cNvSpPr txBox="1"/>
          <p:nvPr/>
        </p:nvSpPr>
        <p:spPr>
          <a:xfrm>
            <a:off x="1148324" y="2230245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패널에 몇 개 더 </a:t>
            </a:r>
            <a:endParaRPr lang="en-US" altLang="ko-KR" sz="1050" dirty="0"/>
          </a:p>
          <a:p>
            <a:pPr algn="ctr"/>
            <a:r>
              <a:rPr lang="ko-KR" altLang="en-US" sz="1050" dirty="0"/>
              <a:t>모아야 하는지 표시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825B61-6448-B3D0-E4D3-8BF3DC6F070C}"/>
              </a:ext>
            </a:extLst>
          </p:cNvPr>
          <p:cNvSpPr txBox="1"/>
          <p:nvPr/>
        </p:nvSpPr>
        <p:spPr>
          <a:xfrm>
            <a:off x="646546" y="1297483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재료 패널 예시 </a:t>
            </a:r>
            <a:r>
              <a:rPr lang="en-US" altLang="ko-KR" b="1" dirty="0"/>
              <a:t>– </a:t>
            </a:r>
            <a:r>
              <a:rPr lang="ko-KR" altLang="en-US" b="1" dirty="0"/>
              <a:t>유리 </a:t>
            </a:r>
            <a:r>
              <a:rPr lang="en-US" altLang="ko-KR" b="1" dirty="0"/>
              <a:t>, </a:t>
            </a:r>
            <a:r>
              <a:rPr lang="ko-KR" altLang="en-US" b="1" dirty="0"/>
              <a:t>철</a:t>
            </a:r>
            <a:r>
              <a:rPr lang="en-US" altLang="ko-KR" b="1" dirty="0"/>
              <a:t>, </a:t>
            </a:r>
            <a:r>
              <a:rPr lang="ko-KR" altLang="en-US" b="1" dirty="0"/>
              <a:t>구리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93F921-8570-3788-A0A2-CCA1B483569D}"/>
              </a:ext>
            </a:extLst>
          </p:cNvPr>
          <p:cNvSpPr/>
          <p:nvPr/>
        </p:nvSpPr>
        <p:spPr>
          <a:xfrm>
            <a:off x="3038475" y="2781300"/>
            <a:ext cx="7038975" cy="31675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BAAFC8-A9CE-64BB-1B28-06E595FFB04F}"/>
              </a:ext>
            </a:extLst>
          </p:cNvPr>
          <p:cNvCxnSpPr>
            <a:stCxn id="19" idx="3"/>
          </p:cNvCxnSpPr>
          <p:nvPr/>
        </p:nvCxnSpPr>
        <p:spPr>
          <a:xfrm>
            <a:off x="10077450" y="4365051"/>
            <a:ext cx="752475" cy="11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051D2DE-14CE-38E2-D847-AB0923896ED6}"/>
              </a:ext>
            </a:extLst>
          </p:cNvPr>
          <p:cNvSpPr txBox="1"/>
          <p:nvPr/>
        </p:nvSpPr>
        <p:spPr>
          <a:xfrm>
            <a:off x="10323846" y="4593651"/>
            <a:ext cx="194476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패널에 있는 아이템이</a:t>
            </a:r>
            <a:endParaRPr lang="en-US" altLang="ko-KR" sz="1050" dirty="0"/>
          </a:p>
          <a:p>
            <a:pPr algn="ctr"/>
            <a:r>
              <a:rPr lang="ko-KR" altLang="en-US" sz="1050" dirty="0"/>
              <a:t>모두 찰 때까지는 저장</a:t>
            </a:r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/>
              <a:t>패널이 모두 차면 주변에</a:t>
            </a:r>
            <a:endParaRPr lang="en-US" altLang="ko-KR" sz="1050" dirty="0"/>
          </a:p>
          <a:p>
            <a:pPr algn="ctr"/>
            <a:r>
              <a:rPr lang="ko-KR" altLang="en-US" sz="1050" dirty="0"/>
              <a:t>상자 오브젝트가 생기고</a:t>
            </a:r>
            <a:endParaRPr lang="en-US" altLang="ko-KR" sz="1050" dirty="0"/>
          </a:p>
          <a:p>
            <a:pPr algn="ctr"/>
            <a:r>
              <a:rPr lang="ko-KR" altLang="en-US" sz="1050" dirty="0"/>
              <a:t>패널에 있는 아이템은 초기화</a:t>
            </a:r>
          </a:p>
        </p:txBody>
      </p:sp>
    </p:spTree>
    <p:extLst>
      <p:ext uri="{BB962C8B-B14F-4D97-AF65-F5344CB8AC3E}">
        <p14:creationId xmlns:p14="http://schemas.microsoft.com/office/powerpoint/2010/main" val="248558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638</Words>
  <Application>Microsoft Office PowerPoint</Application>
  <PresentationFormat>와이드스크린</PresentationFormat>
  <Paragraphs>150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25</cp:revision>
  <dcterms:created xsi:type="dcterms:W3CDTF">2022-03-03T03:35:02Z</dcterms:created>
  <dcterms:modified xsi:type="dcterms:W3CDTF">2022-07-27T11:55:46Z</dcterms:modified>
</cp:coreProperties>
</file>