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0" r:id="rId3"/>
    <p:sldId id="292" r:id="rId4"/>
    <p:sldId id="295" r:id="rId5"/>
    <p:sldId id="296" r:id="rId6"/>
    <p:sldId id="297" r:id="rId7"/>
    <p:sldId id="298" r:id="rId8"/>
    <p:sldId id="300" r:id="rId9"/>
    <p:sldId id="3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425</Words>
  <Application>Microsoft Office PowerPoint</Application>
  <PresentationFormat>와이드스크린</PresentationFormat>
  <Paragraphs>132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9</cp:revision>
  <dcterms:created xsi:type="dcterms:W3CDTF">2022-03-03T03:40:07Z</dcterms:created>
  <dcterms:modified xsi:type="dcterms:W3CDTF">2022-03-14T09:30:14Z</dcterms:modified>
</cp:coreProperties>
</file>