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05" r:id="rId3"/>
    <p:sldId id="297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D356-14AE-452C-85BB-F06BE8F50F47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488-84CF-400A-8FB3-EC77B1A12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E34E-5EB1-9D16-7DC1-31B5E2AA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C8C4-81AB-190A-EC34-81B86354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AD09A-04BF-94E3-B915-BA9A1E8A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5378-BCC1-ECE6-67B3-1240BB0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126F-33C5-5FFE-14BF-212809B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D36C-5837-DD9B-EA19-2D9495C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F7F1D-9719-74E9-CEA6-B66A798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9BD0-4270-DF92-EDD4-D1647AB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DFD8-08CD-35D2-918E-7134B14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3083-6FFE-AF92-679D-6E653C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4296F-C329-2289-53C3-AA7D71F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FBC1B-88F6-9B13-841F-E5A00BF4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ED13-C838-AFF9-6633-C8193BA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E4B9-B29F-0FCF-0616-2CC7BAE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CE36-D36F-C41D-F48C-473044B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44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9629-0AC1-C693-888A-F867961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BD4D-319F-33B4-E466-CCA313D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BF2D8-2153-0602-1E86-EDAE9F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24130-C6F5-5C7D-3497-BE9CD29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C67E-50AD-05F3-1A4B-1D42E3A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4C9E-BFB5-A1CC-4AF7-668B7B9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3D49C-EA5D-F7A1-C301-DC5E549A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698EA-8DAD-D2C5-A287-38642E24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08141-06E9-6777-B4F2-ACFFCD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706C4-B790-E35A-6B9E-04E7C3A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7E97-9E36-ED64-0E4F-7A7499A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A55-B63A-666B-BE60-75F829CC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D0588-59B5-07A9-5DE3-19F3F130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A005-9F6F-B9CA-7646-AA90D8F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8B825-9021-0E38-07B2-557EF5A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2C86-8D83-4AC9-FC11-99432C5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10F44-6ED0-61E6-57DC-023258DC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B6F6-A2D6-93F4-7AD1-11E3B59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3313B-CF8C-0678-5FDB-9E4CFAF1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E15B8-053C-6E98-9214-1C258C9F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A0DB4-2C12-236C-70EC-A50E0E0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C0618-ECC3-8CA6-F91F-8FC556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7D64B-4640-1670-E996-CA710A7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4C7A3-AF56-EFBF-FB48-4412BB82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AC69-D9D6-89AD-6102-E4703D96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84B5F-C6DB-2023-CE67-C212AA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7FC68-6A34-04EF-4D0E-4C2347F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5CCED1-B48C-67EF-86B8-3DBC2B4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B59F-5582-6AF5-4526-263D597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DEA4E-9920-A80E-4A0F-386EA83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F4B0-85E8-2468-B313-DE2C010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1A18-A6D8-3E5F-1915-4243113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F74D-2EEC-09F2-F55D-393ECE1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ADAC6-621C-35BA-633C-E75C5B87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7F922-60E7-51E5-A634-AC7B755A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1DB38-FD3F-ADE9-DF02-D96CF5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F0B30-2C53-7963-BF47-F1CDD3E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217A8-59DA-EA03-B83F-4BB38893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5D03-61FF-2A40-CCC4-7A2781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515EC-109A-81FD-D8C0-190F2E6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785C8-309B-C671-8F09-B05D231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8960D-EB5E-62E8-F193-747D223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1012D-9D05-8650-52B9-9682F5E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33D9-F618-569B-7086-7C4604A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2CBF-918F-9207-0530-D61BF0A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F1B2-0534-F9E6-B7E5-72190205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A11D-05D1-46D7-9472-A0B2D9D00638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FF5C6-CCF9-4E7B-D149-7FA57764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82CCB-4A6D-94C7-0ABF-EC050E2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24006" y="236966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스킬 사용</a:t>
            </a:r>
            <a:endParaRPr lang="en-US" altLang="ko-KR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18245" y="1304694"/>
            <a:ext cx="77755" cy="540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288841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1598" y="2690497"/>
            <a:ext cx="474708" cy="47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1DA5F-88F9-25C4-9089-02105756C8B4}"/>
              </a:ext>
            </a:extLst>
          </p:cNvPr>
          <p:cNvSpPr txBox="1"/>
          <p:nvPr/>
        </p:nvSpPr>
        <p:spPr>
          <a:xfrm>
            <a:off x="6415008" y="1693965"/>
            <a:ext cx="5678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캐릭터마다 스킬 사용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는 다른 아이콘을 가지고 있습니다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algn="ctr"/>
            <a:r>
              <a:rPr lang="ko-KR" altLang="en-US" sz="1200" b="1" dirty="0"/>
              <a:t>캐릭터는 직업에 맞는 스킬을 가지고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96DAAA-4DC0-77AF-57B2-26DC841C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39761"/>
              </p:ext>
            </p:extLst>
          </p:nvPr>
        </p:nvGraphicFramePr>
        <p:xfrm>
          <a:off x="7567732" y="2690497"/>
          <a:ext cx="3372711" cy="339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760">
                  <a:extLst>
                    <a:ext uri="{9D8B030D-6E8A-4147-A177-3AD203B41FA5}">
                      <a16:colId xmlns:a16="http://schemas.microsoft.com/office/drawing/2014/main" val="492624464"/>
                    </a:ext>
                  </a:extLst>
                </a:gridCol>
                <a:gridCol w="1063095">
                  <a:extLst>
                    <a:ext uri="{9D8B030D-6E8A-4147-A177-3AD203B41FA5}">
                      <a16:colId xmlns:a16="http://schemas.microsoft.com/office/drawing/2014/main" val="2200505381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2818849166"/>
                    </a:ext>
                  </a:extLst>
                </a:gridCol>
              </a:tblGrid>
              <a:tr h="244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이름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직업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스킬이름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엠버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이속 증가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641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체리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기타리스트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5083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사수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양궁선수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64081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원송이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사육사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원숭이 펫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764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레이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검도선수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머리 깨기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16085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이안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의사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디퍼프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해제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4628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조슈아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경찰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254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랜디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래퍼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297524" y="3033854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2" y="4630765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4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4172721"/>
            <a:ext cx="914400" cy="914400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5" y="4172721"/>
            <a:ext cx="914400" cy="9144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08940" y="3068736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4" name="그림 53" descr="클립아트이(가) 표시된 사진&#10;&#10;자동 생성된 설명">
            <a:extLst>
              <a:ext uri="{FF2B5EF4-FFF2-40B4-BE49-F238E27FC236}">
                <a16:creationId xmlns:a16="http://schemas.microsoft.com/office/drawing/2014/main" id="{CBD025C3-5858-E4BC-DAF5-66A03CFC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4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그림 54" descr="클립아트이(가) 표시된 사진&#10;&#10;자동 생성된 설명">
            <a:extLst>
              <a:ext uri="{FF2B5EF4-FFF2-40B4-BE49-F238E27FC236}">
                <a16:creationId xmlns:a16="http://schemas.microsoft.com/office/drawing/2014/main" id="{B3D466AB-BE94-2BA0-9E2B-694793CE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6" y="4547913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그림 56" descr="클립아트이(가) 표시된 사진&#10;&#10;자동 생성된 설명">
            <a:extLst>
              <a:ext uri="{FF2B5EF4-FFF2-40B4-BE49-F238E27FC236}">
                <a16:creationId xmlns:a16="http://schemas.microsoft.com/office/drawing/2014/main" id="{84FA1166-19D2-BD7E-AF4E-D2417A05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18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그림 5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0440434-7A19-E2D7-529C-8B7894E28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8" y="4089869"/>
            <a:ext cx="914400" cy="914400"/>
          </a:xfrm>
          <a:prstGeom prst="rect">
            <a:avLst/>
          </a:prstGeom>
        </p:spPr>
      </p:pic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2CB200FB-B5DF-879F-4E96-AB8C74B1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9" y="4089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190</Words>
  <Application>Microsoft Office PowerPoint</Application>
  <PresentationFormat>와이드스크린</PresentationFormat>
  <Paragraphs>95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</cp:revision>
  <dcterms:created xsi:type="dcterms:W3CDTF">2022-06-16T07:04:32Z</dcterms:created>
  <dcterms:modified xsi:type="dcterms:W3CDTF">2022-06-16T10:04:46Z</dcterms:modified>
</cp:coreProperties>
</file>