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305" r:id="rId3"/>
    <p:sldId id="263" r:id="rId4"/>
    <p:sldId id="300" r:id="rId5"/>
    <p:sldId id="308" r:id="rId6"/>
    <p:sldId id="303" r:id="rId7"/>
    <p:sldId id="299" r:id="rId8"/>
    <p:sldId id="307" r:id="rId9"/>
    <p:sldId id="278" r:id="rId10"/>
    <p:sldId id="280" r:id="rId11"/>
    <p:sldId id="277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" id="{C8FE3A8A-1E16-4EFA-9C3D-8CF75635B292}">
          <p14:sldIdLst>
            <p14:sldId id="257"/>
          </p14:sldIdLst>
        </p14:section>
        <p14:section name="기본 UI" id="{1C46FA80-2E3A-4F6D-9457-D3932D872E03}">
          <p14:sldIdLst>
            <p14:sldId id="305"/>
            <p14:sldId id="263"/>
          </p14:sldIdLst>
        </p14:section>
        <p14:section name="게임 시작 전" id="{79B569B7-5210-438E-A33E-D0C736654C34}">
          <p14:sldIdLst>
            <p14:sldId id="300"/>
            <p14:sldId id="308"/>
            <p14:sldId id="303"/>
            <p14:sldId id="299"/>
          </p14:sldIdLst>
        </p14:section>
        <p14:section name="게임 시작 후" id="{AB437439-92E8-4826-BA5F-B31077FBE9C0}">
          <p14:sldIdLst>
            <p14:sldId id="307"/>
            <p14:sldId id="278"/>
            <p14:sldId id="280"/>
          </p14:sldIdLst>
        </p14:section>
        <p14:section name="인게임" id="{9CB9BD39-F753-466A-91BB-E00F4FF34F23}">
          <p14:sldIdLst>
            <p14:sldId id="277"/>
          </p14:sldIdLst>
        </p14:section>
        <p14:section name="재료 구하기" id="{9AA34D69-8CB2-4E57-9E72-7A3457B8413D}">
          <p14:sldIdLst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3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083AD-F807-4A9F-8713-FA4C46D85A89}" type="datetimeFigureOut">
              <a:rPr lang="ko-KR" altLang="en-US" smtClean="0"/>
              <a:t>2022-06-21(Tue)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63BA4-6BCF-4D0D-8B80-249BA32AB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584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5694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671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465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717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4286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6380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5370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9769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8542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27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615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297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508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851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239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485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916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107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5AC56-5C6A-302C-A297-C9A27C50A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C4F7B5-2E56-3AF6-C15D-2A65B2989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2F6DB0-6D2F-6250-1D17-475B934C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1335-F45D-455A-9B50-A21D8D1837F9}" type="datetimeFigureOut">
              <a:rPr lang="ko-KR" altLang="en-US" smtClean="0"/>
              <a:t>2022-06-21(Tue)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D7209D-E4EB-EB8E-15F2-C6A165F75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2F59C8-9561-D030-7E9F-8199C8DB4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DD5E-0733-42E8-AF2F-897C8503B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706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3991F-9FC4-B237-8056-9033CCA54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60B5B6-D0E4-A74E-DA21-5F1E78216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8D9D65-61B1-9ECB-388B-D2D61101D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1335-F45D-455A-9B50-A21D8D1837F9}" type="datetimeFigureOut">
              <a:rPr lang="ko-KR" altLang="en-US" smtClean="0"/>
              <a:t>2022-06-21(Tue)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DBEBFD-6710-5297-697E-254BCC572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1A96E3-78D5-D6BC-2191-9BE6BDB4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DD5E-0733-42E8-AF2F-897C8503B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462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D253D9-AC61-26BD-A1E7-F0B09DD8AF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ADA508-444F-FEA4-E450-2153CF0FE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677146-A09E-05F3-1843-23D9AA461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1335-F45D-455A-9B50-A21D8D1837F9}" type="datetimeFigureOut">
              <a:rPr lang="ko-KR" altLang="en-US" smtClean="0"/>
              <a:t>2022-06-21(Tue)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41ECFE-19C4-A89E-8AD5-31ACDDD36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991D62-B646-3839-4B4F-C3F9D026D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DD5E-0733-42E8-AF2F-897C8503B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572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E40AB3-0700-4AD2-87FA-3F2118D7930E}"/>
              </a:ext>
            </a:extLst>
          </p:cNvPr>
          <p:cNvSpPr/>
          <p:nvPr userDrawn="1"/>
        </p:nvSpPr>
        <p:spPr>
          <a:xfrm>
            <a:off x="0" y="0"/>
            <a:ext cx="12192000" cy="10179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ED5CED-7F3F-42FC-A3C6-E911D69BD1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15" y="185018"/>
            <a:ext cx="10515600" cy="461513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슬라이드 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87594A-7F55-410F-A8EC-891C0A9FA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097B4-2981-4E30-AFDB-11C6289B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75EAA1-BE98-4290-AD72-327BAE2724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091" y="681037"/>
            <a:ext cx="8289986" cy="20844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슬라이드 부제목</a:t>
            </a:r>
          </a:p>
        </p:txBody>
      </p:sp>
    </p:spTree>
    <p:extLst>
      <p:ext uri="{BB962C8B-B14F-4D97-AF65-F5344CB8AC3E}">
        <p14:creationId xmlns:p14="http://schemas.microsoft.com/office/powerpoint/2010/main" val="270455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26280-E6D3-CC4E-D3DE-BB47251D8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23A94F-9A36-1115-1F69-F458539FE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AC067E-B6D1-B5AE-D5C8-F38EC593A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1335-F45D-455A-9B50-A21D8D1837F9}" type="datetimeFigureOut">
              <a:rPr lang="ko-KR" altLang="en-US" smtClean="0"/>
              <a:t>2022-06-21(Tue)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1E67C7-C6B6-142E-F7A0-300F674EB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D2137D-4585-EC4B-C38B-0C6307CBC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DD5E-0733-42E8-AF2F-897C8503B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606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A44A76-27AD-DF63-8DF0-4A2DFFB2D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F94C42-18D5-FB1E-A31F-764E771B7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4A5890-8D51-BCBC-25FE-58B26502E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1335-F45D-455A-9B50-A21D8D1837F9}" type="datetimeFigureOut">
              <a:rPr lang="ko-KR" altLang="en-US" smtClean="0"/>
              <a:t>2022-06-21(Tue)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1E810A-54AF-FC2C-4B76-6215B1DE2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987D5C-B7AA-033C-3171-B71F68D81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DD5E-0733-42E8-AF2F-897C8503B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0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5F74E-F2B5-6AB0-78D4-30787E7A2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40DB1C-BC16-933B-A30D-563CDC9679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03FCB5-08D2-D5B5-503A-1522D5C06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A2BA21-DED8-69E3-0CD7-9A1B7CFD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1335-F45D-455A-9B50-A21D8D1837F9}" type="datetimeFigureOut">
              <a:rPr lang="ko-KR" altLang="en-US" smtClean="0"/>
              <a:t>2022-06-21(Tue)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E7F3AC-82E5-9848-8FF3-4719B03E2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14CCD5-C8D8-0598-EC45-ACF12DED7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DD5E-0733-42E8-AF2F-897C8503B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77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F44021-E7AB-76D2-AEC9-01E40EAC2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4C80A9-0E31-4B73-4E17-682CB0C88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34A9F4-76DE-E5F0-D7A8-53D132075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C7873F-3333-BF70-4BF3-167BD96EAB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FD763D-6B52-C306-8175-CBEEE54D50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07014C-6C99-F8AE-8970-38D08896D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1335-F45D-455A-9B50-A21D8D1837F9}" type="datetimeFigureOut">
              <a:rPr lang="ko-KR" altLang="en-US" smtClean="0"/>
              <a:t>2022-06-21(Tue)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BDFFBED-3379-808E-E095-9ECA81EEC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8D4939-4B3E-1D09-C1A4-1C8D94EB2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DD5E-0733-42E8-AF2F-897C8503B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99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C4D0A-6BBB-BE37-FD5E-935B6879D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6CFC56-2386-C971-6872-699C7DF5B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1335-F45D-455A-9B50-A21D8D1837F9}" type="datetimeFigureOut">
              <a:rPr lang="ko-KR" altLang="en-US" smtClean="0"/>
              <a:t>2022-06-21(Tue)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970047-5AE0-9619-F803-3D97627B7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FCC407-D7A9-E9DA-1BB9-FD1388592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DD5E-0733-42E8-AF2F-897C8503B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612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5F3B21-29FF-28CF-2013-2339E7069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1335-F45D-455A-9B50-A21D8D1837F9}" type="datetimeFigureOut">
              <a:rPr lang="ko-KR" altLang="en-US" smtClean="0"/>
              <a:t>2022-06-21(Tue)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D179BC3-B112-D1BA-7592-FD1BC8EB6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D35187-B1A6-E3A6-3EB8-E3CE009CC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DD5E-0733-42E8-AF2F-897C8503B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170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D9B82E-E698-01F1-6501-7DC97FF40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312F22-7B26-0FF5-641D-3F27CEBE7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54CFFE-1A33-DA23-3390-5CD618C74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4D23A2-154C-1B8B-CB32-DEFD578E2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1335-F45D-455A-9B50-A21D8D1837F9}" type="datetimeFigureOut">
              <a:rPr lang="ko-KR" altLang="en-US" smtClean="0"/>
              <a:t>2022-06-21(Tue)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667CCF-E9A6-946F-051C-30B052B80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7A645A-A94E-2C20-83EA-2DD278479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DD5E-0733-42E8-AF2F-897C8503B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147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95C10-5FF0-0DDA-9539-F4983D020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FB9AAA-4394-5219-BAC7-78C6FD2588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7FDA07-62CF-85C1-55FE-2388BD174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EF8451-2DEC-A594-478D-57B9CC290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1335-F45D-455A-9B50-A21D8D1837F9}" type="datetimeFigureOut">
              <a:rPr lang="ko-KR" altLang="en-US" smtClean="0"/>
              <a:t>2022-06-21(Tue)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05FA0F-0DE5-592A-F515-6EA7061D3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39B57E-6156-AC8A-2A25-44B44DAE7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DD5E-0733-42E8-AF2F-897C8503B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39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53F23A-92C5-F5F3-7C1C-37348E87D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BD7852-8180-0C4C-26B5-617183802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10FC7F-CFC7-5942-907E-7A023447D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01335-F45D-455A-9B50-A21D8D1837F9}" type="datetimeFigureOut">
              <a:rPr lang="ko-KR" altLang="en-US" smtClean="0"/>
              <a:t>2022-06-21(Tue)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95C9D1-4E4A-3253-D119-C4CEC1E996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280D1A-0301-0827-E768-494F0D6D4A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0DD5E-0733-42E8-AF2F-897C8503B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773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5" Type="http://schemas.openxmlformats.org/officeDocument/2006/relationships/image" Target="../media/image33.png"/><Relationship Id="rId4" Type="http://schemas.openxmlformats.org/officeDocument/2006/relationships/image" Target="../media/image31.sv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30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3.wdp"/><Relationship Id="rId5" Type="http://schemas.openxmlformats.org/officeDocument/2006/relationships/image" Target="../media/image36.png"/><Relationship Id="rId10" Type="http://schemas.openxmlformats.org/officeDocument/2006/relationships/image" Target="../media/image35.svg"/><Relationship Id="rId4" Type="http://schemas.openxmlformats.org/officeDocument/2006/relationships/image" Target="../media/image31.svg"/><Relationship Id="rId9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9.jpeg"/><Relationship Id="rId4" Type="http://schemas.openxmlformats.org/officeDocument/2006/relationships/image" Target="../media/image31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eg"/><Relationship Id="rId3" Type="http://schemas.openxmlformats.org/officeDocument/2006/relationships/image" Target="../media/image30.png"/><Relationship Id="rId7" Type="http://schemas.microsoft.com/office/2007/relationships/hdphoto" Target="../media/hdphoto5.wd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1.png"/><Relationship Id="rId5" Type="http://schemas.openxmlformats.org/officeDocument/2006/relationships/image" Target="../media/image40.jpeg"/><Relationship Id="rId4" Type="http://schemas.openxmlformats.org/officeDocument/2006/relationships/image" Target="../media/image31.svg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3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6.wdp"/><Relationship Id="rId5" Type="http://schemas.openxmlformats.org/officeDocument/2006/relationships/image" Target="../media/image43.png"/><Relationship Id="rId4" Type="http://schemas.openxmlformats.org/officeDocument/2006/relationships/image" Target="../media/image31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4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8.wdp"/><Relationship Id="rId5" Type="http://schemas.openxmlformats.org/officeDocument/2006/relationships/image" Target="../media/image45.png"/><Relationship Id="rId4" Type="http://schemas.openxmlformats.org/officeDocument/2006/relationships/image" Target="../media/image3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sv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openxmlformats.org/officeDocument/2006/relationships/image" Target="../media/image8.svg"/><Relationship Id="rId4" Type="http://schemas.openxmlformats.org/officeDocument/2006/relationships/image" Target="../media/image4.sv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15.pn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17" Type="http://schemas.openxmlformats.org/officeDocument/2006/relationships/image" Target="../media/image28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microsoft.com/office/2007/relationships/hdphoto" Target="../media/hdphoto1.wdp"/><Relationship Id="rId15" Type="http://schemas.openxmlformats.org/officeDocument/2006/relationships/image" Target="../media/image26.svg"/><Relationship Id="rId10" Type="http://schemas.openxmlformats.org/officeDocument/2006/relationships/image" Target="../media/image21.png"/><Relationship Id="rId4" Type="http://schemas.openxmlformats.org/officeDocument/2006/relationships/image" Target="../media/image16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7A21-1F99-4D21-9F9F-55BCE76CE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ESCAPE ISLAND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152BDB-6F60-4325-8468-F9381C5F4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6918" y="4858869"/>
            <a:ext cx="3281082" cy="573743"/>
          </a:xfrm>
        </p:spPr>
        <p:txBody>
          <a:bodyPr/>
          <a:lstStyle/>
          <a:p>
            <a:r>
              <a:rPr lang="ko-KR" altLang="en-US" b="1" dirty="0" err="1"/>
              <a:t>인게임</a:t>
            </a:r>
            <a:r>
              <a:rPr lang="ko-KR" altLang="en-US" b="1" dirty="0"/>
              <a:t> </a:t>
            </a:r>
            <a:r>
              <a:rPr lang="en-US" altLang="ko-KR" b="1" dirty="0"/>
              <a:t>UI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82045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순서도: 대체 처리 51">
            <a:extLst>
              <a:ext uri="{FF2B5EF4-FFF2-40B4-BE49-F238E27FC236}">
                <a16:creationId xmlns:a16="http://schemas.microsoft.com/office/drawing/2014/main" id="{E4054F48-6B7C-4E7A-865F-D1FE65A19182}"/>
              </a:ext>
            </a:extLst>
          </p:cNvPr>
          <p:cNvSpPr/>
          <p:nvPr/>
        </p:nvSpPr>
        <p:spPr>
          <a:xfrm>
            <a:off x="2834839" y="814537"/>
            <a:ext cx="1736314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4233349" y="1488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65EC29-1ED9-4BB5-AC51-756EB897D816}"/>
              </a:ext>
            </a:extLst>
          </p:cNvPr>
          <p:cNvSpPr/>
          <p:nvPr/>
        </p:nvSpPr>
        <p:spPr>
          <a:xfrm>
            <a:off x="2717617" y="4558021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D8DA34-2229-4F5B-8337-C077473D3C57}"/>
              </a:ext>
            </a:extLst>
          </p:cNvPr>
          <p:cNvSpPr/>
          <p:nvPr/>
        </p:nvSpPr>
        <p:spPr>
          <a:xfrm>
            <a:off x="3062329" y="4902733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0D6F75-0C79-449C-AF5E-EBA489B3178B}"/>
              </a:ext>
            </a:extLst>
          </p:cNvPr>
          <p:cNvSpPr/>
          <p:nvPr/>
        </p:nvSpPr>
        <p:spPr>
          <a:xfrm>
            <a:off x="9236364" y="4967901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C02039-FB32-4E5F-B155-1C8CAA8C972A}"/>
              </a:ext>
            </a:extLst>
          </p:cNvPr>
          <p:cNvSpPr txBox="1"/>
          <p:nvPr/>
        </p:nvSpPr>
        <p:spPr>
          <a:xfrm>
            <a:off x="5637737" y="2111854"/>
            <a:ext cx="118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번째 낮</a:t>
            </a:r>
          </a:p>
        </p:txBody>
      </p:sp>
      <p:graphicFrame>
        <p:nvGraphicFramePr>
          <p:cNvPr id="20" name="표 5">
            <a:extLst>
              <a:ext uri="{FF2B5EF4-FFF2-40B4-BE49-F238E27FC236}">
                <a16:creationId xmlns:a16="http://schemas.microsoft.com/office/drawing/2014/main" id="{8C22873F-E4AB-4275-AAF2-9068196DC6FA}"/>
              </a:ext>
            </a:extLst>
          </p:cNvPr>
          <p:cNvGraphicFramePr>
            <a:graphicFrameLocks noGrp="1"/>
          </p:cNvGraphicFramePr>
          <p:nvPr/>
        </p:nvGraphicFramePr>
        <p:xfrm>
          <a:off x="4868971" y="5374971"/>
          <a:ext cx="272189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2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D0FC2596-BA75-452E-A08A-4D106AE9FDFB}"/>
              </a:ext>
            </a:extLst>
          </p:cNvPr>
          <p:cNvSpPr/>
          <p:nvPr/>
        </p:nvSpPr>
        <p:spPr>
          <a:xfrm>
            <a:off x="9448800" y="2864037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A35224-411F-4B38-A161-71B3974BB9F4}"/>
              </a:ext>
            </a:extLst>
          </p:cNvPr>
          <p:cNvSpPr/>
          <p:nvPr/>
        </p:nvSpPr>
        <p:spPr>
          <a:xfrm>
            <a:off x="9444188" y="2175934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CFD90B-14B5-40A2-89E5-B2D828FBE91E}"/>
              </a:ext>
            </a:extLst>
          </p:cNvPr>
          <p:cNvSpPr/>
          <p:nvPr/>
        </p:nvSpPr>
        <p:spPr>
          <a:xfrm>
            <a:off x="2549237" y="2279672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E891-ABC4-4C1D-B676-EA792564803D}"/>
              </a:ext>
            </a:extLst>
          </p:cNvPr>
          <p:cNvSpPr txBox="1"/>
          <p:nvPr/>
        </p:nvSpPr>
        <p:spPr>
          <a:xfrm>
            <a:off x="2637122" y="2431035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C5F887D-1AAF-48CE-AFAC-CB7CA3678119}"/>
              </a:ext>
            </a:extLst>
          </p:cNvPr>
          <p:cNvSpPr/>
          <p:nvPr/>
        </p:nvSpPr>
        <p:spPr>
          <a:xfrm>
            <a:off x="4248151" y="1981183"/>
            <a:ext cx="3867150" cy="399313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55541E-5852-4D35-82FD-656D5AF9A835}"/>
              </a:ext>
            </a:extLst>
          </p:cNvPr>
          <p:cNvSpPr txBox="1"/>
          <p:nvPr/>
        </p:nvSpPr>
        <p:spPr>
          <a:xfrm>
            <a:off x="4420023" y="250944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컨트롤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CACAC4-BD57-4D13-8D7C-6FCB9FEE4C33}"/>
              </a:ext>
            </a:extLst>
          </p:cNvPr>
          <p:cNvSpPr txBox="1"/>
          <p:nvPr/>
        </p:nvSpPr>
        <p:spPr>
          <a:xfrm>
            <a:off x="4420023" y="2923068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조이스틱 크기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C427FBF-2540-4E3E-9E05-E8F9C6A09975}"/>
              </a:ext>
            </a:extLst>
          </p:cNvPr>
          <p:cNvGrpSpPr/>
          <p:nvPr/>
        </p:nvGrpSpPr>
        <p:grpSpPr>
          <a:xfrm>
            <a:off x="5455684" y="3837326"/>
            <a:ext cx="2253299" cy="171450"/>
            <a:chOff x="5495720" y="2960453"/>
            <a:chExt cx="2253299" cy="171450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0D7A5CD2-F776-469B-A161-AAAEE2B977C6}"/>
                </a:ext>
              </a:extLst>
            </p:cNvPr>
            <p:cNvCxnSpPr/>
            <p:nvPr/>
          </p:nvCxnSpPr>
          <p:spPr>
            <a:xfrm>
              <a:off x="5495720" y="3046178"/>
              <a:ext cx="225329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3F19CCA-D924-4188-AC25-4DEB49F961C4}"/>
                </a:ext>
              </a:extLst>
            </p:cNvPr>
            <p:cNvSpPr/>
            <p:nvPr/>
          </p:nvSpPr>
          <p:spPr>
            <a:xfrm>
              <a:off x="6921655" y="2960453"/>
              <a:ext cx="171450" cy="1714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DF4DB0B-DAA9-4000-9A63-554FD84CFB33}"/>
              </a:ext>
            </a:extLst>
          </p:cNvPr>
          <p:cNvSpPr txBox="1"/>
          <p:nvPr/>
        </p:nvSpPr>
        <p:spPr>
          <a:xfrm>
            <a:off x="4420022" y="347454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사운드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12A0BB-D6B4-47E3-AFDC-6EC57423D832}"/>
              </a:ext>
            </a:extLst>
          </p:cNvPr>
          <p:cNvSpPr txBox="1"/>
          <p:nvPr/>
        </p:nvSpPr>
        <p:spPr>
          <a:xfrm>
            <a:off x="4420022" y="381057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특수 효과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FFE66F-9711-46DF-87E9-73420BCE2576}"/>
              </a:ext>
            </a:extLst>
          </p:cNvPr>
          <p:cNvSpPr txBox="1"/>
          <p:nvPr/>
        </p:nvSpPr>
        <p:spPr>
          <a:xfrm>
            <a:off x="4478118" y="40567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배경음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25CE986-272A-4F78-B0BD-2D2E67E18924}"/>
              </a:ext>
            </a:extLst>
          </p:cNvPr>
          <p:cNvGrpSpPr/>
          <p:nvPr/>
        </p:nvGrpSpPr>
        <p:grpSpPr>
          <a:xfrm>
            <a:off x="5455684" y="4094501"/>
            <a:ext cx="2253299" cy="171450"/>
            <a:chOff x="5495720" y="2960453"/>
            <a:chExt cx="2253299" cy="171450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0895DF83-8E24-487D-8C7A-F19616C29BE2}"/>
                </a:ext>
              </a:extLst>
            </p:cNvPr>
            <p:cNvCxnSpPr/>
            <p:nvPr/>
          </p:nvCxnSpPr>
          <p:spPr>
            <a:xfrm>
              <a:off x="5495720" y="3046178"/>
              <a:ext cx="225329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9B0A2F54-FAE7-496B-AC72-8782DB5FFE35}"/>
                </a:ext>
              </a:extLst>
            </p:cNvPr>
            <p:cNvSpPr/>
            <p:nvPr/>
          </p:nvSpPr>
          <p:spPr>
            <a:xfrm>
              <a:off x="6921655" y="2960453"/>
              <a:ext cx="171450" cy="1714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CBCB4170-9FFE-4867-A010-0D66C6BE807E}"/>
              </a:ext>
            </a:extLst>
          </p:cNvPr>
          <p:cNvGrpSpPr/>
          <p:nvPr/>
        </p:nvGrpSpPr>
        <p:grpSpPr>
          <a:xfrm>
            <a:off x="5455684" y="2992833"/>
            <a:ext cx="2253299" cy="171450"/>
            <a:chOff x="5495720" y="2960453"/>
            <a:chExt cx="2253299" cy="171450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5B52B45-085B-4B63-9593-03E2344E6A81}"/>
                </a:ext>
              </a:extLst>
            </p:cNvPr>
            <p:cNvCxnSpPr/>
            <p:nvPr/>
          </p:nvCxnSpPr>
          <p:spPr>
            <a:xfrm>
              <a:off x="5495720" y="3046178"/>
              <a:ext cx="225329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5EB18EA8-2BAE-446E-9256-7C883CD63CD1}"/>
                </a:ext>
              </a:extLst>
            </p:cNvPr>
            <p:cNvSpPr/>
            <p:nvPr/>
          </p:nvSpPr>
          <p:spPr>
            <a:xfrm>
              <a:off x="6921655" y="2960453"/>
              <a:ext cx="171450" cy="1714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40ABDD6-4E4A-4D92-8A43-CCE17107573B}"/>
              </a:ext>
            </a:extLst>
          </p:cNvPr>
          <p:cNvSpPr/>
          <p:nvPr/>
        </p:nvSpPr>
        <p:spPr>
          <a:xfrm>
            <a:off x="5085857" y="5397431"/>
            <a:ext cx="2031711" cy="361950"/>
          </a:xfrm>
          <a:prstGeom prst="rect">
            <a:avLst/>
          </a:prstGeom>
          <a:solidFill>
            <a:schemeClr val="tx2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게임 나가기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080E37F-0119-4786-8F7D-757F449DFFB2}"/>
              </a:ext>
            </a:extLst>
          </p:cNvPr>
          <p:cNvSpPr txBox="1"/>
          <p:nvPr/>
        </p:nvSpPr>
        <p:spPr>
          <a:xfrm>
            <a:off x="1111704" y="1611851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설정 버튼을 눌렀을 때 적용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3EF366-51AC-4215-8983-11C877E414F7}"/>
              </a:ext>
            </a:extLst>
          </p:cNvPr>
          <p:cNvSpPr txBox="1"/>
          <p:nvPr/>
        </p:nvSpPr>
        <p:spPr>
          <a:xfrm>
            <a:off x="37779" y="1043754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CDD2486-94E2-41B4-A468-E6F98A5FB8A6}"/>
              </a:ext>
            </a:extLst>
          </p:cNvPr>
          <p:cNvSpPr/>
          <p:nvPr/>
        </p:nvSpPr>
        <p:spPr>
          <a:xfrm flipH="1">
            <a:off x="1130655" y="103447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7EF0740-2054-4CCE-98FE-76B51E8EED69}"/>
              </a:ext>
            </a:extLst>
          </p:cNvPr>
          <p:cNvSpPr txBox="1"/>
          <p:nvPr/>
        </p:nvSpPr>
        <p:spPr>
          <a:xfrm>
            <a:off x="1166095" y="1054590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상세 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36BBB20-644D-466E-8C55-A821AA418C28}"/>
              </a:ext>
            </a:extLst>
          </p:cNvPr>
          <p:cNvSpPr/>
          <p:nvPr/>
        </p:nvSpPr>
        <p:spPr>
          <a:xfrm flipH="1">
            <a:off x="2789122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2649C5-860F-4B67-969E-BFE7D0EF544F}"/>
              </a:ext>
            </a:extLst>
          </p:cNvPr>
          <p:cNvSpPr txBox="1"/>
          <p:nvPr/>
        </p:nvSpPr>
        <p:spPr>
          <a:xfrm>
            <a:off x="2789122" y="1065572"/>
            <a:ext cx="1804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인 게임 설정 창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ABC8A5D-CED1-41D6-83B2-FD6FB2FEC68C}"/>
              </a:ext>
            </a:extLst>
          </p:cNvPr>
          <p:cNvSpPr txBox="1"/>
          <p:nvPr/>
        </p:nvSpPr>
        <p:spPr>
          <a:xfrm>
            <a:off x="4593476" y="1028045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시체 발견</a:t>
            </a:r>
            <a:endParaRPr lang="ko-KR" altLang="en-US" sz="16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8299072-543B-41A1-B254-14283D440593}"/>
              </a:ext>
            </a:extLst>
          </p:cNvPr>
          <p:cNvSpPr/>
          <p:nvPr/>
        </p:nvSpPr>
        <p:spPr>
          <a:xfrm flipH="1">
            <a:off x="4582073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D02EBD8-9AC5-4EA2-A25D-319ABA5EE924}"/>
              </a:ext>
            </a:extLst>
          </p:cNvPr>
          <p:cNvSpPr/>
          <p:nvPr/>
        </p:nvSpPr>
        <p:spPr>
          <a:xfrm flipH="1">
            <a:off x="5846097" y="1052400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7BC2FA7-CA4F-45B9-A684-2BE2F2250927}"/>
              </a:ext>
            </a:extLst>
          </p:cNvPr>
          <p:cNvSpPr txBox="1"/>
          <p:nvPr/>
        </p:nvSpPr>
        <p:spPr>
          <a:xfrm>
            <a:off x="5891816" y="1049021"/>
            <a:ext cx="1459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회의 </a:t>
            </a:r>
            <a:r>
              <a:rPr lang="en-US" altLang="ko-KR" sz="1800" b="1" dirty="0"/>
              <a:t>/ </a:t>
            </a:r>
            <a:r>
              <a:rPr lang="ko-KR" altLang="en-US" sz="1800" b="1" dirty="0"/>
              <a:t>채팅 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68D21BE-6F2C-45A0-A328-4955A1319397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3933628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4244487" y="-377209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65EC29-1ED9-4BB5-AC51-756EB897D816}"/>
              </a:ext>
            </a:extLst>
          </p:cNvPr>
          <p:cNvSpPr/>
          <p:nvPr/>
        </p:nvSpPr>
        <p:spPr>
          <a:xfrm>
            <a:off x="2728755" y="4179324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D8DA34-2229-4F5B-8337-C077473D3C57}"/>
              </a:ext>
            </a:extLst>
          </p:cNvPr>
          <p:cNvSpPr/>
          <p:nvPr/>
        </p:nvSpPr>
        <p:spPr>
          <a:xfrm>
            <a:off x="3073467" y="4524036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0D6F75-0C79-449C-AF5E-EBA489B3178B}"/>
              </a:ext>
            </a:extLst>
          </p:cNvPr>
          <p:cNvSpPr/>
          <p:nvPr/>
        </p:nvSpPr>
        <p:spPr>
          <a:xfrm>
            <a:off x="9247502" y="4589204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C02039-FB32-4E5F-B155-1C8CAA8C972A}"/>
              </a:ext>
            </a:extLst>
          </p:cNvPr>
          <p:cNvSpPr txBox="1"/>
          <p:nvPr/>
        </p:nvSpPr>
        <p:spPr>
          <a:xfrm>
            <a:off x="5648875" y="1733157"/>
            <a:ext cx="118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번째 낮</a:t>
            </a:r>
          </a:p>
        </p:txBody>
      </p:sp>
      <p:graphicFrame>
        <p:nvGraphicFramePr>
          <p:cNvPr id="20" name="표 5">
            <a:extLst>
              <a:ext uri="{FF2B5EF4-FFF2-40B4-BE49-F238E27FC236}">
                <a16:creationId xmlns:a16="http://schemas.microsoft.com/office/drawing/2014/main" id="{8C22873F-E4AB-4275-AAF2-9068196DC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532204"/>
              </p:ext>
            </p:extLst>
          </p:nvPr>
        </p:nvGraphicFramePr>
        <p:xfrm>
          <a:off x="4880109" y="4996274"/>
          <a:ext cx="272189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2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D0FC2596-BA75-452E-A08A-4D106AE9FDFB}"/>
              </a:ext>
            </a:extLst>
          </p:cNvPr>
          <p:cNvSpPr/>
          <p:nvPr/>
        </p:nvSpPr>
        <p:spPr>
          <a:xfrm>
            <a:off x="9459938" y="2485340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A35224-411F-4B38-A161-71B3974BB9F4}"/>
              </a:ext>
            </a:extLst>
          </p:cNvPr>
          <p:cNvSpPr/>
          <p:nvPr/>
        </p:nvSpPr>
        <p:spPr>
          <a:xfrm>
            <a:off x="9455326" y="1797237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CFD90B-14B5-40A2-89E5-B2D828FBE91E}"/>
              </a:ext>
            </a:extLst>
          </p:cNvPr>
          <p:cNvSpPr/>
          <p:nvPr/>
        </p:nvSpPr>
        <p:spPr>
          <a:xfrm>
            <a:off x="2560375" y="1900975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E891-ABC4-4C1D-B676-EA792564803D}"/>
              </a:ext>
            </a:extLst>
          </p:cNvPr>
          <p:cNvSpPr txBox="1"/>
          <p:nvPr/>
        </p:nvSpPr>
        <p:spPr>
          <a:xfrm>
            <a:off x="2648260" y="2052338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5080808-53C7-486D-BDB9-2FA31441D1F6}"/>
              </a:ext>
            </a:extLst>
          </p:cNvPr>
          <p:cNvSpPr/>
          <p:nvPr/>
        </p:nvSpPr>
        <p:spPr>
          <a:xfrm>
            <a:off x="3676597" y="2102489"/>
            <a:ext cx="5075390" cy="27337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531EE0-9F65-447D-B4DD-763E8E50092A}"/>
              </a:ext>
            </a:extLst>
          </p:cNvPr>
          <p:cNvSpPr/>
          <p:nvPr/>
        </p:nvSpPr>
        <p:spPr>
          <a:xfrm>
            <a:off x="5996291" y="2545828"/>
            <a:ext cx="489528" cy="4895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F8E98221-FBDC-4302-B111-B67C0E315F8C}"/>
              </a:ext>
            </a:extLst>
          </p:cNvPr>
          <p:cNvSpPr/>
          <p:nvPr/>
        </p:nvSpPr>
        <p:spPr>
          <a:xfrm>
            <a:off x="6057274" y="3244059"/>
            <a:ext cx="360218" cy="48952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0CBD74E-27C5-4A49-9157-989D527B150A}"/>
              </a:ext>
            </a:extLst>
          </p:cNvPr>
          <p:cNvSpPr/>
          <p:nvPr/>
        </p:nvSpPr>
        <p:spPr>
          <a:xfrm>
            <a:off x="5992619" y="3895419"/>
            <a:ext cx="489528" cy="4895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772776-8BC3-4B61-9E6A-C9B9D5FB7D7B}"/>
              </a:ext>
            </a:extLst>
          </p:cNvPr>
          <p:cNvSpPr txBox="1"/>
          <p:nvPr/>
        </p:nvSpPr>
        <p:spPr>
          <a:xfrm>
            <a:off x="4901165" y="2605272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</a:t>
            </a:r>
            <a:r>
              <a:rPr lang="ko-KR" altLang="en-US" sz="1200" dirty="0" err="1"/>
              <a:t>재련될</a:t>
            </a:r>
            <a:r>
              <a:rPr lang="ko-KR" altLang="en-US" sz="1200" dirty="0"/>
              <a:t> 재료</a:t>
            </a:r>
            <a:r>
              <a:rPr lang="en-US" altLang="ko-KR" sz="1200" dirty="0"/>
              <a:t>)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07C710-FD55-46B0-BAD7-43F5594776C1}"/>
              </a:ext>
            </a:extLst>
          </p:cNvPr>
          <p:cNvSpPr txBox="1"/>
          <p:nvPr/>
        </p:nvSpPr>
        <p:spPr>
          <a:xfrm>
            <a:off x="4901165" y="3985368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</a:t>
            </a:r>
            <a:r>
              <a:rPr lang="ko-KR" altLang="en-US" sz="1200" dirty="0"/>
              <a:t>재련한 재료</a:t>
            </a:r>
            <a:r>
              <a:rPr lang="en-US" altLang="ko-KR" sz="1200" dirty="0"/>
              <a:t>)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C84170-A11E-4E65-A134-992242BE06C8}"/>
              </a:ext>
            </a:extLst>
          </p:cNvPr>
          <p:cNvSpPr txBox="1"/>
          <p:nvPr/>
        </p:nvSpPr>
        <p:spPr>
          <a:xfrm>
            <a:off x="6482147" y="3276555"/>
            <a:ext cx="609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</a:t>
            </a:r>
            <a:r>
              <a:rPr lang="ko-KR" altLang="en-US" sz="1200" b="1" dirty="0"/>
              <a:t>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66B3A90-2DD6-4108-A1F4-1061610962CB}"/>
              </a:ext>
            </a:extLst>
          </p:cNvPr>
          <p:cNvSpPr txBox="1"/>
          <p:nvPr/>
        </p:nvSpPr>
        <p:spPr>
          <a:xfrm>
            <a:off x="2728755" y="5894114"/>
            <a:ext cx="6492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재련될</a:t>
            </a:r>
            <a:r>
              <a:rPr lang="ko-KR" altLang="en-US" sz="1400" dirty="0"/>
              <a:t> 재료에 드래그앤 드랍하고 가능 </a:t>
            </a:r>
            <a:r>
              <a:rPr lang="en-US" altLang="ko-KR" sz="1400" dirty="0"/>
              <a:t>/ </a:t>
            </a:r>
            <a:r>
              <a:rPr lang="ko-KR" altLang="en-US" sz="1400" dirty="0"/>
              <a:t>재련한 재료에서 드래그앤 드랍 가능</a:t>
            </a:r>
            <a:endParaRPr lang="en-US" altLang="ko-KR" sz="1400" dirty="0"/>
          </a:p>
          <a:p>
            <a:r>
              <a:rPr lang="ko-KR" altLang="en-US" sz="1400" dirty="0" err="1"/>
              <a:t>재련될</a:t>
            </a:r>
            <a:r>
              <a:rPr lang="ko-KR" altLang="en-US" sz="1400" dirty="0"/>
              <a:t> 재료에 드래그앤 드랍 하기 전에 재련한 재료에 결과물 미리 표시 </a:t>
            </a:r>
            <a:r>
              <a:rPr lang="en-US" altLang="ko-KR" sz="1400" dirty="0"/>
              <a:t>(</a:t>
            </a:r>
            <a:r>
              <a:rPr lang="ko-KR" altLang="en-US" sz="1400" dirty="0"/>
              <a:t>미정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B9ABFFC1-33F8-46CC-AC50-364114A6A676}"/>
              </a:ext>
            </a:extLst>
          </p:cNvPr>
          <p:cNvSpPr/>
          <p:nvPr/>
        </p:nvSpPr>
        <p:spPr>
          <a:xfrm>
            <a:off x="8303036" y="2233612"/>
            <a:ext cx="348260" cy="3482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곱하기 기호 44">
            <a:extLst>
              <a:ext uri="{FF2B5EF4-FFF2-40B4-BE49-F238E27FC236}">
                <a16:creationId xmlns:a16="http://schemas.microsoft.com/office/drawing/2014/main" id="{A13D6A57-43FA-472E-9211-E011C41E00DE}"/>
              </a:ext>
            </a:extLst>
          </p:cNvPr>
          <p:cNvSpPr/>
          <p:nvPr/>
        </p:nvSpPr>
        <p:spPr>
          <a:xfrm>
            <a:off x="8372863" y="2304746"/>
            <a:ext cx="206734" cy="206734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7ECA0C-05DD-4EA5-BA96-F08E12C50620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 – </a:t>
            </a:r>
            <a:r>
              <a:rPr lang="ko-KR" altLang="en-US" sz="2800" b="1" dirty="0"/>
              <a:t>재련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정제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1015721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9532443" y="2993618"/>
            <a:ext cx="2404997" cy="16032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나무를 채집하는 방법은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나무를 자르는 것입니다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나무를 정해진 선에 맞춰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번 슬라이드 하면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나무가 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1~3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개가 스폰됩니다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모든 개수의 확률은 동일합니다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9532444" y="1106148"/>
            <a:ext cx="2404997" cy="17967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켜지면 움직이지 못하고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패널을 제외한 곳을 누르면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꺼집니다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다른 버튼들은 비활성화 됨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lang="ko-KR" altLang="ko-KR" sz="1000" dirty="0">
              <a:effectLst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FB0B58B4-F420-4B47-8749-F92D7764E6E0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나무</a:t>
            </a:r>
            <a:endParaRPr lang="en-US" altLang="ko-KR" sz="2800" b="1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B1560C5-881E-4DE8-8CEF-D6BAA25878CB}"/>
              </a:ext>
            </a:extLst>
          </p:cNvPr>
          <p:cNvGrpSpPr/>
          <p:nvPr/>
        </p:nvGrpSpPr>
        <p:grpSpPr>
          <a:xfrm>
            <a:off x="929855" y="2020021"/>
            <a:ext cx="5378331" cy="2934534"/>
            <a:chOff x="929855" y="2020020"/>
            <a:chExt cx="7952529" cy="3993139"/>
          </a:xfrm>
        </p:grpSpPr>
        <p:sp>
          <p:nvSpPr>
            <p:cNvPr id="198" name="사각형: 둥근 모서리 197">
              <a:extLst>
                <a:ext uri="{FF2B5EF4-FFF2-40B4-BE49-F238E27FC236}">
                  <a16:creationId xmlns:a16="http://schemas.microsoft.com/office/drawing/2014/main" id="{3E02CA4B-E009-458D-9663-19CCDC8D792B}"/>
                </a:ext>
              </a:extLst>
            </p:cNvPr>
            <p:cNvSpPr/>
            <p:nvPr/>
          </p:nvSpPr>
          <p:spPr>
            <a:xfrm rot="5400000">
              <a:off x="2909551" y="40325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0E8ECA5-8AD5-4EAD-B3F6-94210D46088C}"/>
                </a:ext>
              </a:extLst>
            </p:cNvPr>
            <p:cNvSpPr/>
            <p:nvPr/>
          </p:nvSpPr>
          <p:spPr>
            <a:xfrm>
              <a:off x="2439060" y="2020020"/>
              <a:ext cx="5181851" cy="399313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EE49514C-7EC3-4EE2-9128-08A773A94EAF}"/>
                </a:ext>
              </a:extLst>
            </p:cNvPr>
            <p:cNvSpPr/>
            <p:nvPr/>
          </p:nvSpPr>
          <p:spPr>
            <a:xfrm>
              <a:off x="1393819" y="4596858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F4FC2F8D-9B46-473F-A9CF-30AFA8F22704}"/>
                </a:ext>
              </a:extLst>
            </p:cNvPr>
            <p:cNvSpPr/>
            <p:nvPr/>
          </p:nvSpPr>
          <p:spPr>
            <a:xfrm>
              <a:off x="1738531" y="4941570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316BBCC9-1FEB-4F6B-A90B-02CDB0A5202A}"/>
                </a:ext>
              </a:extLst>
            </p:cNvPr>
            <p:cNvSpPr/>
            <p:nvPr/>
          </p:nvSpPr>
          <p:spPr>
            <a:xfrm>
              <a:off x="7912566" y="5006738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8E3B82D-1B81-45F5-8EF7-61A45103706F}"/>
                </a:ext>
              </a:extLst>
            </p:cNvPr>
            <p:cNvSpPr/>
            <p:nvPr/>
          </p:nvSpPr>
          <p:spPr>
            <a:xfrm>
              <a:off x="8125002" y="290287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5F7D788C-28A0-4B9C-9EA9-9ACFE972B264}"/>
                </a:ext>
              </a:extLst>
            </p:cNvPr>
            <p:cNvSpPr/>
            <p:nvPr/>
          </p:nvSpPr>
          <p:spPr>
            <a:xfrm>
              <a:off x="8120390" y="2214771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B23696C0-0570-4599-BFC8-B151FB3F6540}"/>
                </a:ext>
              </a:extLst>
            </p:cNvPr>
            <p:cNvSpPr/>
            <p:nvPr/>
          </p:nvSpPr>
          <p:spPr>
            <a:xfrm>
              <a:off x="1225439" y="2318509"/>
              <a:ext cx="610505" cy="610505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E747CE9B-EFA0-4EF4-9E8C-65AA04BF9D1E}"/>
                </a:ext>
              </a:extLst>
            </p:cNvPr>
            <p:cNvSpPr txBox="1"/>
            <p:nvPr/>
          </p:nvSpPr>
          <p:spPr>
            <a:xfrm>
              <a:off x="1247568" y="2452731"/>
              <a:ext cx="566246" cy="335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0%</a:t>
              </a:r>
              <a:endParaRPr lang="ko-KR" altLang="en-US" sz="1100" dirty="0"/>
            </a:p>
          </p:txBody>
        </p:sp>
        <p:pic>
          <p:nvPicPr>
            <p:cNvPr id="206" name="그래픽 205" descr="핀 있는 지도 윤곽선">
              <a:extLst>
                <a:ext uri="{FF2B5EF4-FFF2-40B4-BE49-F238E27FC236}">
                  <a16:creationId xmlns:a16="http://schemas.microsoft.com/office/drawing/2014/main" id="{F5142EB6-FD3F-450C-A516-99157EAB2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97042" y="2941695"/>
              <a:ext cx="457200" cy="457200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4FFB663-BBB1-4077-BFF0-FB4ACB199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3371" y="2214771"/>
              <a:ext cx="3717749" cy="3554690"/>
            </a:xfrm>
            <a:prstGeom prst="rect">
              <a:avLst/>
            </a:prstGeom>
          </p:spPr>
        </p:pic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3EBBA58-A4DD-4CD3-B682-AB5F59DCAA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2233" y="3783106"/>
              <a:ext cx="667343" cy="233483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C0343809-4B1E-453A-BEFC-77B53A2F0F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9576" y="3783106"/>
              <a:ext cx="648563" cy="40781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0EC041E5-D65D-433B-BE0F-B17DAE0056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7553" y="4385674"/>
              <a:ext cx="98612" cy="61646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FF4D6FD-DE6F-4D58-8D7C-DE59DCF2630E}"/>
              </a:ext>
            </a:extLst>
          </p:cNvPr>
          <p:cNvSpPr/>
          <p:nvPr/>
        </p:nvSpPr>
        <p:spPr>
          <a:xfrm>
            <a:off x="9534917" y="4687603"/>
            <a:ext cx="2404997" cy="2080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연출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나뭇가지가 시작되는 부분에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점선을 그리고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그 부분을 드래그하면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나뭇가지가 패널 맨 밑에 떨어짐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미션이 끝나면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미션창이 서서히 꺼지고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맵 나무 밑에 아이템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떨어트려놓기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39B36EB-FA85-4FF2-9D01-F798AD9F5101}"/>
              </a:ext>
            </a:extLst>
          </p:cNvPr>
          <p:cNvSpPr/>
          <p:nvPr/>
        </p:nvSpPr>
        <p:spPr>
          <a:xfrm>
            <a:off x="6717817" y="1276171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</a:rPr>
              <a:t>연출</a:t>
            </a:r>
            <a:r>
              <a:rPr lang="ko-KR" altLang="en-US" b="1" dirty="0">
                <a:solidFill>
                  <a:schemeClr val="tx1"/>
                </a:solidFill>
                <a:effectLst/>
              </a:rPr>
              <a:t> 디테일</a:t>
            </a:r>
            <a:endParaRPr lang="en-US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나뭇가지가 떨어지며 바닥에 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떨어지는 이펙트를 재생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9616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미션 설명</a:t>
            </a:r>
            <a:endParaRPr lang="en-US" altLang="ko-KR" sz="28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9513490" y="2732059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야자수를 채집하기 위해서는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패널을 연타해야 합니다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번 터치를 하면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야자수가 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1~2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 떨어집니다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개와 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개의 확률은 같음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9513663" y="1089092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켜지면 움직이지 못하고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패널을 제외한 곳을 누르면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꺼집니다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다른 버튼들은 비활성화 됨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lang="ko-KR" altLang="ko-KR" sz="1000" dirty="0">
              <a:effectLst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FF0C63-9200-4D4D-87FC-C29E13044F0A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야자수</a:t>
            </a:r>
            <a:endParaRPr lang="en-US" altLang="ko-KR" sz="28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32B74D3-0430-4B86-9991-B6826C892E81}"/>
              </a:ext>
            </a:extLst>
          </p:cNvPr>
          <p:cNvGrpSpPr/>
          <p:nvPr/>
        </p:nvGrpSpPr>
        <p:grpSpPr>
          <a:xfrm>
            <a:off x="599669" y="2447721"/>
            <a:ext cx="5987743" cy="3282091"/>
            <a:chOff x="929855" y="1837058"/>
            <a:chExt cx="7952529" cy="4359059"/>
          </a:xfrm>
        </p:grpSpPr>
        <p:sp>
          <p:nvSpPr>
            <p:cNvPr id="198" name="사각형: 둥근 모서리 197">
              <a:extLst>
                <a:ext uri="{FF2B5EF4-FFF2-40B4-BE49-F238E27FC236}">
                  <a16:creationId xmlns:a16="http://schemas.microsoft.com/office/drawing/2014/main" id="{3E02CA4B-E009-458D-9663-19CCDC8D792B}"/>
                </a:ext>
              </a:extLst>
            </p:cNvPr>
            <p:cNvSpPr/>
            <p:nvPr/>
          </p:nvSpPr>
          <p:spPr>
            <a:xfrm rot="5400000">
              <a:off x="2909551" y="40325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0E8ECA5-8AD5-4EAD-B3F6-94210D46088C}"/>
                </a:ext>
              </a:extLst>
            </p:cNvPr>
            <p:cNvSpPr/>
            <p:nvPr/>
          </p:nvSpPr>
          <p:spPr>
            <a:xfrm>
              <a:off x="2439060" y="2020020"/>
              <a:ext cx="5181851" cy="399313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EE49514C-7EC3-4EE2-9128-08A773A94EAF}"/>
                </a:ext>
              </a:extLst>
            </p:cNvPr>
            <p:cNvSpPr/>
            <p:nvPr/>
          </p:nvSpPr>
          <p:spPr>
            <a:xfrm>
              <a:off x="1393819" y="4596858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F4FC2F8D-9B46-473F-A9CF-30AFA8F22704}"/>
                </a:ext>
              </a:extLst>
            </p:cNvPr>
            <p:cNvSpPr/>
            <p:nvPr/>
          </p:nvSpPr>
          <p:spPr>
            <a:xfrm>
              <a:off x="1738531" y="4941570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316BBCC9-1FEB-4F6B-A90B-02CDB0A5202A}"/>
                </a:ext>
              </a:extLst>
            </p:cNvPr>
            <p:cNvSpPr/>
            <p:nvPr/>
          </p:nvSpPr>
          <p:spPr>
            <a:xfrm>
              <a:off x="7912566" y="5006738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8E3B82D-1B81-45F5-8EF7-61A45103706F}"/>
                </a:ext>
              </a:extLst>
            </p:cNvPr>
            <p:cNvSpPr/>
            <p:nvPr/>
          </p:nvSpPr>
          <p:spPr>
            <a:xfrm>
              <a:off x="8125002" y="290287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5F7D788C-28A0-4B9C-9EA9-9ACFE972B264}"/>
                </a:ext>
              </a:extLst>
            </p:cNvPr>
            <p:cNvSpPr/>
            <p:nvPr/>
          </p:nvSpPr>
          <p:spPr>
            <a:xfrm>
              <a:off x="8120390" y="2214771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B23696C0-0570-4599-BFC8-B151FB3F6540}"/>
                </a:ext>
              </a:extLst>
            </p:cNvPr>
            <p:cNvSpPr/>
            <p:nvPr/>
          </p:nvSpPr>
          <p:spPr>
            <a:xfrm>
              <a:off x="1225439" y="2318509"/>
              <a:ext cx="610505" cy="610505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E747CE9B-EFA0-4EF4-9E8C-65AA04BF9D1E}"/>
                </a:ext>
              </a:extLst>
            </p:cNvPr>
            <p:cNvSpPr txBox="1"/>
            <p:nvPr/>
          </p:nvSpPr>
          <p:spPr>
            <a:xfrm>
              <a:off x="1267895" y="2453930"/>
              <a:ext cx="516062" cy="3396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0%</a:t>
              </a:r>
              <a:endParaRPr lang="ko-KR" altLang="en-US" sz="1000" dirty="0"/>
            </a:p>
          </p:txBody>
        </p:sp>
        <p:pic>
          <p:nvPicPr>
            <p:cNvPr id="206" name="그래픽 205" descr="핀 있는 지도 윤곽선">
              <a:extLst>
                <a:ext uri="{FF2B5EF4-FFF2-40B4-BE49-F238E27FC236}">
                  <a16:creationId xmlns:a16="http://schemas.microsoft.com/office/drawing/2014/main" id="{F5142EB6-FD3F-450C-A516-99157EAB2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97042" y="2941695"/>
              <a:ext cx="457200" cy="457200"/>
            </a:xfrm>
            <a:prstGeom prst="rect">
              <a:avLst/>
            </a:prstGeom>
          </p:spPr>
        </p:pic>
        <p:pic>
          <p:nvPicPr>
            <p:cNvPr id="22" name="Picture 2" descr="만화 손으로 그린 ​​푸른 나무 | 일러스트 AI 무료 다운로드 - Pikbest">
              <a:extLst>
                <a:ext uri="{FF2B5EF4-FFF2-40B4-BE49-F238E27FC236}">
                  <a16:creationId xmlns:a16="http://schemas.microsoft.com/office/drawing/2014/main" id="{CEC9DEC9-932E-4ABB-BE1A-2A35AFC26F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3646" y="1837058"/>
              <a:ext cx="4359059" cy="4359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그래픽 2" descr="터치 스크린 윤곽선">
              <a:extLst>
                <a:ext uri="{FF2B5EF4-FFF2-40B4-BE49-F238E27FC236}">
                  <a16:creationId xmlns:a16="http://schemas.microsoft.com/office/drawing/2014/main" id="{1CD1DFAE-0145-4553-A084-219FE128D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2339408">
              <a:off x="4320332" y="4153535"/>
              <a:ext cx="914400" cy="914400"/>
            </a:xfrm>
            <a:prstGeom prst="rect">
              <a:avLst/>
            </a:prstGeom>
          </p:spPr>
        </p:pic>
        <p:pic>
          <p:nvPicPr>
            <p:cNvPr id="25" name="그래픽 24" descr="터치 스크린 윤곽선">
              <a:extLst>
                <a:ext uri="{FF2B5EF4-FFF2-40B4-BE49-F238E27FC236}">
                  <a16:creationId xmlns:a16="http://schemas.microsoft.com/office/drawing/2014/main" id="{D920495D-7B53-4D97-AC56-706D8580951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2339408">
              <a:off x="4063322" y="3115534"/>
              <a:ext cx="914400" cy="914400"/>
            </a:xfrm>
            <a:prstGeom prst="rect">
              <a:avLst/>
            </a:prstGeom>
          </p:spPr>
        </p:pic>
        <p:pic>
          <p:nvPicPr>
            <p:cNvPr id="26" name="그래픽 25" descr="터치 스크린 윤곽선">
              <a:extLst>
                <a:ext uri="{FF2B5EF4-FFF2-40B4-BE49-F238E27FC236}">
                  <a16:creationId xmlns:a16="http://schemas.microsoft.com/office/drawing/2014/main" id="{9FF982A5-E6CB-4A01-B84C-5C25EF33E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2339408">
              <a:off x="5337084" y="3298495"/>
              <a:ext cx="914400" cy="914400"/>
            </a:xfrm>
            <a:prstGeom prst="rect">
              <a:avLst/>
            </a:prstGeom>
          </p:spPr>
        </p:pic>
        <p:pic>
          <p:nvPicPr>
            <p:cNvPr id="27" name="그래픽 26" descr="터치 스크린 윤곽선">
              <a:extLst>
                <a:ext uri="{FF2B5EF4-FFF2-40B4-BE49-F238E27FC236}">
                  <a16:creationId xmlns:a16="http://schemas.microsoft.com/office/drawing/2014/main" id="{C759BAFE-18FD-48C7-AFEC-6D8D52157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2339408">
              <a:off x="5132459" y="4706107"/>
              <a:ext cx="914400" cy="914400"/>
            </a:xfrm>
            <a:prstGeom prst="rect">
              <a:avLst/>
            </a:prstGeom>
          </p:spPr>
        </p:pic>
        <p:pic>
          <p:nvPicPr>
            <p:cNvPr id="28" name="그래픽 27" descr="터치 스크린 윤곽선">
              <a:extLst>
                <a:ext uri="{FF2B5EF4-FFF2-40B4-BE49-F238E27FC236}">
                  <a16:creationId xmlns:a16="http://schemas.microsoft.com/office/drawing/2014/main" id="{D5959A35-4E2F-445A-B94A-6101E7CE1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2339408">
              <a:off x="2966679" y="2220241"/>
              <a:ext cx="914400" cy="914400"/>
            </a:xfrm>
            <a:prstGeom prst="rect">
              <a:avLst/>
            </a:prstGeom>
          </p:spPr>
        </p:pic>
        <p:pic>
          <p:nvPicPr>
            <p:cNvPr id="29" name="그래픽 28" descr="터치 스크린 윤곽선">
              <a:extLst>
                <a:ext uri="{FF2B5EF4-FFF2-40B4-BE49-F238E27FC236}">
                  <a16:creationId xmlns:a16="http://schemas.microsoft.com/office/drawing/2014/main" id="{E84C5413-AC1B-4F77-BE06-A1375334D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2339408">
              <a:off x="6201942" y="2312950"/>
              <a:ext cx="914400" cy="914400"/>
            </a:xfrm>
            <a:prstGeom prst="rect">
              <a:avLst/>
            </a:prstGeom>
          </p:spPr>
        </p:pic>
        <p:pic>
          <p:nvPicPr>
            <p:cNvPr id="30" name="그래픽 29" descr="터치 스크린 윤곽선">
              <a:extLst>
                <a:ext uri="{FF2B5EF4-FFF2-40B4-BE49-F238E27FC236}">
                  <a16:creationId xmlns:a16="http://schemas.microsoft.com/office/drawing/2014/main" id="{D4C46DE2-9528-419F-9D5F-B075C305A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2339408">
              <a:off x="3149096" y="4729153"/>
              <a:ext cx="914400" cy="914400"/>
            </a:xfrm>
            <a:prstGeom prst="rect">
              <a:avLst/>
            </a:prstGeom>
          </p:spPr>
        </p:pic>
        <p:pic>
          <p:nvPicPr>
            <p:cNvPr id="31" name="그래픽 30" descr="터치 스크린 윤곽선">
              <a:extLst>
                <a:ext uri="{FF2B5EF4-FFF2-40B4-BE49-F238E27FC236}">
                  <a16:creationId xmlns:a16="http://schemas.microsoft.com/office/drawing/2014/main" id="{31A63E34-5E81-42FC-802E-158244895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2339408">
              <a:off x="6281824" y="4793652"/>
              <a:ext cx="914400" cy="914400"/>
            </a:xfrm>
            <a:prstGeom prst="rect">
              <a:avLst/>
            </a:prstGeom>
          </p:spPr>
        </p:pic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B65F417-2E6E-4A4A-B996-B4172B8B7B50}"/>
              </a:ext>
            </a:extLst>
          </p:cNvPr>
          <p:cNvSpPr/>
          <p:nvPr/>
        </p:nvSpPr>
        <p:spPr>
          <a:xfrm>
            <a:off x="9513489" y="4373331"/>
            <a:ext cx="2404997" cy="2080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연출</a:t>
            </a:r>
            <a:endParaRPr lang="en-US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25</a:t>
            </a: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번 터치 후 야자수가 바닥에 떨어진다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바닥에 야자수가 떨어지면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사라지고 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야자수 나무 밑에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떨어진 야자수 개수만큼 생성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49C3524-41A2-4BA2-91EA-A036A0F81429}"/>
              </a:ext>
            </a:extLst>
          </p:cNvPr>
          <p:cNvSpPr/>
          <p:nvPr/>
        </p:nvSpPr>
        <p:spPr>
          <a:xfrm>
            <a:off x="6717817" y="1276171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</a:rPr>
              <a:t>연출</a:t>
            </a:r>
            <a:r>
              <a:rPr lang="ko-KR" altLang="en-US" b="1" dirty="0">
                <a:solidFill>
                  <a:schemeClr val="tx1"/>
                </a:solidFill>
                <a:effectLst/>
              </a:rPr>
              <a:t> 디테일</a:t>
            </a:r>
            <a:endParaRPr lang="en-US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카메라를 흔들어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진짜 나무를 흔드는 느낌을 준다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6903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9530948" y="2839389"/>
            <a:ext cx="2404997" cy="16250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베리를 채집하기 위해서는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드래그를 해야 합니다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베리는 한 바구니로 담으면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베리가 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1~2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 생깁니다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개수 확률은 같습니다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9530948" y="1245256"/>
            <a:ext cx="2404997" cy="15495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켜지면 움직이지 못하고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패널을 제외한 곳을 누르면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꺼집니다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다른 버튼들은 비활성화 됨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lang="ko-KR" altLang="ko-KR" sz="1000" dirty="0">
              <a:effectLst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FF0C63-9200-4D4D-87FC-C29E13044F0A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베리</a:t>
            </a:r>
            <a:endParaRPr lang="en-US" altLang="ko-KR" sz="2800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BCECF2C-7351-46E6-8BBF-E1D1883A8AD5}"/>
              </a:ext>
            </a:extLst>
          </p:cNvPr>
          <p:cNvGrpSpPr/>
          <p:nvPr/>
        </p:nvGrpSpPr>
        <p:grpSpPr>
          <a:xfrm>
            <a:off x="929855" y="1797500"/>
            <a:ext cx="4537495" cy="2388993"/>
            <a:chOff x="929855" y="1826149"/>
            <a:chExt cx="7952529" cy="4187010"/>
          </a:xfrm>
        </p:grpSpPr>
        <p:sp>
          <p:nvSpPr>
            <p:cNvPr id="198" name="사각형: 둥근 모서리 197">
              <a:extLst>
                <a:ext uri="{FF2B5EF4-FFF2-40B4-BE49-F238E27FC236}">
                  <a16:creationId xmlns:a16="http://schemas.microsoft.com/office/drawing/2014/main" id="{3E02CA4B-E009-458D-9663-19CCDC8D792B}"/>
                </a:ext>
              </a:extLst>
            </p:cNvPr>
            <p:cNvSpPr/>
            <p:nvPr/>
          </p:nvSpPr>
          <p:spPr>
            <a:xfrm rot="5400000">
              <a:off x="2909551" y="40325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0E8ECA5-8AD5-4EAD-B3F6-94210D46088C}"/>
                </a:ext>
              </a:extLst>
            </p:cNvPr>
            <p:cNvSpPr/>
            <p:nvPr/>
          </p:nvSpPr>
          <p:spPr>
            <a:xfrm>
              <a:off x="2439060" y="2020020"/>
              <a:ext cx="5181851" cy="399313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EE49514C-7EC3-4EE2-9128-08A773A94EAF}"/>
                </a:ext>
              </a:extLst>
            </p:cNvPr>
            <p:cNvSpPr/>
            <p:nvPr/>
          </p:nvSpPr>
          <p:spPr>
            <a:xfrm>
              <a:off x="1393819" y="4596858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F4FC2F8D-9B46-473F-A9CF-30AFA8F22704}"/>
                </a:ext>
              </a:extLst>
            </p:cNvPr>
            <p:cNvSpPr/>
            <p:nvPr/>
          </p:nvSpPr>
          <p:spPr>
            <a:xfrm>
              <a:off x="1738531" y="4941570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316BBCC9-1FEB-4F6B-A90B-02CDB0A5202A}"/>
                </a:ext>
              </a:extLst>
            </p:cNvPr>
            <p:cNvSpPr/>
            <p:nvPr/>
          </p:nvSpPr>
          <p:spPr>
            <a:xfrm>
              <a:off x="7912566" y="5006738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8E3B82D-1B81-45F5-8EF7-61A45103706F}"/>
                </a:ext>
              </a:extLst>
            </p:cNvPr>
            <p:cNvSpPr/>
            <p:nvPr/>
          </p:nvSpPr>
          <p:spPr>
            <a:xfrm>
              <a:off x="8125002" y="290287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5F7D788C-28A0-4B9C-9EA9-9ACFE972B264}"/>
                </a:ext>
              </a:extLst>
            </p:cNvPr>
            <p:cNvSpPr/>
            <p:nvPr/>
          </p:nvSpPr>
          <p:spPr>
            <a:xfrm>
              <a:off x="8120390" y="2214771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B23696C0-0570-4599-BFC8-B151FB3F6540}"/>
                </a:ext>
              </a:extLst>
            </p:cNvPr>
            <p:cNvSpPr/>
            <p:nvPr/>
          </p:nvSpPr>
          <p:spPr>
            <a:xfrm>
              <a:off x="1225439" y="2318509"/>
              <a:ext cx="610505" cy="610505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E747CE9B-EFA0-4EF4-9E8C-65AA04BF9D1E}"/>
                </a:ext>
              </a:extLst>
            </p:cNvPr>
            <p:cNvSpPr txBox="1"/>
            <p:nvPr/>
          </p:nvSpPr>
          <p:spPr>
            <a:xfrm>
              <a:off x="1259296" y="2442358"/>
              <a:ext cx="542788" cy="3506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0%</a:t>
              </a:r>
              <a:endParaRPr lang="ko-KR" altLang="en-US" sz="900" dirty="0"/>
            </a:p>
          </p:txBody>
        </p:sp>
        <p:pic>
          <p:nvPicPr>
            <p:cNvPr id="206" name="그래픽 205" descr="핀 있는 지도 윤곽선">
              <a:extLst>
                <a:ext uri="{FF2B5EF4-FFF2-40B4-BE49-F238E27FC236}">
                  <a16:creationId xmlns:a16="http://schemas.microsoft.com/office/drawing/2014/main" id="{F5142EB6-FD3F-450C-A516-99157EAB2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97042" y="2941695"/>
              <a:ext cx="457200" cy="457200"/>
            </a:xfrm>
            <a:prstGeom prst="rect">
              <a:avLst/>
            </a:prstGeom>
          </p:spPr>
        </p:pic>
        <p:pic>
          <p:nvPicPr>
            <p:cNvPr id="2050" name="Picture 2" descr="블루 베리 화분 - 스톡일러스트 [5582910] - PIXTA">
              <a:extLst>
                <a:ext uri="{FF2B5EF4-FFF2-40B4-BE49-F238E27FC236}">
                  <a16:creationId xmlns:a16="http://schemas.microsoft.com/office/drawing/2014/main" id="{98F60F34-E193-42A4-BDFB-3D8CDCB998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831" b="89888" l="10000" r="93111">
                          <a14:foregroundMark x1="86889" y1="58146" x2="86889" y2="58146"/>
                          <a14:foregroundMark x1="84000" y1="58708" x2="84000" y2="58708"/>
                          <a14:foregroundMark x1="89111" y1="50562" x2="89111" y2="50562"/>
                          <a14:foregroundMark x1="89778" y1="51404" x2="89778" y2="51404"/>
                          <a14:foregroundMark x1="93111" y1="48034" x2="93111" y2="48034"/>
                          <a14:foregroundMark x1="90222" y1="47191" x2="90222" y2="47191"/>
                          <a14:foregroundMark x1="92889" y1="42416" x2="92889" y2="42416"/>
                          <a14:foregroundMark x1="86222" y1="30056" x2="86222" y2="30056"/>
                          <a14:foregroundMark x1="75111" y1="29775" x2="75111" y2="29775"/>
                          <a14:foregroundMark x1="77778" y1="33989" x2="77778" y2="33989"/>
                          <a14:foregroundMark x1="71778" y1="34270" x2="71778" y2="34270"/>
                          <a14:foregroundMark x1="62444" y1="26404" x2="62444" y2="26404"/>
                          <a14:foregroundMark x1="64222" y1="33146" x2="64222" y2="33146"/>
                          <a14:foregroundMark x1="61556" y1="30899" x2="61556" y2="30899"/>
                          <a14:foregroundMark x1="60000" y1="25843" x2="64889" y2="38483"/>
                          <a14:foregroundMark x1="64889" y1="38483" x2="64889" y2="38483"/>
                          <a14:foregroundMark x1="58889" y1="27809" x2="58889" y2="27809"/>
                          <a14:foregroundMark x1="59778" y1="31742" x2="59778" y2="31742"/>
                          <a14:foregroundMark x1="56444" y1="35955" x2="56444" y2="35955"/>
                          <a14:foregroundMark x1="56222" y1="40730" x2="56222" y2="40730"/>
                          <a14:foregroundMark x1="57111" y1="43539" x2="57111" y2="43539"/>
                          <a14:foregroundMark x1="55778" y1="51966" x2="55778" y2="51966"/>
                          <a14:foregroundMark x1="62222" y1="46067" x2="62222" y2="46067"/>
                          <a14:foregroundMark x1="63556" y1="60393" x2="63556" y2="6039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6280" y="1826149"/>
              <a:ext cx="5247369" cy="4151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바구니 일러스트 : 네이버 블로그">
              <a:extLst>
                <a:ext uri="{FF2B5EF4-FFF2-40B4-BE49-F238E27FC236}">
                  <a16:creationId xmlns:a16="http://schemas.microsoft.com/office/drawing/2014/main" id="{8E9D5C9C-E8B8-44E4-864E-B37AADB4BE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2119" b="95763" l="2817" r="97653">
                          <a14:foregroundMark x1="39906" y1="76695" x2="39906" y2="76695"/>
                          <a14:foregroundMark x1="7981" y1="61441" x2="36150" y2="60169"/>
                          <a14:foregroundMark x1="36150" y1="60169" x2="75117" y2="77119"/>
                          <a14:foregroundMark x1="75117" y1="77119" x2="54460" y2="96186"/>
                          <a14:foregroundMark x1="54460" y1="96186" x2="38967" y2="96610"/>
                          <a14:foregroundMark x1="92958" y1="58898" x2="88263" y2="74153"/>
                          <a14:foregroundMark x1="68545" y1="7627" x2="33803" y2="2966"/>
                          <a14:foregroundMark x1="95775" y1="60169" x2="97653" y2="58475"/>
                          <a14:foregroundMark x1="5164" y1="61441" x2="2817" y2="5762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0147" y="4567326"/>
              <a:ext cx="1098744" cy="1217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그래픽 31" descr="터치 스크린 윤곽선">
              <a:extLst>
                <a:ext uri="{FF2B5EF4-FFF2-40B4-BE49-F238E27FC236}">
                  <a16:creationId xmlns:a16="http://schemas.microsoft.com/office/drawing/2014/main" id="{B78AB127-1164-4391-8F1A-B430A2C20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9392087">
              <a:off x="3925818" y="3223458"/>
              <a:ext cx="716643" cy="716643"/>
            </a:xfrm>
            <a:prstGeom prst="rect">
              <a:avLst/>
            </a:prstGeom>
          </p:spPr>
        </p:pic>
        <p:pic>
          <p:nvPicPr>
            <p:cNvPr id="33" name="그래픽 32" descr="터치 스크린 윤곽선">
              <a:extLst>
                <a:ext uri="{FF2B5EF4-FFF2-40B4-BE49-F238E27FC236}">
                  <a16:creationId xmlns:a16="http://schemas.microsoft.com/office/drawing/2014/main" id="{3212D5B1-EB66-475A-BC14-1FD457100FA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9392087">
              <a:off x="3250735" y="4714702"/>
              <a:ext cx="716643" cy="716643"/>
            </a:xfrm>
            <a:prstGeom prst="rect">
              <a:avLst/>
            </a:prstGeom>
          </p:spPr>
        </p:pic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B4EBC624-914E-42E8-BC6F-6B50FB0A42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4129" y="3491967"/>
              <a:ext cx="598800" cy="14496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20CC36A-CCD7-4F81-9BFD-9BA6145F9EC7}"/>
              </a:ext>
            </a:extLst>
          </p:cNvPr>
          <p:cNvSpPr/>
          <p:nvPr/>
        </p:nvSpPr>
        <p:spPr>
          <a:xfrm>
            <a:off x="9513489" y="4509029"/>
            <a:ext cx="2404997" cy="19450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연출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모든 베리를 드래그 해서 뗄 때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베리가 따라오게 하기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나무에 베리가 없으면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바구니 위치에 바구니를 </a:t>
            </a:r>
            <a:r>
              <a:rPr lang="ko-KR" altLang="en-US" sz="1200" dirty="0" err="1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없애고베리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1 or 2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개 생성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3DDA52B-0323-4F06-B00F-84F5E8C0A7A7}"/>
              </a:ext>
            </a:extLst>
          </p:cNvPr>
          <p:cNvSpPr/>
          <p:nvPr/>
        </p:nvSpPr>
        <p:spPr>
          <a:xfrm>
            <a:off x="6717817" y="1276171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</a:rPr>
              <a:t>연출</a:t>
            </a:r>
            <a:r>
              <a:rPr lang="ko-KR" altLang="en-US" b="1" dirty="0">
                <a:solidFill>
                  <a:schemeClr val="tx1"/>
                </a:solidFill>
                <a:effectLst/>
              </a:rPr>
              <a:t> 디테일</a:t>
            </a:r>
            <a:endParaRPr lang="en-US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베리를 모두 모았을 경우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바구니를 이펙트로 감싸면서 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바구니가 없어지고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아이템 베리로 변경된다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2790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9509997" y="2620647"/>
            <a:ext cx="2404997" cy="14403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주변에 곡괭이를 그렸으면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곡괭이로 벽을 터치하면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돌이 깨지며 속이 보이고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그 안에 원석이 있어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원석이 모두 보이면 채집할 수 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9509998" y="1073286"/>
            <a:ext cx="2404997" cy="15085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켜지면 움직이지 못하고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패널을 제외한 곳을 누르면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꺼집니다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다른 버튼들은 비활성화 됨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lang="ko-KR" altLang="ko-KR" sz="1000" dirty="0">
              <a:effectLst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FF0C63-9200-4D4D-87FC-C29E13044F0A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광석</a:t>
            </a:r>
            <a:endParaRPr lang="en-US" altLang="ko-KR" sz="2800" b="1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58AEF32-E105-48FE-85AF-3C65665C74A1}"/>
              </a:ext>
            </a:extLst>
          </p:cNvPr>
          <p:cNvGrpSpPr/>
          <p:nvPr/>
        </p:nvGrpSpPr>
        <p:grpSpPr>
          <a:xfrm>
            <a:off x="929855" y="2020020"/>
            <a:ext cx="4192448" cy="2105120"/>
            <a:chOff x="929855" y="2020020"/>
            <a:chExt cx="7952529" cy="3993139"/>
          </a:xfrm>
        </p:grpSpPr>
        <p:sp>
          <p:nvSpPr>
            <p:cNvPr id="198" name="사각형: 둥근 모서리 197">
              <a:extLst>
                <a:ext uri="{FF2B5EF4-FFF2-40B4-BE49-F238E27FC236}">
                  <a16:creationId xmlns:a16="http://schemas.microsoft.com/office/drawing/2014/main" id="{3E02CA4B-E009-458D-9663-19CCDC8D792B}"/>
                </a:ext>
              </a:extLst>
            </p:cNvPr>
            <p:cNvSpPr/>
            <p:nvPr/>
          </p:nvSpPr>
          <p:spPr>
            <a:xfrm rot="5400000">
              <a:off x="2909551" y="40325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0E8ECA5-8AD5-4EAD-B3F6-94210D46088C}"/>
                </a:ext>
              </a:extLst>
            </p:cNvPr>
            <p:cNvSpPr/>
            <p:nvPr/>
          </p:nvSpPr>
          <p:spPr>
            <a:xfrm>
              <a:off x="2439060" y="2020020"/>
              <a:ext cx="5181851" cy="399313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EE49514C-7EC3-4EE2-9128-08A773A94EAF}"/>
                </a:ext>
              </a:extLst>
            </p:cNvPr>
            <p:cNvSpPr/>
            <p:nvPr/>
          </p:nvSpPr>
          <p:spPr>
            <a:xfrm>
              <a:off x="1393819" y="4596858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F4FC2F8D-9B46-473F-A9CF-30AFA8F22704}"/>
                </a:ext>
              </a:extLst>
            </p:cNvPr>
            <p:cNvSpPr/>
            <p:nvPr/>
          </p:nvSpPr>
          <p:spPr>
            <a:xfrm>
              <a:off x="1738531" y="4941570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316BBCC9-1FEB-4F6B-A90B-02CDB0A5202A}"/>
                </a:ext>
              </a:extLst>
            </p:cNvPr>
            <p:cNvSpPr/>
            <p:nvPr/>
          </p:nvSpPr>
          <p:spPr>
            <a:xfrm>
              <a:off x="7912566" y="5006738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8E3B82D-1B81-45F5-8EF7-61A45103706F}"/>
                </a:ext>
              </a:extLst>
            </p:cNvPr>
            <p:cNvSpPr/>
            <p:nvPr/>
          </p:nvSpPr>
          <p:spPr>
            <a:xfrm>
              <a:off x="8125002" y="290287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5F7D788C-28A0-4B9C-9EA9-9ACFE972B264}"/>
                </a:ext>
              </a:extLst>
            </p:cNvPr>
            <p:cNvSpPr/>
            <p:nvPr/>
          </p:nvSpPr>
          <p:spPr>
            <a:xfrm>
              <a:off x="8120390" y="2214771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B23696C0-0570-4599-BFC8-B151FB3F6540}"/>
                </a:ext>
              </a:extLst>
            </p:cNvPr>
            <p:cNvSpPr/>
            <p:nvPr/>
          </p:nvSpPr>
          <p:spPr>
            <a:xfrm>
              <a:off x="1225439" y="2318509"/>
              <a:ext cx="610505" cy="610505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E747CE9B-EFA0-4EF4-9E8C-65AA04BF9D1E}"/>
                </a:ext>
              </a:extLst>
            </p:cNvPr>
            <p:cNvSpPr txBox="1"/>
            <p:nvPr/>
          </p:nvSpPr>
          <p:spPr>
            <a:xfrm>
              <a:off x="1211387" y="2435962"/>
              <a:ext cx="654356" cy="4378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0%</a:t>
              </a:r>
              <a:endParaRPr lang="ko-KR" altLang="en-US" sz="1050" dirty="0"/>
            </a:p>
          </p:txBody>
        </p:sp>
        <p:pic>
          <p:nvPicPr>
            <p:cNvPr id="206" name="그래픽 205" descr="핀 있는 지도 윤곽선">
              <a:extLst>
                <a:ext uri="{FF2B5EF4-FFF2-40B4-BE49-F238E27FC236}">
                  <a16:creationId xmlns:a16="http://schemas.microsoft.com/office/drawing/2014/main" id="{F5142EB6-FD3F-450C-A516-99157EAB2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97042" y="2941695"/>
              <a:ext cx="457200" cy="457200"/>
            </a:xfrm>
            <a:prstGeom prst="rect">
              <a:avLst/>
            </a:prstGeom>
          </p:spPr>
        </p:pic>
        <p:pic>
          <p:nvPicPr>
            <p:cNvPr id="4098" name="Picture 2" descr="암석의 재질 이미지 (a6667902) - 게티이미지뱅크">
              <a:extLst>
                <a:ext uri="{FF2B5EF4-FFF2-40B4-BE49-F238E27FC236}">
                  <a16:creationId xmlns:a16="http://schemas.microsoft.com/office/drawing/2014/main" id="{C6F9DE9E-C352-4093-B3AC-DE67DE989A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002" y="2318509"/>
              <a:ext cx="4695678" cy="3124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D81A3F1-C406-421B-922A-86041EE78CEA}"/>
              </a:ext>
            </a:extLst>
          </p:cNvPr>
          <p:cNvSpPr/>
          <p:nvPr/>
        </p:nvSpPr>
        <p:spPr>
          <a:xfrm>
            <a:off x="9509996" y="4125140"/>
            <a:ext cx="2404997" cy="15220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dirty="0">
                <a:solidFill>
                  <a:schemeClr val="tx1"/>
                </a:solidFill>
                <a:effectLst/>
              </a:rPr>
              <a:t>연출</a:t>
            </a:r>
            <a:endParaRPr lang="en-US" altLang="ko-KR" sz="105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5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커다란 돌을 곡괭이로 치면</a:t>
            </a:r>
            <a:endParaRPr lang="en-US" altLang="ko-KR" sz="105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5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서서히 돌이 깨지면서</a:t>
            </a:r>
            <a:endParaRPr lang="en-US" altLang="ko-KR" sz="105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5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광석이 서서히 보인다</a:t>
            </a:r>
            <a:r>
              <a:rPr lang="en-US" altLang="ko-KR" sz="105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05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5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광석이 모두 보이면 가져갈 수 있고</a:t>
            </a:r>
            <a:r>
              <a:rPr lang="en-US" altLang="ko-KR" sz="105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가져갈 광석을 터치하면</a:t>
            </a:r>
            <a:endParaRPr lang="en-US" altLang="ko-KR" sz="105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5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그 광석이 돌 밑에 생성됨</a:t>
            </a:r>
            <a:r>
              <a:rPr lang="en-US" altLang="ko-KR" sz="105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5A11905-6C49-4D58-8960-B351174555C4}"/>
              </a:ext>
            </a:extLst>
          </p:cNvPr>
          <p:cNvSpPr/>
          <p:nvPr/>
        </p:nvSpPr>
        <p:spPr>
          <a:xfrm>
            <a:off x="9485501" y="5784714"/>
            <a:ext cx="2404997" cy="920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확률</a:t>
            </a:r>
            <a:endParaRPr lang="en-US" altLang="ko-KR" sz="1400" b="1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한 칸당 나올 확률 </a:t>
            </a:r>
            <a:r>
              <a:rPr lang="en-US" altLang="ko-KR" sz="10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60%</a:t>
            </a:r>
            <a:endParaRPr lang="en-US" altLang="ko-KR" sz="9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패널을 한번 킬 때에 </a:t>
            </a:r>
            <a:endParaRPr lang="en-US" altLang="ko-KR" sz="9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개의 광석을 인벤토리에 넣으면</a:t>
            </a:r>
            <a:endParaRPr lang="en-US" altLang="ko-KR" sz="9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패널 자동 종료</a:t>
            </a:r>
            <a:endParaRPr lang="en-US" altLang="ko-KR" sz="10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43924A5-3534-4197-A581-EDFF2D7C6C03}"/>
              </a:ext>
            </a:extLst>
          </p:cNvPr>
          <p:cNvSpPr/>
          <p:nvPr/>
        </p:nvSpPr>
        <p:spPr>
          <a:xfrm>
            <a:off x="6717817" y="1276171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</a:rPr>
              <a:t>연출</a:t>
            </a:r>
            <a:r>
              <a:rPr lang="ko-KR" altLang="en-US" b="1" dirty="0">
                <a:solidFill>
                  <a:schemeClr val="tx1"/>
                </a:solidFill>
                <a:effectLst/>
              </a:rPr>
              <a:t> 디테일</a:t>
            </a:r>
            <a:endParaRPr lang="en-US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전선이 다 끊기면 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스파크 이펙트 재생 후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엔진 아이템 배치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1493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392713-5D6A-477F-809B-12AAFB288320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9516725" y="2676491"/>
            <a:ext cx="2404997" cy="18506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물은 물병을 물병 창고에서 얻어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모래사장에 있는 물에 가서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상호작용하여 얻을 수 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물병에 물을 담으려면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물병을 물 위에서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꾹 누르고 있으면 들어가고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물병이 다 차면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다시 위로 올라간다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9516725" y="1151830"/>
            <a:ext cx="2404997" cy="14719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켜지면 움직이지 못하고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패널을 제외한 곳을 누르면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꺼집니다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다른 버튼들은 비활성화 됨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lang="ko-KR" altLang="ko-KR" sz="1000" dirty="0">
              <a:effectLst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FF0C63-9200-4D4D-87FC-C29E13044F0A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물</a:t>
            </a:r>
            <a:endParaRPr lang="en-US" altLang="ko-KR" sz="28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49D1FFE-3071-4A9C-AB58-F37589244ADC}"/>
              </a:ext>
            </a:extLst>
          </p:cNvPr>
          <p:cNvGrpSpPr/>
          <p:nvPr/>
        </p:nvGrpSpPr>
        <p:grpSpPr>
          <a:xfrm>
            <a:off x="929856" y="2020021"/>
            <a:ext cx="4361550" cy="2190030"/>
            <a:chOff x="929855" y="2020020"/>
            <a:chExt cx="7952529" cy="3993139"/>
          </a:xfrm>
        </p:grpSpPr>
        <p:sp>
          <p:nvSpPr>
            <p:cNvPr id="198" name="사각형: 둥근 모서리 197">
              <a:extLst>
                <a:ext uri="{FF2B5EF4-FFF2-40B4-BE49-F238E27FC236}">
                  <a16:creationId xmlns:a16="http://schemas.microsoft.com/office/drawing/2014/main" id="{3E02CA4B-E009-458D-9663-19CCDC8D792B}"/>
                </a:ext>
              </a:extLst>
            </p:cNvPr>
            <p:cNvSpPr/>
            <p:nvPr/>
          </p:nvSpPr>
          <p:spPr>
            <a:xfrm rot="5400000">
              <a:off x="2909551" y="40325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0E8ECA5-8AD5-4EAD-B3F6-94210D46088C}"/>
                </a:ext>
              </a:extLst>
            </p:cNvPr>
            <p:cNvSpPr/>
            <p:nvPr/>
          </p:nvSpPr>
          <p:spPr>
            <a:xfrm>
              <a:off x="2439060" y="2020020"/>
              <a:ext cx="5181851" cy="399313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EE49514C-7EC3-4EE2-9128-08A773A94EAF}"/>
                </a:ext>
              </a:extLst>
            </p:cNvPr>
            <p:cNvSpPr/>
            <p:nvPr/>
          </p:nvSpPr>
          <p:spPr>
            <a:xfrm>
              <a:off x="1393819" y="4596858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F4FC2F8D-9B46-473F-A9CF-30AFA8F22704}"/>
                </a:ext>
              </a:extLst>
            </p:cNvPr>
            <p:cNvSpPr/>
            <p:nvPr/>
          </p:nvSpPr>
          <p:spPr>
            <a:xfrm>
              <a:off x="1738531" y="4941570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316BBCC9-1FEB-4F6B-A90B-02CDB0A5202A}"/>
                </a:ext>
              </a:extLst>
            </p:cNvPr>
            <p:cNvSpPr/>
            <p:nvPr/>
          </p:nvSpPr>
          <p:spPr>
            <a:xfrm>
              <a:off x="7912566" y="5006738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8E3B82D-1B81-45F5-8EF7-61A45103706F}"/>
                </a:ext>
              </a:extLst>
            </p:cNvPr>
            <p:cNvSpPr/>
            <p:nvPr/>
          </p:nvSpPr>
          <p:spPr>
            <a:xfrm>
              <a:off x="8125002" y="290287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5F7D788C-28A0-4B9C-9EA9-9ACFE972B264}"/>
                </a:ext>
              </a:extLst>
            </p:cNvPr>
            <p:cNvSpPr/>
            <p:nvPr/>
          </p:nvSpPr>
          <p:spPr>
            <a:xfrm>
              <a:off x="8120390" y="2214771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B23696C0-0570-4599-BFC8-B151FB3F6540}"/>
                </a:ext>
              </a:extLst>
            </p:cNvPr>
            <p:cNvSpPr/>
            <p:nvPr/>
          </p:nvSpPr>
          <p:spPr>
            <a:xfrm>
              <a:off x="1225439" y="2318509"/>
              <a:ext cx="610505" cy="610505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E747CE9B-EFA0-4EF4-9E8C-65AA04BF9D1E}"/>
                </a:ext>
              </a:extLst>
            </p:cNvPr>
            <p:cNvSpPr txBox="1"/>
            <p:nvPr/>
          </p:nvSpPr>
          <p:spPr>
            <a:xfrm>
              <a:off x="1242964" y="2432451"/>
              <a:ext cx="596837" cy="3928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0%</a:t>
              </a:r>
              <a:endParaRPr lang="ko-KR" altLang="en-US" sz="1000" dirty="0"/>
            </a:p>
          </p:txBody>
        </p:sp>
        <p:pic>
          <p:nvPicPr>
            <p:cNvPr id="206" name="그래픽 205" descr="핀 있는 지도 윤곽선">
              <a:extLst>
                <a:ext uri="{FF2B5EF4-FFF2-40B4-BE49-F238E27FC236}">
                  <a16:creationId xmlns:a16="http://schemas.microsoft.com/office/drawing/2014/main" id="{F5142EB6-FD3F-450C-A516-99157EAB2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97042" y="2941695"/>
              <a:ext cx="457200" cy="457200"/>
            </a:xfrm>
            <a:prstGeom prst="rect">
              <a:avLst/>
            </a:prstGeom>
          </p:spPr>
        </p:pic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2C2611B6-7D77-4A51-AF23-B8C09BF698A4}"/>
                </a:ext>
              </a:extLst>
            </p:cNvPr>
            <p:cNvGrpSpPr/>
            <p:nvPr/>
          </p:nvGrpSpPr>
          <p:grpSpPr>
            <a:xfrm>
              <a:off x="2761673" y="3208126"/>
              <a:ext cx="1677998" cy="1713343"/>
              <a:chOff x="2543273" y="2663365"/>
              <a:chExt cx="2231207" cy="2278205"/>
            </a:xfrm>
          </p:grpSpPr>
          <p:pic>
            <p:nvPicPr>
              <p:cNvPr id="5122" name="Picture 2" descr="빈 나무 책장 스톡 벡터(로열티 프리) 674668561">
                <a:extLst>
                  <a:ext uri="{FF2B5EF4-FFF2-40B4-BE49-F238E27FC236}">
                    <a16:creationId xmlns:a16="http://schemas.microsoft.com/office/drawing/2014/main" id="{FA692E17-3E45-4473-A5A6-7564E24E92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66220" y="2663365"/>
                <a:ext cx="2208260" cy="22782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24" name="Picture 4" descr="손으로 그린 ​​시뮬레이션 된 국내 쓰레기 깨진 물병 그림 | 일러스트 PSD 무료 다운로드 - Pikbest">
                <a:extLst>
                  <a:ext uri="{FF2B5EF4-FFF2-40B4-BE49-F238E27FC236}">
                    <a16:creationId xmlns:a16="http://schemas.microsoft.com/office/drawing/2014/main" id="{CC77CA99-DA6D-42AE-B329-DB2E3667F02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66220" y="2719883"/>
                <a:ext cx="987147" cy="7432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4" descr="손으로 그린 ​​시뮬레이션 된 국내 쓰레기 깨진 물병 그림 | 일러스트 PSD 무료 다운로드 - Pikbest">
                <a:extLst>
                  <a:ext uri="{FF2B5EF4-FFF2-40B4-BE49-F238E27FC236}">
                    <a16:creationId xmlns:a16="http://schemas.microsoft.com/office/drawing/2014/main" id="{08C8D69D-BDD3-4270-8F2C-326EE35262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00426" y="2725159"/>
                <a:ext cx="987147" cy="7432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4" descr="손으로 그린 ​​시뮬레이션 된 국내 쓰레기 깨진 물병 그림 | 일러스트 PSD 무료 다운로드 - Pikbest">
                <a:extLst>
                  <a:ext uri="{FF2B5EF4-FFF2-40B4-BE49-F238E27FC236}">
                    <a16:creationId xmlns:a16="http://schemas.microsoft.com/office/drawing/2014/main" id="{579AC18E-D4D6-47B1-8BA7-C72DDB503C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43273" y="3377175"/>
                <a:ext cx="987147" cy="7432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4" descr="손으로 그린 ​​시뮬레이션 된 국내 쓰레기 깨진 물병 그림 | 일러스트 PSD 무료 다운로드 - Pikbest">
                <a:extLst>
                  <a:ext uri="{FF2B5EF4-FFF2-40B4-BE49-F238E27FC236}">
                    <a16:creationId xmlns:a16="http://schemas.microsoft.com/office/drawing/2014/main" id="{24719865-6A3D-4579-8033-A6A2B028A2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45990" y="2730435"/>
                <a:ext cx="987147" cy="7432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4" descr="손으로 그린 ​​시뮬레이션 된 국내 쓰레기 깨진 물병 그림 | 일러스트 PSD 무료 다운로드 - Pikbest">
                <a:extLst>
                  <a:ext uri="{FF2B5EF4-FFF2-40B4-BE49-F238E27FC236}">
                    <a16:creationId xmlns:a16="http://schemas.microsoft.com/office/drawing/2014/main" id="{A7E2B4D7-D7F2-4D3F-A3D5-DFED54C29E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10286" y="3416153"/>
                <a:ext cx="987147" cy="7432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4" descr="손으로 그린 ​​시뮬레이션 된 국내 쓰레기 깨진 물병 그림 | 일러스트 PSD 무료 다운로드 - Pikbest">
                <a:extLst>
                  <a:ext uri="{FF2B5EF4-FFF2-40B4-BE49-F238E27FC236}">
                    <a16:creationId xmlns:a16="http://schemas.microsoft.com/office/drawing/2014/main" id="{6BE6879B-816A-4C84-B4FA-15B023DBCF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21159" y="3422777"/>
                <a:ext cx="987147" cy="7432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2CD73F11-D725-4F38-A723-ECC168E81044}"/>
                </a:ext>
              </a:extLst>
            </p:cNvPr>
            <p:cNvSpPr/>
            <p:nvPr/>
          </p:nvSpPr>
          <p:spPr>
            <a:xfrm>
              <a:off x="4587075" y="3782109"/>
              <a:ext cx="721178" cy="48463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128" name="Picture 8" descr="물 표면과 버블 사이드 뷰 물에 대한 스톡 사진 및 기타 이미지 - iStock">
              <a:extLst>
                <a:ext uri="{FF2B5EF4-FFF2-40B4-BE49-F238E27FC236}">
                  <a16:creationId xmlns:a16="http://schemas.microsoft.com/office/drawing/2014/main" id="{2A8D7663-B67D-40A4-9610-B8342D53E5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9164" y="3258567"/>
              <a:ext cx="2078067" cy="1556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손으로 그린 ​​시뮬레이션 된 국내 쓰레기 깨진 물병 그림 | 일러스트 PSD 무료 다운로드 - Pikbest">
              <a:extLst>
                <a:ext uri="{FF2B5EF4-FFF2-40B4-BE49-F238E27FC236}">
                  <a16:creationId xmlns:a16="http://schemas.microsoft.com/office/drawing/2014/main" id="{F9450B2D-6142-4B55-8560-2AE53E16B1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6081644" y="3366621"/>
              <a:ext cx="742392" cy="558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0EE7C07-5083-4374-AEE3-6AA818FBAEF8}"/>
              </a:ext>
            </a:extLst>
          </p:cNvPr>
          <p:cNvSpPr/>
          <p:nvPr/>
        </p:nvSpPr>
        <p:spPr>
          <a:xfrm>
            <a:off x="9537115" y="4596858"/>
            <a:ext cx="2404997" cy="21266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연출</a:t>
            </a:r>
            <a:endParaRPr lang="en-US" altLang="ko-KR" sz="1200" b="1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모래사장 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물 근처 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물 위에 물병을 고정 시켜 놓고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아래로 밀면 물 안에 들어가서 점점 병에 물이 찬다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초 뒤에 물병이 위로 떠오르고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떠오른 물병 터치 시 근처에 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물이 찬 물병 생성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ACCE135-BEA3-4079-8DE9-3ADAE8E82342}"/>
              </a:ext>
            </a:extLst>
          </p:cNvPr>
          <p:cNvSpPr/>
          <p:nvPr/>
        </p:nvSpPr>
        <p:spPr>
          <a:xfrm>
            <a:off x="6717817" y="1276171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</a:rPr>
              <a:t>연출</a:t>
            </a:r>
            <a:r>
              <a:rPr lang="ko-KR" altLang="en-US" b="1" dirty="0">
                <a:solidFill>
                  <a:schemeClr val="tx1"/>
                </a:solidFill>
                <a:effectLst/>
              </a:rPr>
              <a:t> 디테일</a:t>
            </a:r>
            <a:endParaRPr lang="en-US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물이 다 찼다는 것을 알려주는 이펙트 생성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7902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8761705" y="2581271"/>
            <a:ext cx="3118741" cy="19459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배터리를 수집하는 방법은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배터리 창고에서 빈 배터리를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가지고 와 배터리를 충전실에서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충전을 한다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빈 배터리를 하나 넣으면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다시 빼지 못하고 배터리를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완전히 충천하면 뺄 수 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충전하는데 걸리는 시간 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7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초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8757981" y="1095721"/>
            <a:ext cx="3132518" cy="14243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켜지면 움직이지 못하고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패널을 제외한 곳을 누르면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꺼집니다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다른 버튼들은 비활성화 됨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lang="ko-KR" altLang="ko-KR" sz="1000" dirty="0">
              <a:effectLst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FF0C63-9200-4D4D-87FC-C29E13044F0A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/>
              <a:t>배터리</a:t>
            </a:r>
            <a:endParaRPr lang="en-US" altLang="ko-KR" sz="2800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8D2F017-2DE4-4234-BA8E-F39507FBC01C}"/>
              </a:ext>
            </a:extLst>
          </p:cNvPr>
          <p:cNvGrpSpPr/>
          <p:nvPr/>
        </p:nvGrpSpPr>
        <p:grpSpPr>
          <a:xfrm>
            <a:off x="311554" y="1738530"/>
            <a:ext cx="5169505" cy="2839074"/>
            <a:chOff x="929855" y="1645657"/>
            <a:chExt cx="7952529" cy="4367502"/>
          </a:xfrm>
        </p:grpSpPr>
        <p:sp>
          <p:nvSpPr>
            <p:cNvPr id="198" name="사각형: 둥근 모서리 197">
              <a:extLst>
                <a:ext uri="{FF2B5EF4-FFF2-40B4-BE49-F238E27FC236}">
                  <a16:creationId xmlns:a16="http://schemas.microsoft.com/office/drawing/2014/main" id="{3E02CA4B-E009-458D-9663-19CCDC8D792B}"/>
                </a:ext>
              </a:extLst>
            </p:cNvPr>
            <p:cNvSpPr/>
            <p:nvPr/>
          </p:nvSpPr>
          <p:spPr>
            <a:xfrm rot="5400000">
              <a:off x="2909551" y="40325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0E8ECA5-8AD5-4EAD-B3F6-94210D46088C}"/>
                </a:ext>
              </a:extLst>
            </p:cNvPr>
            <p:cNvSpPr/>
            <p:nvPr/>
          </p:nvSpPr>
          <p:spPr>
            <a:xfrm>
              <a:off x="2439060" y="2020020"/>
              <a:ext cx="5181851" cy="399313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EE49514C-7EC3-4EE2-9128-08A773A94EAF}"/>
                </a:ext>
              </a:extLst>
            </p:cNvPr>
            <p:cNvSpPr/>
            <p:nvPr/>
          </p:nvSpPr>
          <p:spPr>
            <a:xfrm>
              <a:off x="1393819" y="4596858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F4FC2F8D-9B46-473F-A9CF-30AFA8F22704}"/>
                </a:ext>
              </a:extLst>
            </p:cNvPr>
            <p:cNvSpPr/>
            <p:nvPr/>
          </p:nvSpPr>
          <p:spPr>
            <a:xfrm>
              <a:off x="1738531" y="4941570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316BBCC9-1FEB-4F6B-A90B-02CDB0A5202A}"/>
                </a:ext>
              </a:extLst>
            </p:cNvPr>
            <p:cNvSpPr/>
            <p:nvPr/>
          </p:nvSpPr>
          <p:spPr>
            <a:xfrm>
              <a:off x="7912566" y="5006738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8E3B82D-1B81-45F5-8EF7-61A45103706F}"/>
                </a:ext>
              </a:extLst>
            </p:cNvPr>
            <p:cNvSpPr/>
            <p:nvPr/>
          </p:nvSpPr>
          <p:spPr>
            <a:xfrm>
              <a:off x="8125002" y="290287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5F7D788C-28A0-4B9C-9EA9-9ACFE972B264}"/>
                </a:ext>
              </a:extLst>
            </p:cNvPr>
            <p:cNvSpPr/>
            <p:nvPr/>
          </p:nvSpPr>
          <p:spPr>
            <a:xfrm>
              <a:off x="8120390" y="2214771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B23696C0-0570-4599-BFC8-B151FB3F6540}"/>
                </a:ext>
              </a:extLst>
            </p:cNvPr>
            <p:cNvSpPr/>
            <p:nvPr/>
          </p:nvSpPr>
          <p:spPr>
            <a:xfrm>
              <a:off x="1225439" y="2318509"/>
              <a:ext cx="610505" cy="610505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E747CE9B-EFA0-4EF4-9E8C-65AA04BF9D1E}"/>
                </a:ext>
              </a:extLst>
            </p:cNvPr>
            <p:cNvSpPr txBox="1"/>
            <p:nvPr/>
          </p:nvSpPr>
          <p:spPr>
            <a:xfrm>
              <a:off x="1313324" y="2469872"/>
              <a:ext cx="503556" cy="3314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0%</a:t>
              </a:r>
              <a:endParaRPr lang="ko-KR" altLang="en-US" sz="1000" dirty="0"/>
            </a:p>
          </p:txBody>
        </p:sp>
        <p:pic>
          <p:nvPicPr>
            <p:cNvPr id="206" name="그래픽 205" descr="핀 있는 지도 윤곽선">
              <a:extLst>
                <a:ext uri="{FF2B5EF4-FFF2-40B4-BE49-F238E27FC236}">
                  <a16:creationId xmlns:a16="http://schemas.microsoft.com/office/drawing/2014/main" id="{F5142EB6-FD3F-450C-A516-99157EAB2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97042" y="2941695"/>
              <a:ext cx="457200" cy="457200"/>
            </a:xfrm>
            <a:prstGeom prst="rect">
              <a:avLst/>
            </a:prstGeom>
          </p:spPr>
        </p:pic>
        <p:pic>
          <p:nvPicPr>
            <p:cNvPr id="6148" name="Picture 4" descr="아이폰 배터리 수명을 연장 시키는 방법 요약">
              <a:extLst>
                <a:ext uri="{FF2B5EF4-FFF2-40B4-BE49-F238E27FC236}">
                  <a16:creationId xmlns:a16="http://schemas.microsoft.com/office/drawing/2014/main" id="{0C2D1602-545F-4B30-A1DD-8DAB49DD83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404" b="97706" l="10000" r="90000">
                          <a14:foregroundMark x1="24146" y1="92661" x2="24146" y2="92661"/>
                          <a14:foregroundMark x1="23537" y1="97018" x2="23537" y2="97018"/>
                          <a14:foregroundMark x1="83049" y1="74771" x2="83049" y2="74771"/>
                          <a14:foregroundMark x1="81951" y1="68578" x2="81951" y2="68578"/>
                          <a14:foregroundMark x1="84390" y1="75000" x2="84390" y2="75000"/>
                          <a14:foregroundMark x1="84390" y1="69954" x2="84390" y2="69954"/>
                          <a14:foregroundMark x1="85610" y1="57110" x2="85610" y2="57110"/>
                          <a14:foregroundMark x1="20488" y1="96789" x2="20488" y2="96789"/>
                          <a14:foregroundMark x1="20244" y1="96560" x2="20976" y2="96560"/>
                          <a14:foregroundMark x1="20244" y1="94495" x2="21098" y2="96560"/>
                          <a14:foregroundMark x1="25488" y1="97706" x2="56098" y2="94954"/>
                          <a14:foregroundMark x1="56098" y1="94954" x2="72805" y2="96789"/>
                          <a14:foregroundMark x1="83902" y1="65138" x2="82683" y2="79128"/>
                          <a14:foregroundMark x1="84634" y1="66972" x2="84512" y2="74541"/>
                          <a14:foregroundMark x1="85610" y1="70183" x2="85610" y2="7247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2732284" y="2566307"/>
              <a:ext cx="3931942" cy="2090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사다리꼴 5">
              <a:extLst>
                <a:ext uri="{FF2B5EF4-FFF2-40B4-BE49-F238E27FC236}">
                  <a16:creationId xmlns:a16="http://schemas.microsoft.com/office/drawing/2014/main" id="{50D8F1E4-3C30-454A-8BD2-6AD6C20FA985}"/>
                </a:ext>
              </a:extLst>
            </p:cNvPr>
            <p:cNvSpPr/>
            <p:nvPr/>
          </p:nvSpPr>
          <p:spPr>
            <a:xfrm rot="10800000">
              <a:off x="4437762" y="4824623"/>
              <a:ext cx="1305813" cy="960090"/>
            </a:xfrm>
            <a:prstGeom prst="trapezoid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146" name="Picture 2" descr="스마트폰 배터리를 올바르게 충전하는법(수명늘리는법) : 네이버 블로그">
              <a:extLst>
                <a:ext uri="{FF2B5EF4-FFF2-40B4-BE49-F238E27FC236}">
                  <a16:creationId xmlns:a16="http://schemas.microsoft.com/office/drawing/2014/main" id="{D94C7743-B87B-4550-ABB6-A992319D4D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80066" y1="51786" x2="80066" y2="51786"/>
                          <a14:foregroundMark x1="79070" y1="48214" x2="80399" y2="58333"/>
                          <a14:foregroundMark x1="22591" y1="70833" x2="73090" y2="78571"/>
                          <a14:foregroundMark x1="59136" y1="80952" x2="69103" y2="79762"/>
                          <a14:foregroundMark x1="63123" y1="83333" x2="73754" y2="83929"/>
                          <a14:backgroundMark x1="57807" y1="20833" x2="23256" y2="19643"/>
                          <a14:backgroundMark x1="50498" y1="20833" x2="36213" y2="22024"/>
                          <a14:backgroundMark x1="59136" y1="86310" x2="27243" y2="8690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4116" y="4899798"/>
              <a:ext cx="1031500" cy="817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28117CA-41A0-48AF-A7A3-065DD49F2EA1}"/>
              </a:ext>
            </a:extLst>
          </p:cNvPr>
          <p:cNvSpPr/>
          <p:nvPr/>
        </p:nvSpPr>
        <p:spPr>
          <a:xfrm>
            <a:off x="8753863" y="4596858"/>
            <a:ext cx="3118742" cy="21266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연출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충전실 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패널을 인벤토리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위까지만 생성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인벤토리에서 빈 배터리를 충전기 앞까지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드래그하면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충전 시작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충전 시작하면 왼쪽에서 오른쪽으로 서서히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배터리 충전 완료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끝나면 다시 인벤토리에 드래그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F8D32B5-CD85-4D3A-B266-F955DFE5071D}"/>
              </a:ext>
            </a:extLst>
          </p:cNvPr>
          <p:cNvSpPr/>
          <p:nvPr/>
        </p:nvSpPr>
        <p:spPr>
          <a:xfrm>
            <a:off x="6098142" y="1211117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</a:rPr>
              <a:t>연출</a:t>
            </a:r>
            <a:r>
              <a:rPr lang="ko-KR" altLang="en-US" b="1" dirty="0">
                <a:solidFill>
                  <a:schemeClr val="tx1"/>
                </a:solidFill>
                <a:effectLst/>
              </a:rPr>
              <a:t> 디테일</a:t>
            </a:r>
            <a:endParaRPr lang="en-US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충전된 배터리가 있는 부분에서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이펙트 생성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2751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9530948" y="2719563"/>
            <a:ext cx="2404997" cy="14506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엔진은 위에 써 있는 순서대로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줄을 끊으면 미션을 성공하고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엔진이 수집된다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패널에서 끊기 원하는 색의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줄을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터치하면 끊김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9530948" y="1099478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켜지면 움직이지 못하고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패널을 제외한 곳을 누르면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꺼집니다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다른 버튼들은 비활성화 됨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lang="ko-KR" altLang="ko-KR" sz="1000" dirty="0">
              <a:effectLst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FF0C63-9200-4D4D-87FC-C29E13044F0A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엔진</a:t>
            </a:r>
            <a:endParaRPr lang="en-US" altLang="ko-KR" sz="2800" b="1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CDEC341-7AD1-42DD-8557-92C0EEC25374}"/>
              </a:ext>
            </a:extLst>
          </p:cNvPr>
          <p:cNvGrpSpPr/>
          <p:nvPr/>
        </p:nvGrpSpPr>
        <p:grpSpPr>
          <a:xfrm>
            <a:off x="929856" y="2020021"/>
            <a:ext cx="4939100" cy="2480030"/>
            <a:chOff x="929855" y="2020020"/>
            <a:chExt cx="7952529" cy="3993139"/>
          </a:xfrm>
        </p:grpSpPr>
        <p:sp>
          <p:nvSpPr>
            <p:cNvPr id="198" name="사각형: 둥근 모서리 197">
              <a:extLst>
                <a:ext uri="{FF2B5EF4-FFF2-40B4-BE49-F238E27FC236}">
                  <a16:creationId xmlns:a16="http://schemas.microsoft.com/office/drawing/2014/main" id="{3E02CA4B-E009-458D-9663-19CCDC8D792B}"/>
                </a:ext>
              </a:extLst>
            </p:cNvPr>
            <p:cNvSpPr/>
            <p:nvPr/>
          </p:nvSpPr>
          <p:spPr>
            <a:xfrm rot="5400000">
              <a:off x="2909551" y="40325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0E8ECA5-8AD5-4EAD-B3F6-94210D46088C}"/>
                </a:ext>
              </a:extLst>
            </p:cNvPr>
            <p:cNvSpPr/>
            <p:nvPr/>
          </p:nvSpPr>
          <p:spPr>
            <a:xfrm>
              <a:off x="2439060" y="2020020"/>
              <a:ext cx="5181851" cy="399313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EE49514C-7EC3-4EE2-9128-08A773A94EAF}"/>
                </a:ext>
              </a:extLst>
            </p:cNvPr>
            <p:cNvSpPr/>
            <p:nvPr/>
          </p:nvSpPr>
          <p:spPr>
            <a:xfrm>
              <a:off x="1393819" y="4596858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F4FC2F8D-9B46-473F-A9CF-30AFA8F22704}"/>
                </a:ext>
              </a:extLst>
            </p:cNvPr>
            <p:cNvSpPr/>
            <p:nvPr/>
          </p:nvSpPr>
          <p:spPr>
            <a:xfrm>
              <a:off x="1738531" y="4941570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316BBCC9-1FEB-4F6B-A90B-02CDB0A5202A}"/>
                </a:ext>
              </a:extLst>
            </p:cNvPr>
            <p:cNvSpPr/>
            <p:nvPr/>
          </p:nvSpPr>
          <p:spPr>
            <a:xfrm>
              <a:off x="7912566" y="5006738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8E3B82D-1B81-45F5-8EF7-61A45103706F}"/>
                </a:ext>
              </a:extLst>
            </p:cNvPr>
            <p:cNvSpPr/>
            <p:nvPr/>
          </p:nvSpPr>
          <p:spPr>
            <a:xfrm>
              <a:off x="8125002" y="290287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5F7D788C-28A0-4B9C-9EA9-9ACFE972B264}"/>
                </a:ext>
              </a:extLst>
            </p:cNvPr>
            <p:cNvSpPr/>
            <p:nvPr/>
          </p:nvSpPr>
          <p:spPr>
            <a:xfrm>
              <a:off x="8120390" y="2214771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B23696C0-0570-4599-BFC8-B151FB3F6540}"/>
                </a:ext>
              </a:extLst>
            </p:cNvPr>
            <p:cNvSpPr/>
            <p:nvPr/>
          </p:nvSpPr>
          <p:spPr>
            <a:xfrm>
              <a:off x="1225439" y="2318509"/>
              <a:ext cx="610505" cy="610505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E747CE9B-EFA0-4EF4-9E8C-65AA04BF9D1E}"/>
                </a:ext>
              </a:extLst>
            </p:cNvPr>
            <p:cNvSpPr txBox="1"/>
            <p:nvPr/>
          </p:nvSpPr>
          <p:spPr>
            <a:xfrm>
              <a:off x="1313324" y="2469872"/>
              <a:ext cx="555436" cy="371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0%</a:t>
              </a:r>
              <a:endParaRPr lang="ko-KR" altLang="en-US" sz="1050" dirty="0"/>
            </a:p>
          </p:txBody>
        </p:sp>
        <p:pic>
          <p:nvPicPr>
            <p:cNvPr id="206" name="그래픽 205" descr="핀 있는 지도 윤곽선">
              <a:extLst>
                <a:ext uri="{FF2B5EF4-FFF2-40B4-BE49-F238E27FC236}">
                  <a16:creationId xmlns:a16="http://schemas.microsoft.com/office/drawing/2014/main" id="{F5142EB6-FD3F-450C-A516-99157EAB2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97042" y="2941695"/>
              <a:ext cx="457200" cy="457200"/>
            </a:xfrm>
            <a:prstGeom prst="rect">
              <a:avLst/>
            </a:prstGeom>
          </p:spPr>
        </p:pic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6F8AAC4B-35A6-4D2A-9734-181C3279A70D}"/>
                </a:ext>
              </a:extLst>
            </p:cNvPr>
            <p:cNvSpPr/>
            <p:nvPr/>
          </p:nvSpPr>
          <p:spPr>
            <a:xfrm>
              <a:off x="3517900" y="2222045"/>
              <a:ext cx="3124200" cy="92902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1107B28F-8BDF-4735-BBD9-B7EEAFEF6287}"/>
                </a:ext>
              </a:extLst>
            </p:cNvPr>
            <p:cNvCxnSpPr>
              <a:cxnSpLocks/>
            </p:cNvCxnSpPr>
            <p:nvPr/>
          </p:nvCxnSpPr>
          <p:spPr>
            <a:xfrm>
              <a:off x="4203700" y="2387044"/>
              <a:ext cx="226910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0C2ED1-178D-4974-8F41-8085EAD33E5A}"/>
                </a:ext>
              </a:extLst>
            </p:cNvPr>
            <p:cNvSpPr txBox="1"/>
            <p:nvPr/>
          </p:nvSpPr>
          <p:spPr>
            <a:xfrm>
              <a:off x="3801961" y="2232567"/>
              <a:ext cx="379926" cy="322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/>
                <a:t>1</a:t>
              </a:r>
              <a:endParaRPr lang="ko-KR" altLang="en-US" sz="700" b="1" dirty="0"/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D6AAF88C-FB9C-4D6F-9217-B343A124011E}"/>
                </a:ext>
              </a:extLst>
            </p:cNvPr>
            <p:cNvCxnSpPr>
              <a:cxnSpLocks/>
            </p:cNvCxnSpPr>
            <p:nvPr/>
          </p:nvCxnSpPr>
          <p:spPr>
            <a:xfrm>
              <a:off x="4203700" y="2565675"/>
              <a:ext cx="2269108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489696E-FBA6-4FD2-820B-5F7233AE09D1}"/>
                </a:ext>
              </a:extLst>
            </p:cNvPr>
            <p:cNvSpPr txBox="1"/>
            <p:nvPr/>
          </p:nvSpPr>
          <p:spPr>
            <a:xfrm>
              <a:off x="3810757" y="2416985"/>
              <a:ext cx="379926" cy="322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/>
                <a:t>2</a:t>
              </a:r>
              <a:endParaRPr lang="ko-KR" altLang="en-US" sz="1400" b="1" dirty="0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D75364AD-DC40-4CEB-AB02-9679DCAA7BF6}"/>
                </a:ext>
              </a:extLst>
            </p:cNvPr>
            <p:cNvCxnSpPr>
              <a:cxnSpLocks/>
            </p:cNvCxnSpPr>
            <p:nvPr/>
          </p:nvCxnSpPr>
          <p:spPr>
            <a:xfrm>
              <a:off x="4203700" y="2768773"/>
              <a:ext cx="2269108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D42FBA-8F2D-4E9E-AFD5-C74508CC0013}"/>
                </a:ext>
              </a:extLst>
            </p:cNvPr>
            <p:cNvSpPr txBox="1"/>
            <p:nvPr/>
          </p:nvSpPr>
          <p:spPr>
            <a:xfrm>
              <a:off x="3823773" y="2626463"/>
              <a:ext cx="379926" cy="322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/>
                <a:t>3</a:t>
              </a:r>
              <a:endParaRPr lang="ko-KR" altLang="en-US" sz="1400" b="1" dirty="0"/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E25D06C0-6E58-49C1-906F-4C36B106EE93}"/>
                </a:ext>
              </a:extLst>
            </p:cNvPr>
            <p:cNvCxnSpPr>
              <a:cxnSpLocks/>
            </p:cNvCxnSpPr>
            <p:nvPr/>
          </p:nvCxnSpPr>
          <p:spPr>
            <a:xfrm>
              <a:off x="4203700" y="2947994"/>
              <a:ext cx="22691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1A4178A-882B-4E13-A486-0F708BCE5345}"/>
                </a:ext>
              </a:extLst>
            </p:cNvPr>
            <p:cNvSpPr txBox="1"/>
            <p:nvPr/>
          </p:nvSpPr>
          <p:spPr>
            <a:xfrm>
              <a:off x="3847997" y="2796307"/>
              <a:ext cx="225697" cy="346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/>
                <a:t>4</a:t>
              </a:r>
              <a:endParaRPr lang="ko-KR" altLang="en-US" sz="800" b="1" dirty="0"/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14B2727F-5F26-4026-8169-1D48FAECA78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30691" y="4536414"/>
              <a:ext cx="226910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EF8354C-FD84-4D39-AAB9-19ED463229B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669722" y="4536414"/>
              <a:ext cx="2269108" cy="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FDD3C178-B5FB-496C-ADF7-8C51A75FD3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393520" y="4536414"/>
              <a:ext cx="2269108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0B9997C4-ACF4-4F5B-B507-A781DFFE18F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156941" y="4549114"/>
              <a:ext cx="226910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사각형: 둥근 위쪽 모서리 15">
              <a:extLst>
                <a:ext uri="{FF2B5EF4-FFF2-40B4-BE49-F238E27FC236}">
                  <a16:creationId xmlns:a16="http://schemas.microsoft.com/office/drawing/2014/main" id="{58E4A76B-758F-483B-95BE-0E65A8113786}"/>
                </a:ext>
              </a:extLst>
            </p:cNvPr>
            <p:cNvSpPr/>
            <p:nvPr/>
          </p:nvSpPr>
          <p:spPr>
            <a:xfrm>
              <a:off x="6021066" y="5583180"/>
              <a:ext cx="525902" cy="200975"/>
            </a:xfrm>
            <a:prstGeom prst="round2Same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사각형: 둥근 위쪽 모서리 41">
              <a:extLst>
                <a:ext uri="{FF2B5EF4-FFF2-40B4-BE49-F238E27FC236}">
                  <a16:creationId xmlns:a16="http://schemas.microsoft.com/office/drawing/2014/main" id="{FBBB8F35-EBAD-4B75-A867-F2D6B37F5BD0}"/>
                </a:ext>
              </a:extLst>
            </p:cNvPr>
            <p:cNvSpPr/>
            <p:nvPr/>
          </p:nvSpPr>
          <p:spPr>
            <a:xfrm>
              <a:off x="5259596" y="5570480"/>
              <a:ext cx="525902" cy="200975"/>
            </a:xfrm>
            <a:prstGeom prst="round2Same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사각형: 둥근 위쪽 모서리 42">
              <a:extLst>
                <a:ext uri="{FF2B5EF4-FFF2-40B4-BE49-F238E27FC236}">
                  <a16:creationId xmlns:a16="http://schemas.microsoft.com/office/drawing/2014/main" id="{E5681E1C-1DAD-427F-BAE2-D9126084695C}"/>
                </a:ext>
              </a:extLst>
            </p:cNvPr>
            <p:cNvSpPr/>
            <p:nvPr/>
          </p:nvSpPr>
          <p:spPr>
            <a:xfrm>
              <a:off x="4510521" y="5567062"/>
              <a:ext cx="525902" cy="200975"/>
            </a:xfrm>
            <a:prstGeom prst="round2Same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사각형: 둥근 위쪽 모서리 43">
              <a:extLst>
                <a:ext uri="{FF2B5EF4-FFF2-40B4-BE49-F238E27FC236}">
                  <a16:creationId xmlns:a16="http://schemas.microsoft.com/office/drawing/2014/main" id="{06321157-3406-49EE-88DA-B9C0F638F2E2}"/>
                </a:ext>
              </a:extLst>
            </p:cNvPr>
            <p:cNvSpPr/>
            <p:nvPr/>
          </p:nvSpPr>
          <p:spPr>
            <a:xfrm>
              <a:off x="3697895" y="5560993"/>
              <a:ext cx="525902" cy="200975"/>
            </a:xfrm>
            <a:prstGeom prst="round2Same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사각형: 둥근 위쪽 모서리 44">
              <a:extLst>
                <a:ext uri="{FF2B5EF4-FFF2-40B4-BE49-F238E27FC236}">
                  <a16:creationId xmlns:a16="http://schemas.microsoft.com/office/drawing/2014/main" id="{32F7D88D-859F-4DBA-BA81-1FC3239C01DD}"/>
                </a:ext>
              </a:extLst>
            </p:cNvPr>
            <p:cNvSpPr/>
            <p:nvPr/>
          </p:nvSpPr>
          <p:spPr>
            <a:xfrm rot="10800000">
              <a:off x="6026593" y="3299680"/>
              <a:ext cx="525902" cy="200975"/>
            </a:xfrm>
            <a:prstGeom prst="round2Same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위쪽 모서리 45">
              <a:extLst>
                <a:ext uri="{FF2B5EF4-FFF2-40B4-BE49-F238E27FC236}">
                  <a16:creationId xmlns:a16="http://schemas.microsoft.com/office/drawing/2014/main" id="{685BEE8F-D848-4432-9AB5-F1D0BA132BAE}"/>
                </a:ext>
              </a:extLst>
            </p:cNvPr>
            <p:cNvSpPr/>
            <p:nvPr/>
          </p:nvSpPr>
          <p:spPr>
            <a:xfrm rot="10800000">
              <a:off x="5265123" y="3286980"/>
              <a:ext cx="525902" cy="200975"/>
            </a:xfrm>
            <a:prstGeom prst="round2Same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위쪽 모서리 46">
              <a:extLst>
                <a:ext uri="{FF2B5EF4-FFF2-40B4-BE49-F238E27FC236}">
                  <a16:creationId xmlns:a16="http://schemas.microsoft.com/office/drawing/2014/main" id="{9562EE7D-FF29-4305-8340-3DCCED378991}"/>
                </a:ext>
              </a:extLst>
            </p:cNvPr>
            <p:cNvSpPr/>
            <p:nvPr/>
          </p:nvSpPr>
          <p:spPr>
            <a:xfrm rot="10800000">
              <a:off x="4516048" y="3283562"/>
              <a:ext cx="525902" cy="200975"/>
            </a:xfrm>
            <a:prstGeom prst="round2Same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사각형: 둥근 위쪽 모서리 47">
              <a:extLst>
                <a:ext uri="{FF2B5EF4-FFF2-40B4-BE49-F238E27FC236}">
                  <a16:creationId xmlns:a16="http://schemas.microsoft.com/office/drawing/2014/main" id="{540CD51E-861B-4B27-B267-3256EF3BF432}"/>
                </a:ext>
              </a:extLst>
            </p:cNvPr>
            <p:cNvSpPr/>
            <p:nvPr/>
          </p:nvSpPr>
          <p:spPr>
            <a:xfrm rot="10800000">
              <a:off x="3703422" y="3277493"/>
              <a:ext cx="525902" cy="200975"/>
            </a:xfrm>
            <a:prstGeom prst="round2Same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5C9517F-A81D-4447-813D-C07967AA7200}"/>
              </a:ext>
            </a:extLst>
          </p:cNvPr>
          <p:cNvSpPr/>
          <p:nvPr/>
        </p:nvSpPr>
        <p:spPr>
          <a:xfrm>
            <a:off x="9530947" y="4248654"/>
            <a:ext cx="2404997" cy="21266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연출</a:t>
            </a:r>
            <a:endParaRPr lang="en-US" altLang="ko-KR" sz="1200" b="1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줄이 끊길 때 스파크가 튀기는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이펙트 생성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다 끝나면 전선대신 엔진 배치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배치된 엔진을 드래그하여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인벤토리로 이동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AFC9020-F842-4CE0-AB8F-AC436AD398C6}"/>
              </a:ext>
            </a:extLst>
          </p:cNvPr>
          <p:cNvSpPr/>
          <p:nvPr/>
        </p:nvSpPr>
        <p:spPr>
          <a:xfrm>
            <a:off x="6717817" y="1276171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</a:rPr>
              <a:t>연출</a:t>
            </a:r>
            <a:r>
              <a:rPr lang="ko-KR" altLang="en-US" b="1" dirty="0">
                <a:solidFill>
                  <a:schemeClr val="tx1"/>
                </a:solidFill>
                <a:effectLst/>
              </a:rPr>
              <a:t> 디테일</a:t>
            </a:r>
            <a:endParaRPr lang="en-US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전선이 다 끊기면 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스파크 이펙트 재생 후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엔진 아이템 배치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0680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9530948" y="2719564"/>
            <a:ext cx="2404997" cy="7856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모래사장의 색을 다르게 하여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상호작용 할 수 있는 공간으로 만든다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9530948" y="1099478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모래는 모래사장에서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얻을 수 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FF0C63-9200-4D4D-87FC-C29E13044F0A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모래</a:t>
            </a:r>
            <a:endParaRPr lang="en-US" altLang="ko-KR" sz="2800" b="1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5C9517F-A81D-4447-813D-C07967AA7200}"/>
              </a:ext>
            </a:extLst>
          </p:cNvPr>
          <p:cNvSpPr/>
          <p:nvPr/>
        </p:nvSpPr>
        <p:spPr>
          <a:xfrm>
            <a:off x="9530947" y="3560599"/>
            <a:ext cx="2404997" cy="31735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연출</a:t>
            </a:r>
            <a:endParaRPr lang="en-US" altLang="ko-KR" sz="1200" b="1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색이 어두운 원에 맞춰 줄어드는 큰 원이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플레이어가 패널을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클릭했을 때 멈추고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남은 범위에 따라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MISS / GOOD / PERFECT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나뉜다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MISS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는 모래가 모이지 않고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Good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분의 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1 Perfect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분의 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 통 안에 담긴다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MISS</a:t>
            </a: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줄어들자마자 </a:t>
            </a:r>
            <a:r>
              <a:rPr lang="en-US" altLang="ko-KR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or </a:t>
            </a: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다 줄어들었을 때</a:t>
            </a:r>
            <a:endParaRPr lang="en-US" altLang="ko-KR" sz="9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GOOD : </a:t>
            </a: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반 이상 줄어들었을 때</a:t>
            </a:r>
            <a:endParaRPr lang="en-US" altLang="ko-KR" sz="9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PERFECT :</a:t>
            </a: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원이 </a:t>
            </a:r>
            <a:r>
              <a:rPr lang="en-US" altLang="ko-KR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분의 </a:t>
            </a:r>
            <a:r>
              <a:rPr lang="en-US" altLang="ko-KR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이상 줄어들었을 때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CA9BAB0-3EF1-47AC-B67A-0AF8CD8319DC}"/>
              </a:ext>
            </a:extLst>
          </p:cNvPr>
          <p:cNvGrpSpPr/>
          <p:nvPr/>
        </p:nvGrpSpPr>
        <p:grpSpPr>
          <a:xfrm>
            <a:off x="929855" y="2020020"/>
            <a:ext cx="4583485" cy="2417509"/>
            <a:chOff x="929855" y="2020020"/>
            <a:chExt cx="7952529" cy="4194474"/>
          </a:xfrm>
        </p:grpSpPr>
        <p:sp>
          <p:nvSpPr>
            <p:cNvPr id="198" name="사각형: 둥근 모서리 197">
              <a:extLst>
                <a:ext uri="{FF2B5EF4-FFF2-40B4-BE49-F238E27FC236}">
                  <a16:creationId xmlns:a16="http://schemas.microsoft.com/office/drawing/2014/main" id="{3E02CA4B-E009-458D-9663-19CCDC8D792B}"/>
                </a:ext>
              </a:extLst>
            </p:cNvPr>
            <p:cNvSpPr/>
            <p:nvPr/>
          </p:nvSpPr>
          <p:spPr>
            <a:xfrm rot="5400000">
              <a:off x="2909551" y="40325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0E8ECA5-8AD5-4EAD-B3F6-94210D46088C}"/>
                </a:ext>
              </a:extLst>
            </p:cNvPr>
            <p:cNvSpPr/>
            <p:nvPr/>
          </p:nvSpPr>
          <p:spPr>
            <a:xfrm>
              <a:off x="2439060" y="2020020"/>
              <a:ext cx="5181851" cy="399313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EE49514C-7EC3-4EE2-9128-08A773A94EAF}"/>
                </a:ext>
              </a:extLst>
            </p:cNvPr>
            <p:cNvSpPr/>
            <p:nvPr/>
          </p:nvSpPr>
          <p:spPr>
            <a:xfrm>
              <a:off x="1393819" y="4596858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F4FC2F8D-9B46-473F-A9CF-30AFA8F22704}"/>
                </a:ext>
              </a:extLst>
            </p:cNvPr>
            <p:cNvSpPr/>
            <p:nvPr/>
          </p:nvSpPr>
          <p:spPr>
            <a:xfrm>
              <a:off x="1738531" y="4941570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316BBCC9-1FEB-4F6B-A90B-02CDB0A5202A}"/>
                </a:ext>
              </a:extLst>
            </p:cNvPr>
            <p:cNvSpPr/>
            <p:nvPr/>
          </p:nvSpPr>
          <p:spPr>
            <a:xfrm>
              <a:off x="7912566" y="5006738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8E3B82D-1B81-45F5-8EF7-61A45103706F}"/>
                </a:ext>
              </a:extLst>
            </p:cNvPr>
            <p:cNvSpPr/>
            <p:nvPr/>
          </p:nvSpPr>
          <p:spPr>
            <a:xfrm>
              <a:off x="8125002" y="290287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5F7D788C-28A0-4B9C-9EA9-9ACFE972B264}"/>
                </a:ext>
              </a:extLst>
            </p:cNvPr>
            <p:cNvSpPr/>
            <p:nvPr/>
          </p:nvSpPr>
          <p:spPr>
            <a:xfrm>
              <a:off x="8120390" y="2214771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B23696C0-0570-4599-BFC8-B151FB3F6540}"/>
                </a:ext>
              </a:extLst>
            </p:cNvPr>
            <p:cNvSpPr/>
            <p:nvPr/>
          </p:nvSpPr>
          <p:spPr>
            <a:xfrm>
              <a:off x="1225439" y="2318509"/>
              <a:ext cx="610505" cy="610505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E747CE9B-EFA0-4EF4-9E8C-65AA04BF9D1E}"/>
                </a:ext>
              </a:extLst>
            </p:cNvPr>
            <p:cNvSpPr txBox="1"/>
            <p:nvPr/>
          </p:nvSpPr>
          <p:spPr>
            <a:xfrm>
              <a:off x="1269381" y="2463560"/>
              <a:ext cx="522620" cy="320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0%</a:t>
              </a:r>
              <a:endParaRPr lang="ko-KR" altLang="en-US" sz="800" dirty="0"/>
            </a:p>
          </p:txBody>
        </p:sp>
        <p:pic>
          <p:nvPicPr>
            <p:cNvPr id="206" name="그래픽 205" descr="핀 있는 지도 윤곽선">
              <a:extLst>
                <a:ext uri="{FF2B5EF4-FFF2-40B4-BE49-F238E27FC236}">
                  <a16:creationId xmlns:a16="http://schemas.microsoft.com/office/drawing/2014/main" id="{F5142EB6-FD3F-450C-A516-99157EAB2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97042" y="2941695"/>
              <a:ext cx="457200" cy="457200"/>
            </a:xfrm>
            <a:prstGeom prst="rect">
              <a:avLst/>
            </a:prstGeom>
          </p:spPr>
        </p:pic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3DF3F2BB-7D7A-4449-BAB0-53FF584D3A5B}"/>
                </a:ext>
              </a:extLst>
            </p:cNvPr>
            <p:cNvSpPr/>
            <p:nvPr/>
          </p:nvSpPr>
          <p:spPr>
            <a:xfrm>
              <a:off x="3129675" y="2318509"/>
              <a:ext cx="3783106" cy="1973021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3CCD37A-581A-4014-B773-5E38ED36C1BF}"/>
                </a:ext>
              </a:extLst>
            </p:cNvPr>
            <p:cNvSpPr/>
            <p:nvPr/>
          </p:nvSpPr>
          <p:spPr>
            <a:xfrm>
              <a:off x="4246647" y="2918228"/>
              <a:ext cx="657565" cy="657565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548DBDCB-BC70-4687-BF49-1FFA949BDE8C}"/>
                </a:ext>
              </a:extLst>
            </p:cNvPr>
            <p:cNvSpPr/>
            <p:nvPr/>
          </p:nvSpPr>
          <p:spPr>
            <a:xfrm>
              <a:off x="3758287" y="2452555"/>
              <a:ext cx="1634283" cy="16342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 descr="철 양동이 무료 일러스트 다운로드, 버킷, 철통, 만화 삽화 PNG 일러스트 및 PSD 이미지 무료 다운로드 - Pngtree">
              <a:extLst>
                <a:ext uri="{FF2B5EF4-FFF2-40B4-BE49-F238E27FC236}">
                  <a16:creationId xmlns:a16="http://schemas.microsoft.com/office/drawing/2014/main" id="{AC195A7D-D9A0-4CF4-A8CF-207717C6EA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5744" y="4162801"/>
              <a:ext cx="2981779" cy="20516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순서도: 지연 7">
              <a:extLst>
                <a:ext uri="{FF2B5EF4-FFF2-40B4-BE49-F238E27FC236}">
                  <a16:creationId xmlns:a16="http://schemas.microsoft.com/office/drawing/2014/main" id="{BCE8E87B-37B5-4FA2-9681-A779CD5C9978}"/>
                </a:ext>
              </a:extLst>
            </p:cNvPr>
            <p:cNvSpPr/>
            <p:nvPr/>
          </p:nvSpPr>
          <p:spPr>
            <a:xfrm rot="16200000">
              <a:off x="4978115" y="5047398"/>
              <a:ext cx="226419" cy="1425388"/>
            </a:xfrm>
            <a:prstGeom prst="flowChartDelay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0239879B-5777-4AC6-BA0D-79D7665FA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618" y="4110383"/>
            <a:ext cx="4710805" cy="265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D661BB7-3D2D-4241-BA68-BF100B22A5C2}"/>
              </a:ext>
            </a:extLst>
          </p:cNvPr>
          <p:cNvCxnSpPr/>
          <p:nvPr/>
        </p:nvCxnSpPr>
        <p:spPr>
          <a:xfrm flipH="1">
            <a:off x="2841507" y="3977275"/>
            <a:ext cx="378991" cy="8530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8D60E1-2952-49C3-A303-3755F391011D}"/>
              </a:ext>
            </a:extLst>
          </p:cNvPr>
          <p:cNvSpPr/>
          <p:nvPr/>
        </p:nvSpPr>
        <p:spPr>
          <a:xfrm>
            <a:off x="1453455" y="4830326"/>
            <a:ext cx="2665072" cy="45243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F796E9-B747-48A6-BB2C-410614F13AD3}"/>
              </a:ext>
            </a:extLst>
          </p:cNvPr>
          <p:cNvSpPr txBox="1"/>
          <p:nvPr/>
        </p:nvSpPr>
        <p:spPr>
          <a:xfrm>
            <a:off x="1716840" y="4921992"/>
            <a:ext cx="2249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통 안쪽을 반투명으로</a:t>
            </a:r>
            <a:r>
              <a:rPr lang="en-US" altLang="ko-KR" sz="1200" dirty="0"/>
              <a:t> </a:t>
            </a:r>
            <a:r>
              <a:rPr lang="ko-KR" altLang="en-US" sz="1200" dirty="0"/>
              <a:t>디자인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35212BB-504F-471C-8DDC-686CE65301EA}"/>
              </a:ext>
            </a:extLst>
          </p:cNvPr>
          <p:cNvSpPr/>
          <p:nvPr/>
        </p:nvSpPr>
        <p:spPr>
          <a:xfrm>
            <a:off x="6717817" y="1276171"/>
            <a:ext cx="2404997" cy="26537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</a:rPr>
              <a:t>연출</a:t>
            </a:r>
            <a:r>
              <a:rPr lang="ko-KR" altLang="en-US" b="1" dirty="0">
                <a:solidFill>
                  <a:schemeClr val="tx1"/>
                </a:solidFill>
                <a:effectLst/>
              </a:rPr>
              <a:t> 디테일</a:t>
            </a:r>
            <a:endParaRPr lang="en-US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PERFECT</a:t>
            </a:r>
            <a:r>
              <a:rPr lang="ko-KR" altLang="en-US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모래 가루와 화려한 이펙트가 날린다</a:t>
            </a:r>
            <a:r>
              <a:rPr lang="en-US" altLang="ko-KR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GOOD</a:t>
            </a:r>
            <a:r>
              <a:rPr lang="ko-KR" altLang="en-US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모래 가루만 날린다</a:t>
            </a:r>
            <a:endParaRPr lang="en-US" altLang="ko-KR" sz="1200" b="1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MISS</a:t>
            </a:r>
            <a:r>
              <a:rPr lang="ko-KR" altLang="en-US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아무 이펙트 없음</a:t>
            </a:r>
            <a:endParaRPr lang="en-US" altLang="ko-KR" sz="1200" b="1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3955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기본 </a:t>
            </a:r>
            <a:r>
              <a:rPr lang="en-US" altLang="ko-KR" sz="2800" b="1" dirty="0"/>
              <a:t>UI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B1E136-6385-4315-B533-502567DE1F3A}"/>
              </a:ext>
            </a:extLst>
          </p:cNvPr>
          <p:cNvSpPr txBox="1"/>
          <p:nvPr/>
        </p:nvSpPr>
        <p:spPr>
          <a:xfrm>
            <a:off x="7726240" y="2258639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3525" indent="-263525">
              <a:buFont typeface="Arial" panose="020B0604020202020204" pitchFamily="34" charset="0"/>
              <a:buChar char="•"/>
            </a:pPr>
            <a:r>
              <a:rPr lang="ko-KR" altLang="en-US" dirty="0"/>
              <a:t>재료 게이지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4BDF78-362C-4644-AAA2-8E74C8B15CB4}"/>
              </a:ext>
            </a:extLst>
          </p:cNvPr>
          <p:cNvSpPr txBox="1"/>
          <p:nvPr/>
        </p:nvSpPr>
        <p:spPr>
          <a:xfrm>
            <a:off x="7817463" y="2580760"/>
            <a:ext cx="42001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재료를 각 팀이 얼마나 모았는지 알 수 있는 </a:t>
            </a:r>
            <a:r>
              <a:rPr lang="en-US" altLang="ko-KR" sz="1400" dirty="0"/>
              <a:t>UI</a:t>
            </a:r>
          </a:p>
          <a:p>
            <a:r>
              <a:rPr lang="ko-KR" altLang="en-US" sz="1400" dirty="0"/>
              <a:t>    안에 있는 원 </a:t>
            </a:r>
            <a:r>
              <a:rPr lang="en-US" altLang="ko-KR" sz="1400" dirty="0"/>
              <a:t>= </a:t>
            </a:r>
            <a:r>
              <a:rPr lang="ko-KR" altLang="en-US" sz="1400" dirty="0"/>
              <a:t>적군 게이지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밖에 있는 원 </a:t>
            </a:r>
            <a:r>
              <a:rPr lang="en-US" altLang="ko-KR" sz="1400" dirty="0"/>
              <a:t>= </a:t>
            </a:r>
            <a:r>
              <a:rPr lang="ko-KR" altLang="en-US" sz="1400" dirty="0"/>
              <a:t>아군 게이지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DB9662-F56F-427C-9190-59A50578B583}"/>
              </a:ext>
            </a:extLst>
          </p:cNvPr>
          <p:cNvSpPr txBox="1"/>
          <p:nvPr/>
        </p:nvSpPr>
        <p:spPr>
          <a:xfrm>
            <a:off x="7726240" y="3407326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3525" indent="-263525">
              <a:buFont typeface="Arial" panose="020B0604020202020204" pitchFamily="34" charset="0"/>
              <a:buChar char="•"/>
            </a:pPr>
            <a:r>
              <a:rPr lang="ko-KR" altLang="en-US" dirty="0"/>
              <a:t>날짜 표시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19F682-5484-427C-AA1B-1C60A58EFE71}"/>
              </a:ext>
            </a:extLst>
          </p:cNvPr>
          <p:cNvSpPr txBox="1"/>
          <p:nvPr/>
        </p:nvSpPr>
        <p:spPr>
          <a:xfrm>
            <a:off x="8077299" y="3776658"/>
            <a:ext cx="3720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최대 </a:t>
            </a:r>
            <a:r>
              <a:rPr lang="en-US" altLang="ko-KR" sz="1400" dirty="0"/>
              <a:t>30</a:t>
            </a:r>
            <a:r>
              <a:rPr lang="ko-KR" altLang="en-US" sz="1400" dirty="0" err="1"/>
              <a:t>일까지만</a:t>
            </a:r>
            <a:r>
              <a:rPr lang="ko-KR" altLang="en-US" sz="1400" dirty="0"/>
              <a:t> 진행되는 게임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너무 긴 게임 시간을 방지하기 위한 장치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55E9B2-59C1-2555-31F3-F31DD656EBA1}"/>
              </a:ext>
            </a:extLst>
          </p:cNvPr>
          <p:cNvSpPr txBox="1"/>
          <p:nvPr/>
        </p:nvSpPr>
        <p:spPr>
          <a:xfrm>
            <a:off x="7785686" y="4437606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3525" indent="-263525">
              <a:buFont typeface="Arial" panose="020B0604020202020204" pitchFamily="34" charset="0"/>
              <a:buChar char="•"/>
            </a:pPr>
            <a:r>
              <a:rPr lang="ko-KR" altLang="en-US" dirty="0"/>
              <a:t>설정 버튼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DE1ED31-6C66-B525-81F8-1C994D518C8F}"/>
              </a:ext>
            </a:extLst>
          </p:cNvPr>
          <p:cNvSpPr txBox="1"/>
          <p:nvPr/>
        </p:nvSpPr>
        <p:spPr>
          <a:xfrm>
            <a:off x="8136745" y="4806938"/>
            <a:ext cx="2097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설정 창을 여는 버튼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A913A35-07B2-6B4C-827B-A33566E62AC4}"/>
              </a:ext>
            </a:extLst>
          </p:cNvPr>
          <p:cNvCxnSpPr>
            <a:cxnSpLocks/>
          </p:cNvCxnSpPr>
          <p:nvPr/>
        </p:nvCxnSpPr>
        <p:spPr>
          <a:xfrm>
            <a:off x="7299480" y="1034474"/>
            <a:ext cx="57867" cy="582352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A4EDAC7-2E3F-35DA-873A-F4F9B796ED95}"/>
              </a:ext>
            </a:extLst>
          </p:cNvPr>
          <p:cNvGrpSpPr/>
          <p:nvPr/>
        </p:nvGrpSpPr>
        <p:grpSpPr>
          <a:xfrm>
            <a:off x="876669" y="2603845"/>
            <a:ext cx="5241758" cy="2684784"/>
            <a:chOff x="782637" y="2460602"/>
            <a:chExt cx="5241758" cy="2684784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012FB69B-82C7-7900-A675-867ECA86ABE8}"/>
                </a:ext>
              </a:extLst>
            </p:cNvPr>
            <p:cNvGrpSpPr/>
            <p:nvPr/>
          </p:nvGrpSpPr>
          <p:grpSpPr>
            <a:xfrm>
              <a:off x="782637" y="2460602"/>
              <a:ext cx="5241758" cy="2684784"/>
              <a:chOff x="788834" y="2086608"/>
              <a:chExt cx="5241758" cy="2684784"/>
            </a:xfrm>
          </p:grpSpPr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512CCD0C-F228-C03E-7B18-4268B4B82DF2}"/>
                  </a:ext>
                </a:extLst>
              </p:cNvPr>
              <p:cNvGrpSpPr/>
              <p:nvPr/>
            </p:nvGrpSpPr>
            <p:grpSpPr>
              <a:xfrm>
                <a:off x="788834" y="2086608"/>
                <a:ext cx="5241758" cy="2684784"/>
                <a:chOff x="5786373" y="2317235"/>
                <a:chExt cx="5787676" cy="2906118"/>
              </a:xfrm>
            </p:grpSpPr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CDF47BAD-E51D-20E1-B97B-265C721FA397}"/>
                    </a:ext>
                  </a:extLst>
                </p:cNvPr>
                <p:cNvSpPr/>
                <p:nvPr/>
              </p:nvSpPr>
              <p:spPr>
                <a:xfrm rot="5400000">
                  <a:off x="7227152" y="876456"/>
                  <a:ext cx="2906118" cy="5787676"/>
                </a:xfrm>
                <a:prstGeom prst="round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6" name="타원 45">
                  <a:extLst>
                    <a:ext uri="{FF2B5EF4-FFF2-40B4-BE49-F238E27FC236}">
                      <a16:creationId xmlns:a16="http://schemas.microsoft.com/office/drawing/2014/main" id="{1948FD49-6EB6-E428-A45A-8B1F969B4872}"/>
                    </a:ext>
                  </a:extLst>
                </p:cNvPr>
                <p:cNvSpPr/>
                <p:nvPr/>
              </p:nvSpPr>
              <p:spPr>
                <a:xfrm>
                  <a:off x="6233787" y="4020815"/>
                  <a:ext cx="914400" cy="9144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5A327DCC-C5A6-3A71-8CC9-C5B0F277810F}"/>
                    </a:ext>
                  </a:extLst>
                </p:cNvPr>
                <p:cNvSpPr/>
                <p:nvPr/>
              </p:nvSpPr>
              <p:spPr>
                <a:xfrm>
                  <a:off x="6548483" y="4335511"/>
                  <a:ext cx="285007" cy="285007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1EB60385-CCA0-22BE-BEBB-76834049F595}"/>
                    </a:ext>
                  </a:extLst>
                </p:cNvPr>
                <p:cNvSpPr/>
                <p:nvPr/>
              </p:nvSpPr>
              <p:spPr>
                <a:xfrm>
                  <a:off x="10833675" y="4006408"/>
                  <a:ext cx="463235" cy="463235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3107CBC9-DA87-FBE4-10C2-F7FD9ED56B4D}"/>
                  </a:ext>
                </a:extLst>
              </p:cNvPr>
              <p:cNvGrpSpPr/>
              <p:nvPr/>
            </p:nvGrpSpPr>
            <p:grpSpPr>
              <a:xfrm>
                <a:off x="4731524" y="4075085"/>
                <a:ext cx="591972" cy="522170"/>
                <a:chOff x="4634201" y="4690825"/>
                <a:chExt cx="591972" cy="522170"/>
              </a:xfrm>
            </p:grpSpPr>
            <p:sp>
              <p:nvSpPr>
                <p:cNvPr id="50" name="타원 49">
                  <a:extLst>
                    <a:ext uri="{FF2B5EF4-FFF2-40B4-BE49-F238E27FC236}">
                      <a16:creationId xmlns:a16="http://schemas.microsoft.com/office/drawing/2014/main" id="{3BEA629E-1908-69F3-F0FF-921E5A41BF4C}"/>
                    </a:ext>
                  </a:extLst>
                </p:cNvPr>
                <p:cNvSpPr/>
                <p:nvPr/>
              </p:nvSpPr>
              <p:spPr>
                <a:xfrm>
                  <a:off x="4669102" y="4690825"/>
                  <a:ext cx="522170" cy="52217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dirty="0"/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1D320E2B-E638-8109-BABD-267C0F39AB36}"/>
                    </a:ext>
                  </a:extLst>
                </p:cNvPr>
                <p:cNvSpPr txBox="1"/>
                <p:nvPr/>
              </p:nvSpPr>
              <p:spPr>
                <a:xfrm>
                  <a:off x="4634201" y="4828799"/>
                  <a:ext cx="591972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endParaRPr lang="ko-KR" altLang="en-US" sz="10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D402700B-EA41-90CB-DC5C-F4FF3D39E831}"/>
                </a:ext>
              </a:extLst>
            </p:cNvPr>
            <p:cNvGrpSpPr/>
            <p:nvPr/>
          </p:nvGrpSpPr>
          <p:grpSpPr>
            <a:xfrm>
              <a:off x="938010" y="2599646"/>
              <a:ext cx="544904" cy="544904"/>
              <a:chOff x="487460" y="2481187"/>
              <a:chExt cx="544904" cy="544904"/>
            </a:xfrm>
          </p:grpSpPr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E24231E5-50E9-D7C3-BEB3-417AC36157B9}"/>
                  </a:ext>
                </a:extLst>
              </p:cNvPr>
              <p:cNvSpPr/>
              <p:nvPr/>
            </p:nvSpPr>
            <p:spPr>
              <a:xfrm>
                <a:off x="487460" y="2481187"/>
                <a:ext cx="544904" cy="544904"/>
              </a:xfrm>
              <a:prstGeom prst="ellips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DA28622-67D1-F83B-DB89-E09994A31711}"/>
                  </a:ext>
                </a:extLst>
              </p:cNvPr>
              <p:cNvSpPr txBox="1"/>
              <p:nvPr/>
            </p:nvSpPr>
            <p:spPr>
              <a:xfrm>
                <a:off x="571223" y="2632549"/>
                <a:ext cx="3880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/>
                  <a:t>0%</a:t>
                </a:r>
                <a:endParaRPr lang="ko-KR" altLang="en-US" sz="1200" dirty="0"/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F3FE4F5B-22E6-9592-BA5B-B08E48CC319C}"/>
                  </a:ext>
                </a:extLst>
              </p:cNvPr>
              <p:cNvSpPr/>
              <p:nvPr/>
            </p:nvSpPr>
            <p:spPr>
              <a:xfrm>
                <a:off x="584391" y="2564535"/>
                <a:ext cx="361779" cy="361779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B6B2810-3D22-5AEB-F4AA-94A8C1F6A0D3}"/>
                </a:ext>
              </a:extLst>
            </p:cNvPr>
            <p:cNvSpPr txBox="1"/>
            <p:nvPr/>
          </p:nvSpPr>
          <p:spPr>
            <a:xfrm>
              <a:off x="3037990" y="2577024"/>
              <a:ext cx="8962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N</a:t>
              </a:r>
              <a:r>
                <a:rPr lang="ko-KR" altLang="en-US" sz="1200" b="1" dirty="0"/>
                <a:t>번째 낮</a:t>
              </a: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E719E7F3-04C8-BC41-1D8A-37EACD55412E}"/>
                </a:ext>
              </a:extLst>
            </p:cNvPr>
            <p:cNvSpPr/>
            <p:nvPr/>
          </p:nvSpPr>
          <p:spPr>
            <a:xfrm>
              <a:off x="5438321" y="3075826"/>
              <a:ext cx="419541" cy="41954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지도</a:t>
              </a: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D42CCB9B-C353-B3AA-90EB-71D9DD17130B}"/>
                </a:ext>
              </a:extLst>
            </p:cNvPr>
            <p:cNvSpPr/>
            <p:nvPr/>
          </p:nvSpPr>
          <p:spPr>
            <a:xfrm>
              <a:off x="5438321" y="2593077"/>
              <a:ext cx="419541" cy="41954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57A072-501B-73C8-B176-B5F6FA557F49}"/>
              </a:ext>
            </a:extLst>
          </p:cNvPr>
          <p:cNvSpPr/>
          <p:nvPr/>
        </p:nvSpPr>
        <p:spPr>
          <a:xfrm>
            <a:off x="995816" y="2688588"/>
            <a:ext cx="617355" cy="6173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3BCD544-4AC5-4834-2069-71557A490A13}"/>
              </a:ext>
            </a:extLst>
          </p:cNvPr>
          <p:cNvCxnSpPr>
            <a:cxnSpLocks/>
            <a:stCxn id="8" idx="0"/>
            <a:endCxn id="11" idx="2"/>
          </p:cNvCxnSpPr>
          <p:nvPr/>
        </p:nvCxnSpPr>
        <p:spPr>
          <a:xfrm rot="16200000" flipV="1">
            <a:off x="703326" y="2087420"/>
            <a:ext cx="594736" cy="6076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FC42A74-BEA6-9A79-F22A-8C27F5E77F3C}"/>
              </a:ext>
            </a:extLst>
          </p:cNvPr>
          <p:cNvSpPr txBox="1"/>
          <p:nvPr/>
        </p:nvSpPr>
        <p:spPr>
          <a:xfrm>
            <a:off x="192589" y="1816853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재료 게이지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138C6C7-7290-1AF5-63E6-3CDF9B40450D}"/>
              </a:ext>
            </a:extLst>
          </p:cNvPr>
          <p:cNvSpPr/>
          <p:nvPr/>
        </p:nvSpPr>
        <p:spPr>
          <a:xfrm>
            <a:off x="3081051" y="2654233"/>
            <a:ext cx="896226" cy="4112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219A926E-8386-EE0D-A71A-79E5E9613BE9}"/>
              </a:ext>
            </a:extLst>
          </p:cNvPr>
          <p:cNvCxnSpPr>
            <a:cxnSpLocks/>
            <a:stCxn id="56" idx="0"/>
            <a:endCxn id="61" idx="2"/>
          </p:cNvCxnSpPr>
          <p:nvPr/>
        </p:nvCxnSpPr>
        <p:spPr>
          <a:xfrm rot="16200000" flipV="1">
            <a:off x="2998392" y="2138523"/>
            <a:ext cx="651844" cy="5116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2FE5FBA-F2EF-F4D4-33BC-C11DBD296901}"/>
              </a:ext>
            </a:extLst>
          </p:cNvPr>
          <p:cNvSpPr txBox="1"/>
          <p:nvPr/>
        </p:nvSpPr>
        <p:spPr>
          <a:xfrm>
            <a:off x="2641131" y="1791424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날짜 표시</a:t>
            </a:r>
          </a:p>
        </p:txBody>
      </p: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B63CD7A9-C4B8-6B84-46D5-1106EFA18D36}"/>
              </a:ext>
            </a:extLst>
          </p:cNvPr>
          <p:cNvCxnSpPr>
            <a:cxnSpLocks/>
            <a:stCxn id="58" idx="0"/>
            <a:endCxn id="63" idx="2"/>
          </p:cNvCxnSpPr>
          <p:nvPr/>
        </p:nvCxnSpPr>
        <p:spPr>
          <a:xfrm rot="16200000" flipV="1">
            <a:off x="5192127" y="2186323"/>
            <a:ext cx="604590" cy="4954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C12B4F8-89E3-2A2E-43C3-80A225D4DF5C}"/>
              </a:ext>
            </a:extLst>
          </p:cNvPr>
          <p:cNvSpPr txBox="1"/>
          <p:nvPr/>
        </p:nvSpPr>
        <p:spPr>
          <a:xfrm>
            <a:off x="4819359" y="1854731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설정 버튼</a:t>
            </a:r>
          </a:p>
        </p:txBody>
      </p: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CE14DBF0-8939-0F6E-D7D7-F78A91EC1357}"/>
              </a:ext>
            </a:extLst>
          </p:cNvPr>
          <p:cNvCxnSpPr>
            <a:cxnSpLocks/>
            <a:stCxn id="57" idx="6"/>
          </p:cNvCxnSpPr>
          <p:nvPr/>
        </p:nvCxnSpPr>
        <p:spPr>
          <a:xfrm flipV="1">
            <a:off x="5951894" y="2391220"/>
            <a:ext cx="684516" cy="10376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D268E06-ECC2-7F85-5597-21E0EF3FD97E}"/>
              </a:ext>
            </a:extLst>
          </p:cNvPr>
          <p:cNvSpPr txBox="1"/>
          <p:nvPr/>
        </p:nvSpPr>
        <p:spPr>
          <a:xfrm>
            <a:off x="6156846" y="2090787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맵 버튼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EA5458F-5BA1-3C13-98F2-AC4A95C823EF}"/>
              </a:ext>
            </a:extLst>
          </p:cNvPr>
          <p:cNvSpPr txBox="1"/>
          <p:nvPr/>
        </p:nvSpPr>
        <p:spPr>
          <a:xfrm>
            <a:off x="7795016" y="5202617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3525" indent="-263525">
              <a:buFont typeface="Arial" panose="020B0604020202020204" pitchFamily="34" charset="0"/>
              <a:buChar char="•"/>
            </a:pPr>
            <a:r>
              <a:rPr lang="ko-KR" altLang="en-US" dirty="0"/>
              <a:t>맵 버튼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83D36F2-04A8-5075-8BAA-89E285661E9B}"/>
              </a:ext>
            </a:extLst>
          </p:cNvPr>
          <p:cNvSpPr txBox="1"/>
          <p:nvPr/>
        </p:nvSpPr>
        <p:spPr>
          <a:xfrm>
            <a:off x="8146075" y="5571949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err="1"/>
              <a:t>맵을</a:t>
            </a:r>
            <a:r>
              <a:rPr lang="ko-KR" altLang="en-US" sz="1400" dirty="0"/>
              <a:t> 킬 수 있는 버튼</a:t>
            </a:r>
          </a:p>
        </p:txBody>
      </p:sp>
      <p:pic>
        <p:nvPicPr>
          <p:cNvPr id="75" name="그래픽 74" descr="말풍선 단색으로 채워진">
            <a:extLst>
              <a:ext uri="{FF2B5EF4-FFF2-40B4-BE49-F238E27FC236}">
                <a16:creationId xmlns:a16="http://schemas.microsoft.com/office/drawing/2014/main" id="{A7D4D0A5-5537-54CD-46DE-7258034C3C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69426" y="2690497"/>
            <a:ext cx="474708" cy="47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95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기본 </a:t>
            </a:r>
            <a:r>
              <a:rPr lang="en-US" altLang="ko-KR" sz="2800" b="1" dirty="0"/>
              <a:t>UI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12FB69B-82C7-7900-A675-867ECA86ABE8}"/>
              </a:ext>
            </a:extLst>
          </p:cNvPr>
          <p:cNvGrpSpPr/>
          <p:nvPr/>
        </p:nvGrpSpPr>
        <p:grpSpPr>
          <a:xfrm>
            <a:off x="782637" y="2460602"/>
            <a:ext cx="6302673" cy="3512631"/>
            <a:chOff x="788834" y="2086608"/>
            <a:chExt cx="6302673" cy="3512631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512CCD0C-F228-C03E-7B18-4268B4B82DF2}"/>
                </a:ext>
              </a:extLst>
            </p:cNvPr>
            <p:cNvGrpSpPr/>
            <p:nvPr/>
          </p:nvGrpSpPr>
          <p:grpSpPr>
            <a:xfrm>
              <a:off x="788834" y="2086608"/>
              <a:ext cx="5241758" cy="2684784"/>
              <a:chOff x="5786373" y="2317235"/>
              <a:chExt cx="5787676" cy="2906118"/>
            </a:xfrm>
          </p:grpSpPr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CDF47BAD-E51D-20E1-B97B-265C721FA397}"/>
                  </a:ext>
                </a:extLst>
              </p:cNvPr>
              <p:cNvSpPr/>
              <p:nvPr/>
            </p:nvSpPr>
            <p:spPr>
              <a:xfrm rot="5400000">
                <a:off x="7227152" y="876456"/>
                <a:ext cx="2906118" cy="578767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1948FD49-6EB6-E428-A45A-8B1F969B4872}"/>
                  </a:ext>
                </a:extLst>
              </p:cNvPr>
              <p:cNvSpPr/>
              <p:nvPr/>
            </p:nvSpPr>
            <p:spPr>
              <a:xfrm>
                <a:off x="6233787" y="4020815"/>
                <a:ext cx="914400" cy="9144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5A327DCC-C5A6-3A71-8CC9-C5B0F277810F}"/>
                  </a:ext>
                </a:extLst>
              </p:cNvPr>
              <p:cNvSpPr/>
              <p:nvPr/>
            </p:nvSpPr>
            <p:spPr>
              <a:xfrm>
                <a:off x="6548483" y="4335511"/>
                <a:ext cx="285007" cy="28500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1EB60385-CCA0-22BE-BEBB-76834049F595}"/>
                  </a:ext>
                </a:extLst>
              </p:cNvPr>
              <p:cNvSpPr/>
              <p:nvPr/>
            </p:nvSpPr>
            <p:spPr>
              <a:xfrm>
                <a:off x="10833675" y="4006408"/>
                <a:ext cx="463235" cy="46323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3107CBC9-DA87-FBE4-10C2-F7FD9ED56B4D}"/>
                </a:ext>
              </a:extLst>
            </p:cNvPr>
            <p:cNvGrpSpPr/>
            <p:nvPr/>
          </p:nvGrpSpPr>
          <p:grpSpPr>
            <a:xfrm>
              <a:off x="4731524" y="4075085"/>
              <a:ext cx="591972" cy="522170"/>
              <a:chOff x="4634201" y="4690825"/>
              <a:chExt cx="591972" cy="522170"/>
            </a:xfrm>
          </p:grpSpPr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3BEA629E-1908-69F3-F0FF-921E5A41BF4C}"/>
                  </a:ext>
                </a:extLst>
              </p:cNvPr>
              <p:cNvSpPr/>
              <p:nvPr/>
            </p:nvSpPr>
            <p:spPr>
              <a:xfrm>
                <a:off x="4669102" y="4690825"/>
                <a:ext cx="522170" cy="52217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D320E2B-E638-8109-BABD-267C0F39AB36}"/>
                  </a:ext>
                </a:extLst>
              </p:cNvPr>
              <p:cNvSpPr txBox="1"/>
              <p:nvPr/>
            </p:nvSpPr>
            <p:spPr>
              <a:xfrm>
                <a:off x="4634201" y="4828799"/>
                <a:ext cx="591972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00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8C9245A5-4CCF-4296-8308-0A12BA41E28C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>
              <a:off x="1608121" y="4213059"/>
              <a:ext cx="91261" cy="10168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BFA94B-4118-43EE-B0CB-B5A5CDF4FA6B}"/>
                </a:ext>
              </a:extLst>
            </p:cNvPr>
            <p:cNvSpPr txBox="1"/>
            <p:nvPr/>
          </p:nvSpPr>
          <p:spPr>
            <a:xfrm>
              <a:off x="1145384" y="522990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조이스틱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91A3B5E-F574-41D8-8799-AEFDEE7BE0A8}"/>
                </a:ext>
              </a:extLst>
            </p:cNvPr>
            <p:cNvSpPr txBox="1"/>
            <p:nvPr/>
          </p:nvSpPr>
          <p:spPr>
            <a:xfrm>
              <a:off x="5440093" y="5114715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상호작용 버튼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9B1E136-6385-4315-B533-502567DE1F3A}"/>
              </a:ext>
            </a:extLst>
          </p:cNvPr>
          <p:cNvSpPr txBox="1"/>
          <p:nvPr/>
        </p:nvSpPr>
        <p:spPr>
          <a:xfrm>
            <a:off x="7908562" y="2799050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3525" indent="-263525">
              <a:buFont typeface="Arial" panose="020B0604020202020204" pitchFamily="34" charset="0"/>
              <a:buChar char="•"/>
            </a:pPr>
            <a:r>
              <a:rPr lang="ko-KR" altLang="en-US" dirty="0"/>
              <a:t>조이스틱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4BDF78-362C-4644-AAA2-8E74C8B15CB4}"/>
              </a:ext>
            </a:extLst>
          </p:cNvPr>
          <p:cNvSpPr txBox="1"/>
          <p:nvPr/>
        </p:nvSpPr>
        <p:spPr>
          <a:xfrm>
            <a:off x="8246765" y="3183284"/>
            <a:ext cx="266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플레이어의 이동을 하는 역할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DB9662-F56F-427C-9190-59A50578B583}"/>
              </a:ext>
            </a:extLst>
          </p:cNvPr>
          <p:cNvSpPr txBox="1"/>
          <p:nvPr/>
        </p:nvSpPr>
        <p:spPr>
          <a:xfrm>
            <a:off x="7908562" y="3745774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3525" indent="-263525">
              <a:buFont typeface="Arial" panose="020B0604020202020204" pitchFamily="34" charset="0"/>
              <a:buChar char="•"/>
            </a:pPr>
            <a:r>
              <a:rPr lang="ko-KR" altLang="en-US" dirty="0"/>
              <a:t>상호작용 버튼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19F682-5484-427C-AA1B-1C60A58EFE71}"/>
              </a:ext>
            </a:extLst>
          </p:cNvPr>
          <p:cNvSpPr txBox="1"/>
          <p:nvPr/>
        </p:nvSpPr>
        <p:spPr>
          <a:xfrm>
            <a:off x="8259621" y="4115106"/>
            <a:ext cx="3174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재료를 줍는 역할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각종 물건들에 상호작용하는 역할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B99E496-5B5A-B742-ECBC-6A17130678D5}"/>
              </a:ext>
            </a:extLst>
          </p:cNvPr>
          <p:cNvSpPr txBox="1"/>
          <p:nvPr/>
        </p:nvSpPr>
        <p:spPr>
          <a:xfrm>
            <a:off x="3108814" y="5901803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스킬 사용 버튼</a:t>
            </a: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80E29C72-67C1-1F97-68A3-92ABC3B55008}"/>
              </a:ext>
            </a:extLst>
          </p:cNvPr>
          <p:cNvCxnSpPr>
            <a:stCxn id="51" idx="1"/>
            <a:endCxn id="35" idx="0"/>
          </p:cNvCxnSpPr>
          <p:nvPr/>
        </p:nvCxnSpPr>
        <p:spPr>
          <a:xfrm rot="10800000" flipV="1">
            <a:off x="3975399" y="4710163"/>
            <a:ext cx="749929" cy="11916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48E7CB93-34CF-0D12-998A-30520A8F58D2}"/>
              </a:ext>
            </a:extLst>
          </p:cNvPr>
          <p:cNvCxnSpPr>
            <a:cxnSpLocks/>
            <a:stCxn id="48" idx="6"/>
            <a:endCxn id="24" idx="0"/>
          </p:cNvCxnSpPr>
          <p:nvPr/>
        </p:nvCxnSpPr>
        <p:spPr>
          <a:xfrm>
            <a:off x="5773397" y="4235102"/>
            <a:ext cx="486206" cy="12536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E55E9B2-59C1-2555-31F3-F31DD656EBA1}"/>
              </a:ext>
            </a:extLst>
          </p:cNvPr>
          <p:cNvSpPr txBox="1"/>
          <p:nvPr/>
        </p:nvSpPr>
        <p:spPr>
          <a:xfrm>
            <a:off x="7968008" y="4776054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3525" indent="-263525">
              <a:buFont typeface="Arial" panose="020B0604020202020204" pitchFamily="34" charset="0"/>
              <a:buChar char="•"/>
            </a:pPr>
            <a:r>
              <a:rPr lang="ko-KR" altLang="en-US" dirty="0"/>
              <a:t>스킬 사용 버튼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DE1ED31-6C66-B525-81F8-1C994D518C8F}"/>
              </a:ext>
            </a:extLst>
          </p:cNvPr>
          <p:cNvSpPr txBox="1"/>
          <p:nvPr/>
        </p:nvSpPr>
        <p:spPr>
          <a:xfrm>
            <a:off x="8319067" y="5145386"/>
            <a:ext cx="2214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스킬을 사용하는 버튼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A913A35-07B2-6B4C-827B-A33566E62AC4}"/>
              </a:ext>
            </a:extLst>
          </p:cNvPr>
          <p:cNvCxnSpPr>
            <a:cxnSpLocks/>
          </p:cNvCxnSpPr>
          <p:nvPr/>
        </p:nvCxnSpPr>
        <p:spPr>
          <a:xfrm>
            <a:off x="7299480" y="1034474"/>
            <a:ext cx="57867" cy="582352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D402700B-EA41-90CB-DC5C-F4FF3D39E831}"/>
              </a:ext>
            </a:extLst>
          </p:cNvPr>
          <p:cNvGrpSpPr/>
          <p:nvPr/>
        </p:nvGrpSpPr>
        <p:grpSpPr>
          <a:xfrm>
            <a:off x="938010" y="2599646"/>
            <a:ext cx="544904" cy="544904"/>
            <a:chOff x="487460" y="2481187"/>
            <a:chExt cx="544904" cy="544904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E24231E5-50E9-D7C3-BEB3-417AC36157B9}"/>
                </a:ext>
              </a:extLst>
            </p:cNvPr>
            <p:cNvSpPr/>
            <p:nvPr/>
          </p:nvSpPr>
          <p:spPr>
            <a:xfrm>
              <a:off x="487460" y="2481187"/>
              <a:ext cx="544904" cy="544904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DA28622-67D1-F83B-DB89-E09994A31711}"/>
                </a:ext>
              </a:extLst>
            </p:cNvPr>
            <p:cNvSpPr txBox="1"/>
            <p:nvPr/>
          </p:nvSpPr>
          <p:spPr>
            <a:xfrm>
              <a:off x="571223" y="2632549"/>
              <a:ext cx="3880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0%</a:t>
              </a:r>
              <a:endParaRPr lang="ko-KR" altLang="en-US" sz="1200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F3FE4F5B-22E6-9592-BA5B-B08E48CC319C}"/>
                </a:ext>
              </a:extLst>
            </p:cNvPr>
            <p:cNvSpPr/>
            <p:nvPr/>
          </p:nvSpPr>
          <p:spPr>
            <a:xfrm>
              <a:off x="584391" y="2564535"/>
              <a:ext cx="361779" cy="361779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B6B2810-3D22-5AEB-F4AA-94A8C1F6A0D3}"/>
              </a:ext>
            </a:extLst>
          </p:cNvPr>
          <p:cNvSpPr txBox="1"/>
          <p:nvPr/>
        </p:nvSpPr>
        <p:spPr>
          <a:xfrm>
            <a:off x="3037990" y="2577024"/>
            <a:ext cx="896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</a:t>
            </a:r>
            <a:r>
              <a:rPr lang="ko-KR" altLang="en-US" sz="1200" b="1" dirty="0"/>
              <a:t>번째 낮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E719E7F3-04C8-BC41-1D8A-37EACD55412E}"/>
              </a:ext>
            </a:extLst>
          </p:cNvPr>
          <p:cNvSpPr/>
          <p:nvPr/>
        </p:nvSpPr>
        <p:spPr>
          <a:xfrm>
            <a:off x="5438321" y="3075826"/>
            <a:ext cx="419541" cy="4195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D42CCB9B-C353-B3AA-90EB-71D9DD17130B}"/>
              </a:ext>
            </a:extLst>
          </p:cNvPr>
          <p:cNvSpPr/>
          <p:nvPr/>
        </p:nvSpPr>
        <p:spPr>
          <a:xfrm>
            <a:off x="5438321" y="2593077"/>
            <a:ext cx="419541" cy="4195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pic>
        <p:nvPicPr>
          <p:cNvPr id="41" name="그래픽 40" descr="말풍선 단색으로 채워진">
            <a:extLst>
              <a:ext uri="{FF2B5EF4-FFF2-40B4-BE49-F238E27FC236}">
                <a16:creationId xmlns:a16="http://schemas.microsoft.com/office/drawing/2014/main" id="{AE4E6F85-D8F9-3477-4BFF-924FAFD7EF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25014" y="2548244"/>
            <a:ext cx="474708" cy="474708"/>
          </a:xfrm>
          <a:prstGeom prst="rect">
            <a:avLst/>
          </a:prstGeom>
        </p:spPr>
      </p:pic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38604B11-94BA-F06D-19F9-16BCDBC5961A}"/>
              </a:ext>
            </a:extLst>
          </p:cNvPr>
          <p:cNvCxnSpPr>
            <a:cxnSpLocks/>
            <a:stCxn id="41" idx="0"/>
            <a:endCxn id="61" idx="2"/>
          </p:cNvCxnSpPr>
          <p:nvPr/>
        </p:nvCxnSpPr>
        <p:spPr>
          <a:xfrm rot="5400000" flipH="1" flipV="1">
            <a:off x="4928424" y="2042772"/>
            <a:ext cx="639417" cy="3715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495DE97-2998-9360-28FF-8A9DF8B650FF}"/>
              </a:ext>
            </a:extLst>
          </p:cNvPr>
          <p:cNvSpPr txBox="1"/>
          <p:nvPr/>
        </p:nvSpPr>
        <p:spPr>
          <a:xfrm>
            <a:off x="5110730" y="15394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채팅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98FB9A2-9418-08D9-5139-BBDEE5406438}"/>
              </a:ext>
            </a:extLst>
          </p:cNvPr>
          <p:cNvSpPr txBox="1"/>
          <p:nvPr/>
        </p:nvSpPr>
        <p:spPr>
          <a:xfrm>
            <a:off x="7873874" y="1973142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3525" indent="-263525">
              <a:buFont typeface="Arial" panose="020B0604020202020204" pitchFamily="34" charset="0"/>
              <a:buChar char="•"/>
            </a:pPr>
            <a:r>
              <a:rPr lang="ko-KR" altLang="en-US" dirty="0"/>
              <a:t>채팅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D20E584-501E-0C38-384E-36AE459CC011}"/>
              </a:ext>
            </a:extLst>
          </p:cNvPr>
          <p:cNvSpPr txBox="1"/>
          <p:nvPr/>
        </p:nvSpPr>
        <p:spPr>
          <a:xfrm>
            <a:off x="8212077" y="2357376"/>
            <a:ext cx="2904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게임 내에 있는 </a:t>
            </a:r>
            <a:r>
              <a:rPr lang="ko-KR" altLang="en-US" sz="1400" dirty="0" err="1"/>
              <a:t>사람들과의</a:t>
            </a:r>
            <a:r>
              <a:rPr lang="ko-KR" altLang="en-US" sz="1400" dirty="0"/>
              <a:t> 채팅</a:t>
            </a:r>
          </a:p>
        </p:txBody>
      </p:sp>
    </p:spTree>
    <p:extLst>
      <p:ext uri="{BB962C8B-B14F-4D97-AF65-F5344CB8AC3E}">
        <p14:creationId xmlns:p14="http://schemas.microsoft.com/office/powerpoint/2010/main" val="861779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A07CCAF7-8C59-4C9B-8845-41CE5AAE59DC}"/>
              </a:ext>
            </a:extLst>
          </p:cNvPr>
          <p:cNvGrpSpPr/>
          <p:nvPr/>
        </p:nvGrpSpPr>
        <p:grpSpPr>
          <a:xfrm>
            <a:off x="342138" y="2363476"/>
            <a:ext cx="5241758" cy="2684784"/>
            <a:chOff x="5786373" y="2317235"/>
            <a:chExt cx="5787676" cy="2906118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9469EB77-5C08-4181-BFE6-400BACF970C8}"/>
                </a:ext>
              </a:extLst>
            </p:cNvPr>
            <p:cNvSpPr/>
            <p:nvPr/>
          </p:nvSpPr>
          <p:spPr>
            <a:xfrm rot="5400000">
              <a:off x="7227152" y="876456"/>
              <a:ext cx="2906118" cy="578767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565EC29-1ED9-4BB5-AC51-756EB897D816}"/>
                </a:ext>
              </a:extLst>
            </p:cNvPr>
            <p:cNvSpPr/>
            <p:nvPr/>
          </p:nvSpPr>
          <p:spPr>
            <a:xfrm>
              <a:off x="6233787" y="402081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D8DA34-2229-4F5B-8337-C077473D3C57}"/>
                </a:ext>
              </a:extLst>
            </p:cNvPr>
            <p:cNvSpPr/>
            <p:nvPr/>
          </p:nvSpPr>
          <p:spPr>
            <a:xfrm>
              <a:off x="6548483" y="4335511"/>
              <a:ext cx="285007" cy="28500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C0D6F75-0C79-449C-AF5E-EBA489B3178B}"/>
                </a:ext>
              </a:extLst>
            </p:cNvPr>
            <p:cNvSpPr/>
            <p:nvPr/>
          </p:nvSpPr>
          <p:spPr>
            <a:xfrm>
              <a:off x="10833675" y="4006408"/>
              <a:ext cx="463235" cy="46323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 –</a:t>
            </a:r>
            <a:r>
              <a:rPr lang="ko-KR" altLang="en-US" sz="2800" b="1" dirty="0"/>
              <a:t> 게임시작 전</a:t>
            </a:r>
            <a:endParaRPr lang="en-US" altLang="ko-KR" sz="2800" b="1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36CCD22-A9FD-69A2-9E41-79879D443269}"/>
              </a:ext>
            </a:extLst>
          </p:cNvPr>
          <p:cNvCxnSpPr/>
          <p:nvPr/>
        </p:nvCxnSpPr>
        <p:spPr>
          <a:xfrm>
            <a:off x="6033247" y="1290918"/>
            <a:ext cx="0" cy="526228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F69562A-FBF4-1B03-0E26-F1190536FCCC}"/>
              </a:ext>
            </a:extLst>
          </p:cNvPr>
          <p:cNvSpPr txBox="1"/>
          <p:nvPr/>
        </p:nvSpPr>
        <p:spPr>
          <a:xfrm>
            <a:off x="342138" y="1323809"/>
            <a:ext cx="16327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방장</a:t>
            </a:r>
            <a:endParaRPr lang="ko-KR" altLang="en-US" sz="1800" b="1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92221FE-FE4F-D4C6-41A0-DE277A8474A2}"/>
              </a:ext>
            </a:extLst>
          </p:cNvPr>
          <p:cNvCxnSpPr>
            <a:cxnSpLocks/>
          </p:cNvCxnSpPr>
          <p:nvPr/>
        </p:nvCxnSpPr>
        <p:spPr>
          <a:xfrm>
            <a:off x="792712" y="1693141"/>
            <a:ext cx="782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579FFC7-F38F-BFBF-ED44-00B9F01EFDA7}"/>
              </a:ext>
            </a:extLst>
          </p:cNvPr>
          <p:cNvSpPr txBox="1"/>
          <p:nvPr/>
        </p:nvSpPr>
        <p:spPr>
          <a:xfrm>
            <a:off x="6193053" y="1323809"/>
            <a:ext cx="16327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/>
              <a:t>참여자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ACE27F4F-605C-2C22-3D24-9132C44C9761}"/>
              </a:ext>
            </a:extLst>
          </p:cNvPr>
          <p:cNvCxnSpPr>
            <a:cxnSpLocks/>
          </p:cNvCxnSpPr>
          <p:nvPr/>
        </p:nvCxnSpPr>
        <p:spPr>
          <a:xfrm>
            <a:off x="6643627" y="1693141"/>
            <a:ext cx="782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C9509C50-3591-2408-CF1C-9D6EB24DD9EC}"/>
              </a:ext>
            </a:extLst>
          </p:cNvPr>
          <p:cNvGrpSpPr/>
          <p:nvPr/>
        </p:nvGrpSpPr>
        <p:grpSpPr>
          <a:xfrm>
            <a:off x="6578054" y="2363476"/>
            <a:ext cx="5241758" cy="2684784"/>
            <a:chOff x="5786373" y="2317235"/>
            <a:chExt cx="5787676" cy="2906118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85331EF2-8A22-5487-E969-4113CEC8C155}"/>
                </a:ext>
              </a:extLst>
            </p:cNvPr>
            <p:cNvSpPr/>
            <p:nvPr/>
          </p:nvSpPr>
          <p:spPr>
            <a:xfrm rot="5400000">
              <a:off x="7227152" y="876456"/>
              <a:ext cx="2906118" cy="578767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20C81916-61D3-3963-7522-13F6FA93714E}"/>
                </a:ext>
              </a:extLst>
            </p:cNvPr>
            <p:cNvSpPr/>
            <p:nvPr/>
          </p:nvSpPr>
          <p:spPr>
            <a:xfrm>
              <a:off x="6233787" y="402081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D707FFBB-0401-FE23-313A-4144139B98E9}"/>
                </a:ext>
              </a:extLst>
            </p:cNvPr>
            <p:cNvSpPr/>
            <p:nvPr/>
          </p:nvSpPr>
          <p:spPr>
            <a:xfrm>
              <a:off x="6548483" y="4335511"/>
              <a:ext cx="285007" cy="28500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DFB1791E-76E7-C280-C96C-1C2FFBED0457}"/>
              </a:ext>
            </a:extLst>
          </p:cNvPr>
          <p:cNvGrpSpPr/>
          <p:nvPr/>
        </p:nvGrpSpPr>
        <p:grpSpPr>
          <a:xfrm>
            <a:off x="10567665" y="4351953"/>
            <a:ext cx="591972" cy="522170"/>
            <a:chOff x="4634201" y="4690825"/>
            <a:chExt cx="591972" cy="522170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B834E8BB-9E78-FA2D-28C0-E3EBF0875390}"/>
                </a:ext>
              </a:extLst>
            </p:cNvPr>
            <p:cNvSpPr/>
            <p:nvPr/>
          </p:nvSpPr>
          <p:spPr>
            <a:xfrm>
              <a:off x="4669102" y="4690825"/>
              <a:ext cx="522170" cy="52217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ADE8143-B0DE-9D3B-6672-8129F1FD4015}"/>
                </a:ext>
              </a:extLst>
            </p:cNvPr>
            <p:cNvSpPr txBox="1"/>
            <p:nvPr/>
          </p:nvSpPr>
          <p:spPr>
            <a:xfrm>
              <a:off x="4634201" y="4828799"/>
              <a:ext cx="591972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READY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0" name="타원 59">
            <a:extLst>
              <a:ext uri="{FF2B5EF4-FFF2-40B4-BE49-F238E27FC236}">
                <a16:creationId xmlns:a16="http://schemas.microsoft.com/office/drawing/2014/main" id="{D1525F50-0FA6-4252-B4B2-9E60E0BA3F66}"/>
              </a:ext>
            </a:extLst>
          </p:cNvPr>
          <p:cNvSpPr/>
          <p:nvPr/>
        </p:nvSpPr>
        <p:spPr>
          <a:xfrm>
            <a:off x="11131374" y="3931733"/>
            <a:ext cx="419541" cy="42795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B8E095-5AEA-1277-430A-2B6FA363523D}"/>
              </a:ext>
            </a:extLst>
          </p:cNvPr>
          <p:cNvSpPr txBox="1"/>
          <p:nvPr/>
        </p:nvSpPr>
        <p:spPr>
          <a:xfrm>
            <a:off x="2370836" y="2470183"/>
            <a:ext cx="118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번째 낮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25E34A6-BB5E-1DC4-5D8A-189FA2FF87BD}"/>
              </a:ext>
            </a:extLst>
          </p:cNvPr>
          <p:cNvSpPr/>
          <p:nvPr/>
        </p:nvSpPr>
        <p:spPr>
          <a:xfrm>
            <a:off x="4989085" y="2933967"/>
            <a:ext cx="419541" cy="4195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267E6F2-B40D-4397-E5D7-1AF9D78C7B0A}"/>
              </a:ext>
            </a:extLst>
          </p:cNvPr>
          <p:cNvSpPr/>
          <p:nvPr/>
        </p:nvSpPr>
        <p:spPr>
          <a:xfrm>
            <a:off x="4989085" y="2451218"/>
            <a:ext cx="419541" cy="4195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E52E3D8-703F-07B4-BB2C-0DB86ADAE61E}"/>
              </a:ext>
            </a:extLst>
          </p:cNvPr>
          <p:cNvSpPr txBox="1"/>
          <p:nvPr/>
        </p:nvSpPr>
        <p:spPr>
          <a:xfrm>
            <a:off x="8636803" y="2511027"/>
            <a:ext cx="118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번째 낮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E039164-5454-072E-18DB-E25922052786}"/>
              </a:ext>
            </a:extLst>
          </p:cNvPr>
          <p:cNvSpPr/>
          <p:nvPr/>
        </p:nvSpPr>
        <p:spPr>
          <a:xfrm>
            <a:off x="11255052" y="2974811"/>
            <a:ext cx="419541" cy="4195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434911A0-9A66-F735-D62D-9E1872ADAC45}"/>
              </a:ext>
            </a:extLst>
          </p:cNvPr>
          <p:cNvSpPr/>
          <p:nvPr/>
        </p:nvSpPr>
        <p:spPr>
          <a:xfrm>
            <a:off x="11255052" y="2492062"/>
            <a:ext cx="419541" cy="4195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5D8A7DF-3682-6905-E203-86390B9987FE}"/>
              </a:ext>
            </a:extLst>
          </p:cNvPr>
          <p:cNvGrpSpPr/>
          <p:nvPr/>
        </p:nvGrpSpPr>
        <p:grpSpPr>
          <a:xfrm>
            <a:off x="1140390" y="2531654"/>
            <a:ext cx="363748" cy="200055"/>
            <a:chOff x="1448497" y="2553684"/>
            <a:chExt cx="406631" cy="223642"/>
          </a:xfrm>
        </p:grpSpPr>
        <p:pic>
          <p:nvPicPr>
            <p:cNvPr id="44" name="그래픽 43" descr="눈 단색으로 채워진">
              <a:extLst>
                <a:ext uri="{FF2B5EF4-FFF2-40B4-BE49-F238E27FC236}">
                  <a16:creationId xmlns:a16="http://schemas.microsoft.com/office/drawing/2014/main" id="{F6A77440-771A-054D-5950-80079844E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48497" y="2566567"/>
              <a:ext cx="190527" cy="190527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54C5BF4-7F77-7B10-F85E-2FFE261E83EB}"/>
                </a:ext>
              </a:extLst>
            </p:cNvPr>
            <p:cNvSpPr txBox="1"/>
            <p:nvPr/>
          </p:nvSpPr>
          <p:spPr>
            <a:xfrm>
              <a:off x="1591348" y="2553684"/>
              <a:ext cx="263780" cy="2236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/>
                <a:t>2</a:t>
              </a:r>
              <a:endParaRPr lang="ko-KR" altLang="en-US" sz="700" b="1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1AD1081-0245-9719-B62E-D89A74BDC024}"/>
              </a:ext>
            </a:extLst>
          </p:cNvPr>
          <p:cNvGrpSpPr/>
          <p:nvPr/>
        </p:nvGrpSpPr>
        <p:grpSpPr>
          <a:xfrm>
            <a:off x="678417" y="2449184"/>
            <a:ext cx="388091" cy="282525"/>
            <a:chOff x="548857" y="2490407"/>
            <a:chExt cx="524245" cy="381643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29461230-0307-0380-1A9F-87DA2F94A943}"/>
                </a:ext>
              </a:extLst>
            </p:cNvPr>
            <p:cNvGrpSpPr/>
            <p:nvPr/>
          </p:nvGrpSpPr>
          <p:grpSpPr>
            <a:xfrm>
              <a:off x="548857" y="2490407"/>
              <a:ext cx="524245" cy="347194"/>
              <a:chOff x="548857" y="2490407"/>
              <a:chExt cx="524245" cy="347194"/>
            </a:xfrm>
          </p:grpSpPr>
          <p:pic>
            <p:nvPicPr>
              <p:cNvPr id="54" name="그래픽 53" descr="사용자 단색으로 채워진">
                <a:extLst>
                  <a:ext uri="{FF2B5EF4-FFF2-40B4-BE49-F238E27FC236}">
                    <a16:creationId xmlns:a16="http://schemas.microsoft.com/office/drawing/2014/main" id="{E10DAAC2-C2C5-86CE-DE09-0FD0C7D51D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29942" y="2490407"/>
                <a:ext cx="343160" cy="343160"/>
              </a:xfrm>
              <a:prstGeom prst="rect">
                <a:avLst/>
              </a:prstGeom>
            </p:spPr>
          </p:pic>
          <p:pic>
            <p:nvPicPr>
              <p:cNvPr id="6" name="그래픽 5" descr="사용자 단색으로 채워진">
                <a:extLst>
                  <a:ext uri="{FF2B5EF4-FFF2-40B4-BE49-F238E27FC236}">
                    <a16:creationId xmlns:a16="http://schemas.microsoft.com/office/drawing/2014/main" id="{DB1AA0D2-E110-914B-A716-315504AE29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48857" y="2494441"/>
                <a:ext cx="343160" cy="343160"/>
              </a:xfrm>
              <a:prstGeom prst="rect">
                <a:avLst/>
              </a:prstGeom>
            </p:spPr>
          </p:pic>
        </p:grpSp>
        <p:pic>
          <p:nvPicPr>
            <p:cNvPr id="52" name="그래픽 51" descr="사용자 단색으로 채워진">
              <a:extLst>
                <a:ext uri="{FF2B5EF4-FFF2-40B4-BE49-F238E27FC236}">
                  <a16:creationId xmlns:a16="http://schemas.microsoft.com/office/drawing/2014/main" id="{52342314-50C5-32E1-9025-08EAB0C6A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6492" y="2528890"/>
              <a:ext cx="343160" cy="343160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E10F43C-E671-83EF-9F85-8D5F739BA42F}"/>
              </a:ext>
            </a:extLst>
          </p:cNvPr>
          <p:cNvSpPr txBox="1"/>
          <p:nvPr/>
        </p:nvSpPr>
        <p:spPr>
          <a:xfrm>
            <a:off x="646546" y="2692408"/>
            <a:ext cx="42351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/>
              <a:t>N / 10</a:t>
            </a:r>
            <a:endParaRPr lang="ko-KR" altLang="en-US" sz="600" b="1" dirty="0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FB21AB5F-A52F-D5D3-3A8A-A02721830B92}"/>
              </a:ext>
            </a:extLst>
          </p:cNvPr>
          <p:cNvGrpSpPr/>
          <p:nvPr/>
        </p:nvGrpSpPr>
        <p:grpSpPr>
          <a:xfrm>
            <a:off x="7412018" y="2559111"/>
            <a:ext cx="363748" cy="200055"/>
            <a:chOff x="1448497" y="2553684"/>
            <a:chExt cx="406631" cy="223642"/>
          </a:xfrm>
        </p:grpSpPr>
        <p:pic>
          <p:nvPicPr>
            <p:cNvPr id="62" name="그래픽 61" descr="눈 단색으로 채워진">
              <a:extLst>
                <a:ext uri="{FF2B5EF4-FFF2-40B4-BE49-F238E27FC236}">
                  <a16:creationId xmlns:a16="http://schemas.microsoft.com/office/drawing/2014/main" id="{C8EDDB87-2D96-EE00-80F0-960BA2D783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48497" y="2566567"/>
              <a:ext cx="190527" cy="190527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65F4363-205E-3B4D-CDD5-01DA21C7FF4F}"/>
                </a:ext>
              </a:extLst>
            </p:cNvPr>
            <p:cNvSpPr txBox="1"/>
            <p:nvPr/>
          </p:nvSpPr>
          <p:spPr>
            <a:xfrm>
              <a:off x="1591348" y="2553684"/>
              <a:ext cx="263780" cy="2236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/>
                <a:t>2</a:t>
              </a:r>
              <a:endParaRPr lang="ko-KR" altLang="en-US" sz="700" b="1" dirty="0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63209320-D567-9981-1E35-57CDF03B7883}"/>
              </a:ext>
            </a:extLst>
          </p:cNvPr>
          <p:cNvGrpSpPr/>
          <p:nvPr/>
        </p:nvGrpSpPr>
        <p:grpSpPr>
          <a:xfrm>
            <a:off x="6950045" y="2476641"/>
            <a:ext cx="388091" cy="282525"/>
            <a:chOff x="548857" y="2490407"/>
            <a:chExt cx="524245" cy="381643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C8552C84-AC9D-4D64-B2D5-F855F5D27617}"/>
                </a:ext>
              </a:extLst>
            </p:cNvPr>
            <p:cNvGrpSpPr/>
            <p:nvPr/>
          </p:nvGrpSpPr>
          <p:grpSpPr>
            <a:xfrm>
              <a:off x="548857" y="2490407"/>
              <a:ext cx="524245" cy="347194"/>
              <a:chOff x="548857" y="2490407"/>
              <a:chExt cx="524245" cy="347194"/>
            </a:xfrm>
          </p:grpSpPr>
          <p:pic>
            <p:nvPicPr>
              <p:cNvPr id="67" name="그래픽 66" descr="사용자 단색으로 채워진">
                <a:extLst>
                  <a:ext uri="{FF2B5EF4-FFF2-40B4-BE49-F238E27FC236}">
                    <a16:creationId xmlns:a16="http://schemas.microsoft.com/office/drawing/2014/main" id="{9D55B15B-1A8C-0C30-81BE-7463195708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29942" y="2490407"/>
                <a:ext cx="343160" cy="343160"/>
              </a:xfrm>
              <a:prstGeom prst="rect">
                <a:avLst/>
              </a:prstGeom>
            </p:spPr>
          </p:pic>
          <p:pic>
            <p:nvPicPr>
              <p:cNvPr id="68" name="그래픽 67" descr="사용자 단색으로 채워진">
                <a:extLst>
                  <a:ext uri="{FF2B5EF4-FFF2-40B4-BE49-F238E27FC236}">
                    <a16:creationId xmlns:a16="http://schemas.microsoft.com/office/drawing/2014/main" id="{6B5C33DF-AC55-B74A-E105-9618769249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48857" y="2494441"/>
                <a:ext cx="343160" cy="343160"/>
              </a:xfrm>
              <a:prstGeom prst="rect">
                <a:avLst/>
              </a:prstGeom>
            </p:spPr>
          </p:pic>
        </p:grpSp>
        <p:pic>
          <p:nvPicPr>
            <p:cNvPr id="66" name="그래픽 65" descr="사용자 단색으로 채워진">
              <a:extLst>
                <a:ext uri="{FF2B5EF4-FFF2-40B4-BE49-F238E27FC236}">
                  <a16:creationId xmlns:a16="http://schemas.microsoft.com/office/drawing/2014/main" id="{4D821EE7-29BA-F541-5963-A425AD892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6492" y="2528890"/>
              <a:ext cx="343160" cy="343160"/>
            </a:xfrm>
            <a:prstGeom prst="rect">
              <a:avLst/>
            </a:prstGeom>
          </p:spPr>
        </p:pic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FEA6AA5F-04B1-0847-49F5-DB3E70DD1C04}"/>
              </a:ext>
            </a:extLst>
          </p:cNvPr>
          <p:cNvSpPr txBox="1"/>
          <p:nvPr/>
        </p:nvSpPr>
        <p:spPr>
          <a:xfrm>
            <a:off x="6918174" y="2719865"/>
            <a:ext cx="42351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/>
              <a:t>N / 10</a:t>
            </a:r>
            <a:endParaRPr lang="ko-KR" altLang="en-US" sz="600" b="1" dirty="0"/>
          </a:p>
        </p:txBody>
      </p:sp>
      <p:pic>
        <p:nvPicPr>
          <p:cNvPr id="70" name="그래픽 69" descr="말풍선 단색으로 채워진">
            <a:extLst>
              <a:ext uri="{FF2B5EF4-FFF2-40B4-BE49-F238E27FC236}">
                <a16:creationId xmlns:a16="http://schemas.microsoft.com/office/drawing/2014/main" id="{2A671AF2-3E26-B7C8-0135-D648C8E11F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07103" y="2463187"/>
            <a:ext cx="280314" cy="280314"/>
          </a:xfrm>
          <a:prstGeom prst="rect">
            <a:avLst/>
          </a:prstGeom>
        </p:spPr>
      </p:pic>
      <p:pic>
        <p:nvPicPr>
          <p:cNvPr id="71" name="그래픽 70" descr="말풍선 단색으로 채워진">
            <a:extLst>
              <a:ext uri="{FF2B5EF4-FFF2-40B4-BE49-F238E27FC236}">
                <a16:creationId xmlns:a16="http://schemas.microsoft.com/office/drawing/2014/main" id="{4700F924-BC01-0D35-CB6F-B5C260CB59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83667" y="2579188"/>
            <a:ext cx="280314" cy="280314"/>
          </a:xfrm>
          <a:prstGeom prst="rect">
            <a:avLst/>
          </a:prstGeom>
        </p:spPr>
      </p:pic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CAB150D8-4F15-6D0B-0375-AE27917B31DF}"/>
              </a:ext>
            </a:extLst>
          </p:cNvPr>
          <p:cNvGrpSpPr/>
          <p:nvPr/>
        </p:nvGrpSpPr>
        <p:grpSpPr>
          <a:xfrm>
            <a:off x="4302978" y="4344258"/>
            <a:ext cx="591972" cy="522170"/>
            <a:chOff x="4634201" y="4690825"/>
            <a:chExt cx="591972" cy="522170"/>
          </a:xfrm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1482B5B5-06BB-D671-1A4C-06BFB96126DF}"/>
                </a:ext>
              </a:extLst>
            </p:cNvPr>
            <p:cNvSpPr/>
            <p:nvPr/>
          </p:nvSpPr>
          <p:spPr>
            <a:xfrm>
              <a:off x="4669102" y="4690825"/>
              <a:ext cx="522170" cy="52217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4351E48-811B-275A-A7EA-FD4CB49D705F}"/>
                </a:ext>
              </a:extLst>
            </p:cNvPr>
            <p:cNvSpPr txBox="1"/>
            <p:nvPr/>
          </p:nvSpPr>
          <p:spPr>
            <a:xfrm>
              <a:off x="4634201" y="4828799"/>
              <a:ext cx="591972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START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8853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 –</a:t>
            </a:r>
            <a:r>
              <a:rPr lang="ko-KR" altLang="en-US" sz="2800" b="1" dirty="0"/>
              <a:t> 게임시작 전</a:t>
            </a:r>
            <a:endParaRPr lang="en-US" altLang="ko-KR" sz="2800" b="1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C15449E-1AA8-726D-94E1-E0DA878495F8}"/>
              </a:ext>
            </a:extLst>
          </p:cNvPr>
          <p:cNvGrpSpPr/>
          <p:nvPr/>
        </p:nvGrpSpPr>
        <p:grpSpPr>
          <a:xfrm>
            <a:off x="3263696" y="2004888"/>
            <a:ext cx="5241758" cy="2684784"/>
            <a:chOff x="854242" y="1995923"/>
            <a:chExt cx="5241758" cy="2684784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A07CCAF7-8C59-4C9B-8845-41CE5AAE59DC}"/>
                </a:ext>
              </a:extLst>
            </p:cNvPr>
            <p:cNvGrpSpPr/>
            <p:nvPr/>
          </p:nvGrpSpPr>
          <p:grpSpPr>
            <a:xfrm>
              <a:off x="854242" y="1995923"/>
              <a:ext cx="5241758" cy="2684784"/>
              <a:chOff x="5786373" y="2317235"/>
              <a:chExt cx="5787676" cy="2906118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9469EB77-5C08-4181-BFE6-400BACF970C8}"/>
                  </a:ext>
                </a:extLst>
              </p:cNvPr>
              <p:cNvSpPr/>
              <p:nvPr/>
            </p:nvSpPr>
            <p:spPr>
              <a:xfrm rot="5400000">
                <a:off x="7227152" y="876456"/>
                <a:ext cx="2906118" cy="578767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3565EC29-1ED9-4BB5-AC51-756EB897D816}"/>
                  </a:ext>
                </a:extLst>
              </p:cNvPr>
              <p:cNvSpPr/>
              <p:nvPr/>
            </p:nvSpPr>
            <p:spPr>
              <a:xfrm>
                <a:off x="6233787" y="4020815"/>
                <a:ext cx="914400" cy="9144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DBD8DA34-2229-4F5B-8337-C077473D3C57}"/>
                  </a:ext>
                </a:extLst>
              </p:cNvPr>
              <p:cNvSpPr/>
              <p:nvPr/>
            </p:nvSpPr>
            <p:spPr>
              <a:xfrm>
                <a:off x="6548483" y="4335511"/>
                <a:ext cx="285007" cy="28500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AC0D6F75-0C79-449C-AF5E-EBA489B3178B}"/>
                  </a:ext>
                </a:extLst>
              </p:cNvPr>
              <p:cNvSpPr/>
              <p:nvPr/>
            </p:nvSpPr>
            <p:spPr>
              <a:xfrm>
                <a:off x="10833675" y="4006408"/>
                <a:ext cx="463235" cy="46323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4B8E095-5AEA-1277-430A-2B6FA363523D}"/>
                </a:ext>
              </a:extLst>
            </p:cNvPr>
            <p:cNvSpPr txBox="1"/>
            <p:nvPr/>
          </p:nvSpPr>
          <p:spPr>
            <a:xfrm>
              <a:off x="2882940" y="2102630"/>
              <a:ext cx="1184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</a:t>
              </a:r>
              <a:r>
                <a:rPr lang="ko-KR" altLang="en-US" dirty="0"/>
                <a:t>번째 낮</a:t>
              </a: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25E34A6-BB5E-1DC4-5D8A-189FA2FF87BD}"/>
                </a:ext>
              </a:extLst>
            </p:cNvPr>
            <p:cNvSpPr/>
            <p:nvPr/>
          </p:nvSpPr>
          <p:spPr>
            <a:xfrm>
              <a:off x="5501189" y="2566414"/>
              <a:ext cx="419541" cy="41954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지도</a:t>
              </a: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A267E6F2-B40D-4397-E5D7-1AF9D78C7B0A}"/>
                </a:ext>
              </a:extLst>
            </p:cNvPr>
            <p:cNvSpPr/>
            <p:nvPr/>
          </p:nvSpPr>
          <p:spPr>
            <a:xfrm>
              <a:off x="5501189" y="2083665"/>
              <a:ext cx="419541" cy="41954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05D8A7DF-3682-6905-E203-86390B9987FE}"/>
                </a:ext>
              </a:extLst>
            </p:cNvPr>
            <p:cNvGrpSpPr/>
            <p:nvPr/>
          </p:nvGrpSpPr>
          <p:grpSpPr>
            <a:xfrm>
              <a:off x="1652494" y="2164101"/>
              <a:ext cx="363748" cy="200055"/>
              <a:chOff x="1448497" y="2553684"/>
              <a:chExt cx="406631" cy="223642"/>
            </a:xfrm>
          </p:grpSpPr>
          <p:pic>
            <p:nvPicPr>
              <p:cNvPr id="44" name="그래픽 43" descr="눈 단색으로 채워진">
                <a:extLst>
                  <a:ext uri="{FF2B5EF4-FFF2-40B4-BE49-F238E27FC236}">
                    <a16:creationId xmlns:a16="http://schemas.microsoft.com/office/drawing/2014/main" id="{F6A77440-771A-054D-5950-80079844E5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448497" y="2566567"/>
                <a:ext cx="190527" cy="190527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54C5BF4-7F77-7B10-F85E-2FFE261E83EB}"/>
                  </a:ext>
                </a:extLst>
              </p:cNvPr>
              <p:cNvSpPr txBox="1"/>
              <p:nvPr/>
            </p:nvSpPr>
            <p:spPr>
              <a:xfrm>
                <a:off x="1591348" y="2553684"/>
                <a:ext cx="263780" cy="223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00" b="1" dirty="0"/>
                  <a:t>2</a:t>
                </a:r>
                <a:endParaRPr lang="ko-KR" altLang="en-US" sz="700" b="1" dirty="0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11AD1081-0245-9719-B62E-D89A74BDC024}"/>
                </a:ext>
              </a:extLst>
            </p:cNvPr>
            <p:cNvGrpSpPr/>
            <p:nvPr/>
          </p:nvGrpSpPr>
          <p:grpSpPr>
            <a:xfrm>
              <a:off x="1190521" y="2081631"/>
              <a:ext cx="388091" cy="282525"/>
              <a:chOff x="548857" y="2490407"/>
              <a:chExt cx="524245" cy="381643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29461230-0307-0380-1A9F-87DA2F94A943}"/>
                  </a:ext>
                </a:extLst>
              </p:cNvPr>
              <p:cNvGrpSpPr/>
              <p:nvPr/>
            </p:nvGrpSpPr>
            <p:grpSpPr>
              <a:xfrm>
                <a:off x="548857" y="2490407"/>
                <a:ext cx="524245" cy="347194"/>
                <a:chOff x="548857" y="2490407"/>
                <a:chExt cx="524245" cy="347194"/>
              </a:xfrm>
            </p:grpSpPr>
            <p:pic>
              <p:nvPicPr>
                <p:cNvPr id="54" name="그래픽 53" descr="사용자 단색으로 채워진">
                  <a:extLst>
                    <a:ext uri="{FF2B5EF4-FFF2-40B4-BE49-F238E27FC236}">
                      <a16:creationId xmlns:a16="http://schemas.microsoft.com/office/drawing/2014/main" id="{E10DAAC2-C2C5-86CE-DE09-0FD0C7D51D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9942" y="2490407"/>
                  <a:ext cx="343160" cy="343160"/>
                </a:xfrm>
                <a:prstGeom prst="rect">
                  <a:avLst/>
                </a:prstGeom>
              </p:spPr>
            </p:pic>
            <p:pic>
              <p:nvPicPr>
                <p:cNvPr id="6" name="그래픽 5" descr="사용자 단색으로 채워진">
                  <a:extLst>
                    <a:ext uri="{FF2B5EF4-FFF2-40B4-BE49-F238E27FC236}">
                      <a16:creationId xmlns:a16="http://schemas.microsoft.com/office/drawing/2014/main" id="{DB1AA0D2-E110-914B-A716-315504AE29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8857" y="2494441"/>
                  <a:ext cx="343160" cy="343160"/>
                </a:xfrm>
                <a:prstGeom prst="rect">
                  <a:avLst/>
                </a:prstGeom>
              </p:spPr>
            </p:pic>
          </p:grpSp>
          <p:pic>
            <p:nvPicPr>
              <p:cNvPr id="52" name="그래픽 51" descr="사용자 단색으로 채워진">
                <a:extLst>
                  <a:ext uri="{FF2B5EF4-FFF2-40B4-BE49-F238E27FC236}">
                    <a16:creationId xmlns:a16="http://schemas.microsoft.com/office/drawing/2014/main" id="{52342314-50C5-32E1-9025-08EAB0C6AD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36492" y="2528890"/>
                <a:ext cx="343160" cy="343160"/>
              </a:xfrm>
              <a:prstGeom prst="rect">
                <a:avLst/>
              </a:prstGeom>
            </p:spPr>
          </p:pic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E10F43C-E671-83EF-9F85-8D5F739BA42F}"/>
                </a:ext>
              </a:extLst>
            </p:cNvPr>
            <p:cNvSpPr txBox="1"/>
            <p:nvPr/>
          </p:nvSpPr>
          <p:spPr>
            <a:xfrm>
              <a:off x="1158650" y="2324855"/>
              <a:ext cx="4235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/>
                <a:t>N / 10</a:t>
              </a:r>
              <a:endParaRPr lang="ko-KR" altLang="en-US" sz="600" b="1" dirty="0"/>
            </a:p>
          </p:txBody>
        </p:sp>
        <p:pic>
          <p:nvPicPr>
            <p:cNvPr id="70" name="그래픽 69" descr="말풍선 단색으로 채워진">
              <a:extLst>
                <a:ext uri="{FF2B5EF4-FFF2-40B4-BE49-F238E27FC236}">
                  <a16:creationId xmlns:a16="http://schemas.microsoft.com/office/drawing/2014/main" id="{2A671AF2-3E26-B7C8-0135-D648C8E11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019207" y="2095634"/>
              <a:ext cx="280314" cy="280314"/>
            </a:xfrm>
            <a:prstGeom prst="rect">
              <a:avLst/>
            </a:prstGeom>
          </p:spPr>
        </p:pic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CAB150D8-4F15-6D0B-0375-AE27917B31DF}"/>
                </a:ext>
              </a:extLst>
            </p:cNvPr>
            <p:cNvGrpSpPr/>
            <p:nvPr/>
          </p:nvGrpSpPr>
          <p:grpSpPr>
            <a:xfrm>
              <a:off x="4815082" y="3976705"/>
              <a:ext cx="591972" cy="522170"/>
              <a:chOff x="4634201" y="4690825"/>
              <a:chExt cx="591972" cy="522170"/>
            </a:xfrm>
          </p:grpSpPr>
          <p:sp>
            <p:nvSpPr>
              <p:cNvPr id="104" name="타원 103">
                <a:extLst>
                  <a:ext uri="{FF2B5EF4-FFF2-40B4-BE49-F238E27FC236}">
                    <a16:creationId xmlns:a16="http://schemas.microsoft.com/office/drawing/2014/main" id="{1482B5B5-06BB-D671-1A4C-06BFB96126DF}"/>
                  </a:ext>
                </a:extLst>
              </p:cNvPr>
              <p:cNvSpPr/>
              <p:nvPr/>
            </p:nvSpPr>
            <p:spPr>
              <a:xfrm>
                <a:off x="4669102" y="4690825"/>
                <a:ext cx="522170" cy="52217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94351E48-811B-275A-A7EA-FD4CB49D705F}"/>
                  </a:ext>
                </a:extLst>
              </p:cNvPr>
              <p:cNvSpPr txBox="1"/>
              <p:nvPr/>
            </p:nvSpPr>
            <p:spPr>
              <a:xfrm>
                <a:off x="4634201" y="4828799"/>
                <a:ext cx="591972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</a:rPr>
                  <a:t>START</a:t>
                </a:r>
                <a:endParaRPr lang="ko-KR" alt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B388687E-00B3-C479-663B-214CDB0AFEF5}"/>
              </a:ext>
            </a:extLst>
          </p:cNvPr>
          <p:cNvGrpSpPr/>
          <p:nvPr/>
        </p:nvGrpSpPr>
        <p:grpSpPr>
          <a:xfrm>
            <a:off x="3460247" y="2087611"/>
            <a:ext cx="3854475" cy="2420230"/>
            <a:chOff x="2717876" y="2715139"/>
            <a:chExt cx="4094823" cy="2571145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AB02413E-ADD8-1BB9-120D-479C9F5F7B0E}"/>
                </a:ext>
              </a:extLst>
            </p:cNvPr>
            <p:cNvSpPr/>
            <p:nvPr/>
          </p:nvSpPr>
          <p:spPr>
            <a:xfrm>
              <a:off x="2717876" y="3439443"/>
              <a:ext cx="369455" cy="4212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79B4005-9FB7-8434-9B9E-3966E0864935}"/>
                </a:ext>
              </a:extLst>
            </p:cNvPr>
            <p:cNvSpPr txBox="1"/>
            <p:nvPr/>
          </p:nvSpPr>
          <p:spPr>
            <a:xfrm>
              <a:off x="3171475" y="3501134"/>
              <a:ext cx="7232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닉네임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3D0B59E7-1A09-1AF9-0595-FF3471BF1CEE}"/>
                </a:ext>
              </a:extLst>
            </p:cNvPr>
            <p:cNvSpPr/>
            <p:nvPr/>
          </p:nvSpPr>
          <p:spPr>
            <a:xfrm>
              <a:off x="4680170" y="3538967"/>
              <a:ext cx="226723" cy="22220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3" name="그래픽 72" descr="배지 체크 표시1 윤곽선">
              <a:extLst>
                <a:ext uri="{FF2B5EF4-FFF2-40B4-BE49-F238E27FC236}">
                  <a16:creationId xmlns:a16="http://schemas.microsoft.com/office/drawing/2014/main" id="{2E99EBE8-1289-2D3E-7C05-39805F43AA7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635358" y="3480943"/>
              <a:ext cx="316345" cy="316345"/>
            </a:xfrm>
            <a:prstGeom prst="rect">
              <a:avLst/>
            </a:prstGeom>
          </p:spPr>
        </p:pic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E4D0B564-680A-1773-C4DC-BE2129B8E4CE}"/>
                </a:ext>
              </a:extLst>
            </p:cNvPr>
            <p:cNvSpPr/>
            <p:nvPr/>
          </p:nvSpPr>
          <p:spPr>
            <a:xfrm>
              <a:off x="2717876" y="4097992"/>
              <a:ext cx="369455" cy="4212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E85081E-05C6-7565-874E-55BCAA25ABAF}"/>
                </a:ext>
              </a:extLst>
            </p:cNvPr>
            <p:cNvSpPr txBox="1"/>
            <p:nvPr/>
          </p:nvSpPr>
          <p:spPr>
            <a:xfrm>
              <a:off x="3171475" y="4159683"/>
              <a:ext cx="7232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닉네임</a:t>
              </a: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94AB66FA-1848-0FDC-8042-F80BFF4004F8}"/>
                </a:ext>
              </a:extLst>
            </p:cNvPr>
            <p:cNvSpPr/>
            <p:nvPr/>
          </p:nvSpPr>
          <p:spPr>
            <a:xfrm>
              <a:off x="4680170" y="4197516"/>
              <a:ext cx="226723" cy="22220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8FD4EEE1-1156-49D2-EA40-65845DCD78EB}"/>
                </a:ext>
              </a:extLst>
            </p:cNvPr>
            <p:cNvSpPr/>
            <p:nvPr/>
          </p:nvSpPr>
          <p:spPr>
            <a:xfrm>
              <a:off x="2717876" y="4803185"/>
              <a:ext cx="369455" cy="4212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37A6C37-F9E2-4311-5AC4-91BDFF65EF64}"/>
                </a:ext>
              </a:extLst>
            </p:cNvPr>
            <p:cNvSpPr txBox="1"/>
            <p:nvPr/>
          </p:nvSpPr>
          <p:spPr>
            <a:xfrm>
              <a:off x="3171475" y="4864876"/>
              <a:ext cx="7232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닉네임</a:t>
              </a: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DE3633F2-B99F-031D-15A4-25DE365BF74A}"/>
                </a:ext>
              </a:extLst>
            </p:cNvPr>
            <p:cNvSpPr/>
            <p:nvPr/>
          </p:nvSpPr>
          <p:spPr>
            <a:xfrm>
              <a:off x="4680170" y="4902709"/>
              <a:ext cx="226723" cy="22220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9802AC54-C249-BED4-936F-B94A6DDB0B12}"/>
                </a:ext>
              </a:extLst>
            </p:cNvPr>
            <p:cNvSpPr/>
            <p:nvPr/>
          </p:nvSpPr>
          <p:spPr>
            <a:xfrm>
              <a:off x="5387182" y="3439443"/>
              <a:ext cx="369455" cy="4212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E144E22-88BB-8E42-BE08-863E6CE35B13}"/>
                </a:ext>
              </a:extLst>
            </p:cNvPr>
            <p:cNvSpPr txBox="1"/>
            <p:nvPr/>
          </p:nvSpPr>
          <p:spPr>
            <a:xfrm>
              <a:off x="5840781" y="3501134"/>
              <a:ext cx="7232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닉네임</a:t>
              </a: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9B853742-6EDF-C377-886F-1EDEBECD161A}"/>
                </a:ext>
              </a:extLst>
            </p:cNvPr>
            <p:cNvSpPr/>
            <p:nvPr/>
          </p:nvSpPr>
          <p:spPr>
            <a:xfrm>
              <a:off x="5387182" y="4097992"/>
              <a:ext cx="369455" cy="4212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1A90354-2AF0-1C60-1C1D-3D72B439AE6D}"/>
                </a:ext>
              </a:extLst>
            </p:cNvPr>
            <p:cNvSpPr txBox="1"/>
            <p:nvPr/>
          </p:nvSpPr>
          <p:spPr>
            <a:xfrm>
              <a:off x="5840781" y="4159683"/>
              <a:ext cx="7232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닉네임</a:t>
              </a: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1D62415B-A293-6F83-8ED3-E3219671BE0B}"/>
                </a:ext>
              </a:extLst>
            </p:cNvPr>
            <p:cNvSpPr/>
            <p:nvPr/>
          </p:nvSpPr>
          <p:spPr>
            <a:xfrm>
              <a:off x="5387182" y="4803185"/>
              <a:ext cx="369455" cy="4212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084DD7C-7AD3-4080-0851-AEB0924BDE24}"/>
                </a:ext>
              </a:extLst>
            </p:cNvPr>
            <p:cNvSpPr txBox="1"/>
            <p:nvPr/>
          </p:nvSpPr>
          <p:spPr>
            <a:xfrm>
              <a:off x="5840781" y="4864876"/>
              <a:ext cx="7232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닉네임</a:t>
              </a:r>
            </a:p>
          </p:txBody>
        </p:sp>
        <p:sp>
          <p:nvSpPr>
            <p:cNvPr id="88" name="말풍선: 사각형 87">
              <a:extLst>
                <a:ext uri="{FF2B5EF4-FFF2-40B4-BE49-F238E27FC236}">
                  <a16:creationId xmlns:a16="http://schemas.microsoft.com/office/drawing/2014/main" id="{EB3399CB-9877-E939-226F-65580CE9DEF7}"/>
                </a:ext>
              </a:extLst>
            </p:cNvPr>
            <p:cNvSpPr/>
            <p:nvPr/>
          </p:nvSpPr>
          <p:spPr>
            <a:xfrm rot="16200000" flipH="1">
              <a:off x="3485613" y="1959199"/>
              <a:ext cx="2571145" cy="4083026"/>
            </a:xfrm>
            <a:prstGeom prst="wedgeRectCallout">
              <a:avLst>
                <a:gd name="adj1" fmla="val -38795"/>
                <a:gd name="adj2" fmla="val 55184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E37C1F90-65B8-A9A3-89E9-4323AD769602}"/>
                </a:ext>
              </a:extLst>
            </p:cNvPr>
            <p:cNvSpPr/>
            <p:nvPr/>
          </p:nvSpPr>
          <p:spPr>
            <a:xfrm>
              <a:off x="2977125" y="4961661"/>
              <a:ext cx="3566015" cy="2937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내용</a:t>
              </a:r>
            </a:p>
          </p:txBody>
        </p:sp>
        <p:pic>
          <p:nvPicPr>
            <p:cNvPr id="90" name="그래픽 89" descr="방향 윤곽선">
              <a:extLst>
                <a:ext uri="{FF2B5EF4-FFF2-40B4-BE49-F238E27FC236}">
                  <a16:creationId xmlns:a16="http://schemas.microsoft.com/office/drawing/2014/main" id="{CA892196-1AD9-DF26-43F3-2B7F35EB58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2698813">
              <a:off x="6208684" y="4971907"/>
              <a:ext cx="266628" cy="266628"/>
            </a:xfrm>
            <a:prstGeom prst="rect">
              <a:avLst/>
            </a:prstGeom>
          </p:spPr>
        </p:pic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1C54385E-69C3-0EF9-E184-F75C0F860F9E}"/>
                </a:ext>
              </a:extLst>
            </p:cNvPr>
            <p:cNvSpPr/>
            <p:nvPr/>
          </p:nvSpPr>
          <p:spPr>
            <a:xfrm>
              <a:off x="2890841" y="2986686"/>
              <a:ext cx="3209976" cy="3946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내용</a:t>
              </a: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FF575FB9-ADC0-FCC0-049C-70A892BD3FC7}"/>
                </a:ext>
              </a:extLst>
            </p:cNvPr>
            <p:cNvSpPr/>
            <p:nvPr/>
          </p:nvSpPr>
          <p:spPr>
            <a:xfrm>
              <a:off x="2881072" y="3677072"/>
              <a:ext cx="3209975" cy="3946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내용</a:t>
              </a:r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4CFC908A-B377-C7E0-5CDC-49CD22CB730A}"/>
                </a:ext>
              </a:extLst>
            </p:cNvPr>
            <p:cNvSpPr/>
            <p:nvPr/>
          </p:nvSpPr>
          <p:spPr>
            <a:xfrm>
              <a:off x="2957277" y="2752440"/>
              <a:ext cx="178764" cy="20382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D02F6AF-F19F-4699-69B8-6B43824CA77E}"/>
                </a:ext>
              </a:extLst>
            </p:cNvPr>
            <p:cNvSpPr txBox="1"/>
            <p:nvPr/>
          </p:nvSpPr>
          <p:spPr>
            <a:xfrm>
              <a:off x="3121829" y="2763646"/>
              <a:ext cx="7232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닉네임</a:t>
              </a:r>
              <a:r>
                <a:rPr lang="en-US" altLang="ko-KR" sz="900" dirty="0"/>
                <a:t>1</a:t>
              </a:r>
              <a:endParaRPr lang="ko-KR" altLang="en-US" sz="900" dirty="0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2A1D7490-2271-AD2B-2975-4AE3E60137C2}"/>
                </a:ext>
              </a:extLst>
            </p:cNvPr>
            <p:cNvSpPr/>
            <p:nvPr/>
          </p:nvSpPr>
          <p:spPr>
            <a:xfrm>
              <a:off x="2971489" y="3439411"/>
              <a:ext cx="178764" cy="20382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839D7F9-E985-F2BE-5C86-F719124B7C77}"/>
                </a:ext>
              </a:extLst>
            </p:cNvPr>
            <p:cNvSpPr txBox="1"/>
            <p:nvPr/>
          </p:nvSpPr>
          <p:spPr>
            <a:xfrm>
              <a:off x="3136041" y="3450617"/>
              <a:ext cx="7232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닉네임</a:t>
              </a:r>
              <a:r>
                <a:rPr lang="en-US" altLang="ko-KR" sz="900" dirty="0"/>
                <a:t>2</a:t>
              </a:r>
              <a:endParaRPr lang="ko-KR" altLang="en-US" sz="900" dirty="0"/>
            </a:p>
          </p:txBody>
        </p:sp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64A069D6-2D30-941F-E266-5B67EAC45D1E}"/>
                </a:ext>
              </a:extLst>
            </p:cNvPr>
            <p:cNvSpPr/>
            <p:nvPr/>
          </p:nvSpPr>
          <p:spPr>
            <a:xfrm>
              <a:off x="2881072" y="4345072"/>
              <a:ext cx="3209975" cy="3946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내용</a:t>
              </a:r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99205F96-E90E-CAA9-7474-D7696D6E69CB}"/>
                </a:ext>
              </a:extLst>
            </p:cNvPr>
            <p:cNvSpPr/>
            <p:nvPr/>
          </p:nvSpPr>
          <p:spPr>
            <a:xfrm>
              <a:off x="2971489" y="4107411"/>
              <a:ext cx="178764" cy="20382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1F035B1-47B1-E66F-E6C7-7AAC58FD42F7}"/>
                </a:ext>
              </a:extLst>
            </p:cNvPr>
            <p:cNvSpPr txBox="1"/>
            <p:nvPr/>
          </p:nvSpPr>
          <p:spPr>
            <a:xfrm>
              <a:off x="3136041" y="4118617"/>
              <a:ext cx="7232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닉네임</a:t>
              </a:r>
              <a:r>
                <a:rPr lang="en-US" altLang="ko-KR" sz="900" dirty="0"/>
                <a:t>3</a:t>
              </a:r>
              <a:endParaRPr lang="ko-KR" altLang="en-US" sz="900" dirty="0"/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46DD2DF7-BA10-B45C-02E5-A07C3D7F943C}"/>
              </a:ext>
            </a:extLst>
          </p:cNvPr>
          <p:cNvSpPr txBox="1"/>
          <p:nvPr/>
        </p:nvSpPr>
        <p:spPr>
          <a:xfrm>
            <a:off x="2712208" y="5084259"/>
            <a:ext cx="65213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채팅 내용은 상하 스크롤로 위에 내용 확인 가능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한 사람이 연속으로 채팅을 칠 경우 채팅 박스 크기만 늘어남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891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9D97A800-8007-CC1F-F039-45603324B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024" y="2078151"/>
            <a:ext cx="4801753" cy="2683884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150DFB16-EC1C-DC4B-0CE7-7DA5ABB04E40}"/>
              </a:ext>
            </a:extLst>
          </p:cNvPr>
          <p:cNvGrpSpPr/>
          <p:nvPr/>
        </p:nvGrpSpPr>
        <p:grpSpPr>
          <a:xfrm>
            <a:off x="8167966" y="2144797"/>
            <a:ext cx="449177" cy="276999"/>
            <a:chOff x="1980136" y="1810255"/>
            <a:chExt cx="449177" cy="276999"/>
          </a:xfrm>
        </p:grpSpPr>
        <p:pic>
          <p:nvPicPr>
            <p:cNvPr id="124" name="그래픽 123" descr="눈 단색으로 채워진">
              <a:extLst>
                <a:ext uri="{FF2B5EF4-FFF2-40B4-BE49-F238E27FC236}">
                  <a16:creationId xmlns:a16="http://schemas.microsoft.com/office/drawing/2014/main" id="{DEB81249-96B8-3976-C62E-752D9B4DF2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80136" y="1865247"/>
              <a:ext cx="190527" cy="190527"/>
            </a:xfrm>
            <a:prstGeom prst="rect">
              <a:avLst/>
            </a:prstGeom>
          </p:spPr>
        </p:pic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42130DE-DB18-534A-9FE7-1436A4AFC343}"/>
                </a:ext>
              </a:extLst>
            </p:cNvPr>
            <p:cNvSpPr txBox="1"/>
            <p:nvPr/>
          </p:nvSpPr>
          <p:spPr>
            <a:xfrm>
              <a:off x="2154879" y="1810255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2</a:t>
              </a:r>
              <a:endParaRPr lang="ko-KR" altLang="en-US" sz="1200" b="1" dirty="0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5F61081-0A94-40FC-AE3F-67BEA706BB70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828617-520D-C075-5389-629508157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11" y="2063235"/>
            <a:ext cx="4801753" cy="2683884"/>
          </a:xfrm>
          <a:prstGeom prst="rect">
            <a:avLst/>
          </a:prstGeom>
        </p:spPr>
      </p:pic>
      <p:pic>
        <p:nvPicPr>
          <p:cNvPr id="5" name="그래픽 4" descr="터치 스크린 단색으로 채워진">
            <a:extLst>
              <a:ext uri="{FF2B5EF4-FFF2-40B4-BE49-F238E27FC236}">
                <a16:creationId xmlns:a16="http://schemas.microsoft.com/office/drawing/2014/main" id="{CC2D3E92-D92C-0070-A1E2-23B2FA814C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9760522">
            <a:off x="537520" y="2146162"/>
            <a:ext cx="743979" cy="743979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52FEEEC-187A-CC97-7BED-45EA90F5B8F3}"/>
              </a:ext>
            </a:extLst>
          </p:cNvPr>
          <p:cNvSpPr/>
          <p:nvPr/>
        </p:nvSpPr>
        <p:spPr>
          <a:xfrm>
            <a:off x="5625539" y="3237379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0F30BDF-851D-8759-B7AD-E197FECBF7F1}"/>
              </a:ext>
            </a:extLst>
          </p:cNvPr>
          <p:cNvSpPr/>
          <p:nvPr/>
        </p:nvSpPr>
        <p:spPr>
          <a:xfrm>
            <a:off x="7378137" y="2321066"/>
            <a:ext cx="3819525" cy="2168222"/>
          </a:xfrm>
          <a:prstGeom prst="roundRect">
            <a:avLst/>
          </a:prstGeom>
          <a:solidFill>
            <a:srgbClr val="D0CEC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E24F33-A2D4-B564-3F06-43A2A8DE24CC}"/>
              </a:ext>
            </a:extLst>
          </p:cNvPr>
          <p:cNvSpPr txBox="1"/>
          <p:nvPr/>
        </p:nvSpPr>
        <p:spPr>
          <a:xfrm>
            <a:off x="7679764" y="2430929"/>
            <a:ext cx="1361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RED</a:t>
            </a:r>
            <a:r>
              <a:rPr lang="ko-KR" altLang="en-US" b="1" dirty="0"/>
              <a:t> </a:t>
            </a:r>
            <a:r>
              <a:rPr lang="en-US" altLang="ko-KR" b="1" dirty="0"/>
              <a:t>TEAM</a:t>
            </a:r>
            <a:endParaRPr lang="ko-KR" altLang="en-US" b="1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6AEF52B-6CF6-40FF-AE11-636960B8AACB}"/>
              </a:ext>
            </a:extLst>
          </p:cNvPr>
          <p:cNvCxnSpPr>
            <a:cxnSpLocks/>
          </p:cNvCxnSpPr>
          <p:nvPr/>
        </p:nvCxnSpPr>
        <p:spPr>
          <a:xfrm>
            <a:off x="9287899" y="2446601"/>
            <a:ext cx="0" cy="165875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C7A6618-4894-3435-86AF-3B9D8C91CAF3}"/>
              </a:ext>
            </a:extLst>
          </p:cNvPr>
          <p:cNvGrpSpPr/>
          <p:nvPr/>
        </p:nvGrpSpPr>
        <p:grpSpPr>
          <a:xfrm>
            <a:off x="7705900" y="2799486"/>
            <a:ext cx="1315384" cy="1305866"/>
            <a:chOff x="7576764" y="3253733"/>
            <a:chExt cx="1509808" cy="149888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29CF4-9FE8-813B-E57C-E7786257CDB4}"/>
                </a:ext>
              </a:extLst>
            </p:cNvPr>
            <p:cNvSpPr txBox="1"/>
            <p:nvPr/>
          </p:nvSpPr>
          <p:spPr>
            <a:xfrm>
              <a:off x="7904497" y="3290122"/>
              <a:ext cx="62709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/>
                <a:t>플레이어 </a:t>
              </a:r>
              <a:r>
                <a:rPr lang="en-US" altLang="ko-KR" sz="700" b="1" dirty="0"/>
                <a:t>1</a:t>
              </a:r>
              <a:endParaRPr lang="ko-KR" altLang="en-US" sz="700" b="1" dirty="0"/>
            </a:p>
          </p:txBody>
        </p:sp>
        <p:pic>
          <p:nvPicPr>
            <p:cNvPr id="14" name="그림 13" descr="인형, 벡터그래픽이(가) 표시된 사진&#10;&#10;자동 생성된 설명">
              <a:extLst>
                <a:ext uri="{FF2B5EF4-FFF2-40B4-BE49-F238E27FC236}">
                  <a16:creationId xmlns:a16="http://schemas.microsoft.com/office/drawing/2014/main" id="{073DE485-74D6-A49E-3F6E-79E4C7102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6764" y="3253733"/>
              <a:ext cx="300412" cy="27283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A8AD6B3-4B07-6FE9-C8C3-9B5E9328401F}"/>
                </a:ext>
              </a:extLst>
            </p:cNvPr>
            <p:cNvSpPr txBox="1"/>
            <p:nvPr/>
          </p:nvSpPr>
          <p:spPr>
            <a:xfrm>
              <a:off x="8524644" y="3282426"/>
              <a:ext cx="5517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READY!</a:t>
              </a:r>
              <a:endParaRPr lang="ko-KR" altLang="en-US" sz="800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D19E4AF-F6FF-B7E5-B45B-D0A5E8DA2A2B}"/>
                </a:ext>
              </a:extLst>
            </p:cNvPr>
            <p:cNvSpPr txBox="1"/>
            <p:nvPr/>
          </p:nvSpPr>
          <p:spPr>
            <a:xfrm>
              <a:off x="7904497" y="3590743"/>
              <a:ext cx="62709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/>
                <a:t>플레이어 </a:t>
              </a:r>
              <a:r>
                <a:rPr lang="en-US" altLang="ko-KR" sz="700" b="1" dirty="0"/>
                <a:t>2</a:t>
              </a:r>
              <a:endParaRPr lang="ko-KR" altLang="en-US" sz="700" b="1" dirty="0"/>
            </a:p>
          </p:txBody>
        </p:sp>
        <p:pic>
          <p:nvPicPr>
            <p:cNvPr id="34" name="그림 33" descr="인형, 벡터그래픽이(가) 표시된 사진&#10;&#10;자동 생성된 설명">
              <a:extLst>
                <a:ext uri="{FF2B5EF4-FFF2-40B4-BE49-F238E27FC236}">
                  <a16:creationId xmlns:a16="http://schemas.microsoft.com/office/drawing/2014/main" id="{A7B6B6BE-53D1-03AD-138A-E264B1C48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6764" y="3554354"/>
              <a:ext cx="300412" cy="272831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8392998-45F6-CEFA-EFBD-E5D6C9D23E0F}"/>
                </a:ext>
              </a:extLst>
            </p:cNvPr>
            <p:cNvSpPr txBox="1"/>
            <p:nvPr/>
          </p:nvSpPr>
          <p:spPr>
            <a:xfrm>
              <a:off x="8524644" y="3583047"/>
              <a:ext cx="5517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READY!</a:t>
              </a:r>
              <a:endParaRPr lang="ko-KR" altLang="en-US" sz="800" b="1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8B57DE7-C944-1333-AF4D-0A5676DC2423}"/>
                </a:ext>
              </a:extLst>
            </p:cNvPr>
            <p:cNvSpPr txBox="1"/>
            <p:nvPr/>
          </p:nvSpPr>
          <p:spPr>
            <a:xfrm>
              <a:off x="7904497" y="3909086"/>
              <a:ext cx="62709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/>
                <a:t>플레이어 </a:t>
              </a:r>
              <a:r>
                <a:rPr lang="en-US" altLang="ko-KR" sz="700" b="1" dirty="0"/>
                <a:t>3</a:t>
              </a:r>
              <a:endParaRPr lang="ko-KR" altLang="en-US" sz="700" b="1" dirty="0"/>
            </a:p>
          </p:txBody>
        </p:sp>
        <p:pic>
          <p:nvPicPr>
            <p:cNvPr id="37" name="그림 36" descr="인형, 벡터그래픽이(가) 표시된 사진&#10;&#10;자동 생성된 설명">
              <a:extLst>
                <a:ext uri="{FF2B5EF4-FFF2-40B4-BE49-F238E27FC236}">
                  <a16:creationId xmlns:a16="http://schemas.microsoft.com/office/drawing/2014/main" id="{3F0F6C39-FCB6-3791-606B-A6AE3F314D8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6764" y="3872697"/>
              <a:ext cx="300412" cy="272831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C59031C-0BB4-6B6D-7144-884FF2E8364F}"/>
                </a:ext>
              </a:extLst>
            </p:cNvPr>
            <p:cNvSpPr txBox="1"/>
            <p:nvPr/>
          </p:nvSpPr>
          <p:spPr>
            <a:xfrm>
              <a:off x="8524644" y="3901390"/>
              <a:ext cx="5517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READY!</a:t>
              </a:r>
              <a:endParaRPr lang="ko-KR" altLang="en-US" sz="800" b="1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7551502-509B-23F9-366F-66066CBBE022}"/>
                </a:ext>
              </a:extLst>
            </p:cNvPr>
            <p:cNvSpPr txBox="1"/>
            <p:nvPr/>
          </p:nvSpPr>
          <p:spPr>
            <a:xfrm>
              <a:off x="7907442" y="4227429"/>
              <a:ext cx="62709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/>
                <a:t>플레이어 </a:t>
              </a:r>
              <a:r>
                <a:rPr lang="en-US" altLang="ko-KR" sz="700" b="1" dirty="0"/>
                <a:t>4</a:t>
              </a:r>
              <a:endParaRPr lang="ko-KR" altLang="en-US" sz="700" b="1" dirty="0"/>
            </a:p>
          </p:txBody>
        </p:sp>
        <p:pic>
          <p:nvPicPr>
            <p:cNvPr id="44" name="그림 43" descr="인형, 벡터그래픽이(가) 표시된 사진&#10;&#10;자동 생성된 설명">
              <a:extLst>
                <a:ext uri="{FF2B5EF4-FFF2-40B4-BE49-F238E27FC236}">
                  <a16:creationId xmlns:a16="http://schemas.microsoft.com/office/drawing/2014/main" id="{36F29E36-89AC-C49F-BE53-573DD459C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9709" y="4191040"/>
              <a:ext cx="300412" cy="272831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8436735-3C4C-8A9E-5722-96B2FB633276}"/>
                </a:ext>
              </a:extLst>
            </p:cNvPr>
            <p:cNvSpPr txBox="1"/>
            <p:nvPr/>
          </p:nvSpPr>
          <p:spPr>
            <a:xfrm>
              <a:off x="8527589" y="4219733"/>
              <a:ext cx="5517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READY!</a:t>
              </a:r>
              <a:endParaRPr lang="ko-KR" altLang="en-US" sz="800" b="1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679F759-4069-6F47-0B83-9A2EB871A789}"/>
                </a:ext>
              </a:extLst>
            </p:cNvPr>
            <p:cNvSpPr txBox="1"/>
            <p:nvPr/>
          </p:nvSpPr>
          <p:spPr>
            <a:xfrm>
              <a:off x="7914671" y="4516174"/>
              <a:ext cx="62709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/>
                <a:t>플레이어 </a:t>
              </a:r>
              <a:r>
                <a:rPr lang="en-US" altLang="ko-KR" sz="700" b="1" dirty="0"/>
                <a:t>5</a:t>
              </a:r>
              <a:endParaRPr lang="ko-KR" altLang="en-US" sz="700" b="1" dirty="0"/>
            </a:p>
          </p:txBody>
        </p:sp>
        <p:pic>
          <p:nvPicPr>
            <p:cNvPr id="48" name="그림 47" descr="인형, 벡터그래픽이(가) 표시된 사진&#10;&#10;자동 생성된 설명">
              <a:extLst>
                <a:ext uri="{FF2B5EF4-FFF2-40B4-BE49-F238E27FC236}">
                  <a16:creationId xmlns:a16="http://schemas.microsoft.com/office/drawing/2014/main" id="{B03CEE1C-817B-959D-A4FA-618E097C9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6938" y="4479785"/>
              <a:ext cx="300412" cy="272831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285713F-C712-96AB-51FC-321D3FB26919}"/>
                </a:ext>
              </a:extLst>
            </p:cNvPr>
            <p:cNvSpPr txBox="1"/>
            <p:nvPr/>
          </p:nvSpPr>
          <p:spPr>
            <a:xfrm>
              <a:off x="8534818" y="4508478"/>
              <a:ext cx="5517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READY!</a:t>
              </a:r>
              <a:endParaRPr lang="ko-KR" altLang="en-US" sz="800" b="1" dirty="0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0E968CA9-3688-E474-CD89-CE710CEDB0F8}"/>
              </a:ext>
            </a:extLst>
          </p:cNvPr>
          <p:cNvGrpSpPr/>
          <p:nvPr/>
        </p:nvGrpSpPr>
        <p:grpSpPr>
          <a:xfrm>
            <a:off x="9625521" y="2831189"/>
            <a:ext cx="1255941" cy="1246853"/>
            <a:chOff x="7576764" y="3253733"/>
            <a:chExt cx="1509808" cy="1498883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4B5AAD0-213E-9579-15B7-FFB95B5CF5F4}"/>
                </a:ext>
              </a:extLst>
            </p:cNvPr>
            <p:cNvSpPr txBox="1"/>
            <p:nvPr/>
          </p:nvSpPr>
          <p:spPr>
            <a:xfrm>
              <a:off x="7904497" y="3290122"/>
              <a:ext cx="62709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/>
                <a:t>플레이어 </a:t>
              </a:r>
              <a:r>
                <a:rPr lang="en-US" altLang="ko-KR" sz="700" b="1" dirty="0"/>
                <a:t>6</a:t>
              </a:r>
              <a:endParaRPr lang="ko-KR" altLang="en-US" sz="700" b="1" dirty="0"/>
            </a:p>
          </p:txBody>
        </p:sp>
        <p:pic>
          <p:nvPicPr>
            <p:cNvPr id="68" name="그림 67" descr="인형, 벡터그래픽이(가) 표시된 사진&#10;&#10;자동 생성된 설명">
              <a:extLst>
                <a:ext uri="{FF2B5EF4-FFF2-40B4-BE49-F238E27FC236}">
                  <a16:creationId xmlns:a16="http://schemas.microsoft.com/office/drawing/2014/main" id="{7367EB9C-FAA2-9EDF-5102-979F7C015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6764" y="3253733"/>
              <a:ext cx="300412" cy="272831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E42A369-6F12-0696-54F2-D284E7F70C2E}"/>
                </a:ext>
              </a:extLst>
            </p:cNvPr>
            <p:cNvSpPr txBox="1"/>
            <p:nvPr/>
          </p:nvSpPr>
          <p:spPr>
            <a:xfrm>
              <a:off x="8524644" y="3282426"/>
              <a:ext cx="5517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READY!</a:t>
              </a:r>
              <a:endParaRPr lang="ko-KR" altLang="en-US" sz="800" b="1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7DE326D-BD0C-C2AE-A87F-C310B10AB5BD}"/>
                </a:ext>
              </a:extLst>
            </p:cNvPr>
            <p:cNvSpPr txBox="1"/>
            <p:nvPr/>
          </p:nvSpPr>
          <p:spPr>
            <a:xfrm>
              <a:off x="7904497" y="3590743"/>
              <a:ext cx="62709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/>
                <a:t>플레이어 </a:t>
              </a:r>
              <a:r>
                <a:rPr lang="en-US" altLang="ko-KR" sz="700" b="1" dirty="0"/>
                <a:t>7</a:t>
              </a:r>
              <a:endParaRPr lang="ko-KR" altLang="en-US" sz="700" b="1" dirty="0"/>
            </a:p>
          </p:txBody>
        </p:sp>
        <p:pic>
          <p:nvPicPr>
            <p:cNvPr id="71" name="그림 70" descr="인형, 벡터그래픽이(가) 표시된 사진&#10;&#10;자동 생성된 설명">
              <a:extLst>
                <a:ext uri="{FF2B5EF4-FFF2-40B4-BE49-F238E27FC236}">
                  <a16:creationId xmlns:a16="http://schemas.microsoft.com/office/drawing/2014/main" id="{98B8D840-8C5E-7C64-04F3-E60A2F12430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6764" y="3554354"/>
              <a:ext cx="300412" cy="272831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E85AA06-B565-B5DE-0C3B-DD792ED22FAD}"/>
                </a:ext>
              </a:extLst>
            </p:cNvPr>
            <p:cNvSpPr txBox="1"/>
            <p:nvPr/>
          </p:nvSpPr>
          <p:spPr>
            <a:xfrm>
              <a:off x="8524644" y="3583047"/>
              <a:ext cx="5517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READY!</a:t>
              </a:r>
              <a:endParaRPr lang="ko-KR" altLang="en-US" sz="800" b="1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B119E80-12D6-E3DC-6754-2BB76D8F3451}"/>
                </a:ext>
              </a:extLst>
            </p:cNvPr>
            <p:cNvSpPr txBox="1"/>
            <p:nvPr/>
          </p:nvSpPr>
          <p:spPr>
            <a:xfrm>
              <a:off x="7904497" y="3909086"/>
              <a:ext cx="62709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/>
                <a:t>플레이어 </a:t>
              </a:r>
              <a:r>
                <a:rPr lang="en-US" altLang="ko-KR" sz="700" b="1" dirty="0"/>
                <a:t>8</a:t>
              </a:r>
              <a:endParaRPr lang="ko-KR" altLang="en-US" sz="700" b="1" dirty="0"/>
            </a:p>
          </p:txBody>
        </p:sp>
        <p:pic>
          <p:nvPicPr>
            <p:cNvPr id="74" name="그림 73" descr="인형, 벡터그래픽이(가) 표시된 사진&#10;&#10;자동 생성된 설명">
              <a:extLst>
                <a:ext uri="{FF2B5EF4-FFF2-40B4-BE49-F238E27FC236}">
                  <a16:creationId xmlns:a16="http://schemas.microsoft.com/office/drawing/2014/main" id="{8E6B8829-AD71-29E6-D727-80C7EA679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6764" y="3872697"/>
              <a:ext cx="300412" cy="272831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673BE6A-78D1-F603-E71E-4B84C8FB6D43}"/>
                </a:ext>
              </a:extLst>
            </p:cNvPr>
            <p:cNvSpPr txBox="1"/>
            <p:nvPr/>
          </p:nvSpPr>
          <p:spPr>
            <a:xfrm>
              <a:off x="8524644" y="3901390"/>
              <a:ext cx="5517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READY!</a:t>
              </a:r>
              <a:endParaRPr lang="ko-KR" altLang="en-US" sz="800" b="1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F07E132-7362-858E-D339-3486817D5657}"/>
                </a:ext>
              </a:extLst>
            </p:cNvPr>
            <p:cNvSpPr txBox="1"/>
            <p:nvPr/>
          </p:nvSpPr>
          <p:spPr>
            <a:xfrm>
              <a:off x="7907442" y="4227429"/>
              <a:ext cx="62709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/>
                <a:t>플레이어 </a:t>
              </a:r>
              <a:r>
                <a:rPr lang="en-US" altLang="ko-KR" sz="700" b="1" dirty="0"/>
                <a:t>9</a:t>
              </a:r>
              <a:endParaRPr lang="ko-KR" altLang="en-US" sz="700" b="1" dirty="0"/>
            </a:p>
          </p:txBody>
        </p:sp>
        <p:pic>
          <p:nvPicPr>
            <p:cNvPr id="77" name="그림 76" descr="인형, 벡터그래픽이(가) 표시된 사진&#10;&#10;자동 생성된 설명">
              <a:extLst>
                <a:ext uri="{FF2B5EF4-FFF2-40B4-BE49-F238E27FC236}">
                  <a16:creationId xmlns:a16="http://schemas.microsoft.com/office/drawing/2014/main" id="{31833743-22C0-E880-3BC5-D63D15009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9709" y="4191040"/>
              <a:ext cx="300412" cy="272831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69F51F3-9303-518A-C7D7-7DFFDF69A44C}"/>
                </a:ext>
              </a:extLst>
            </p:cNvPr>
            <p:cNvSpPr txBox="1"/>
            <p:nvPr/>
          </p:nvSpPr>
          <p:spPr>
            <a:xfrm>
              <a:off x="8527589" y="4219733"/>
              <a:ext cx="5517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READY!</a:t>
              </a:r>
              <a:endParaRPr lang="ko-KR" altLang="en-US" sz="800" b="1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D2A145C-D545-4720-BBA7-D47601D5337C}"/>
                </a:ext>
              </a:extLst>
            </p:cNvPr>
            <p:cNvSpPr txBox="1"/>
            <p:nvPr/>
          </p:nvSpPr>
          <p:spPr>
            <a:xfrm>
              <a:off x="7914671" y="4516174"/>
              <a:ext cx="67839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/>
                <a:t>플레이어 </a:t>
              </a:r>
              <a:r>
                <a:rPr lang="en-US" altLang="ko-KR" sz="700" b="1" dirty="0"/>
                <a:t>10</a:t>
              </a:r>
              <a:endParaRPr lang="ko-KR" altLang="en-US" sz="700" b="1" dirty="0"/>
            </a:p>
          </p:txBody>
        </p:sp>
        <p:pic>
          <p:nvPicPr>
            <p:cNvPr id="80" name="그림 79" descr="인형, 벡터그래픽이(가) 표시된 사진&#10;&#10;자동 생성된 설명">
              <a:extLst>
                <a:ext uri="{FF2B5EF4-FFF2-40B4-BE49-F238E27FC236}">
                  <a16:creationId xmlns:a16="http://schemas.microsoft.com/office/drawing/2014/main" id="{7F0F4197-29C3-0F6C-B487-2264F67F4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6938" y="4479785"/>
              <a:ext cx="300412" cy="272831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19BB0C8-557A-337E-3E11-1700796FD973}"/>
                </a:ext>
              </a:extLst>
            </p:cNvPr>
            <p:cNvSpPr txBox="1"/>
            <p:nvPr/>
          </p:nvSpPr>
          <p:spPr>
            <a:xfrm>
              <a:off x="8534818" y="4508478"/>
              <a:ext cx="5517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READY!</a:t>
              </a:r>
              <a:endParaRPr lang="ko-KR" altLang="en-US" sz="800" b="1" dirty="0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A42D1A10-2E1B-7E1E-D757-28D1454EE37B}"/>
              </a:ext>
            </a:extLst>
          </p:cNvPr>
          <p:cNvSpPr txBox="1"/>
          <p:nvPr/>
        </p:nvSpPr>
        <p:spPr>
          <a:xfrm>
            <a:off x="9541764" y="2430154"/>
            <a:ext cx="1468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BLUE</a:t>
            </a:r>
            <a:r>
              <a:rPr lang="ko-KR" altLang="en-US" b="1" dirty="0"/>
              <a:t> </a:t>
            </a:r>
            <a:r>
              <a:rPr lang="en-US" altLang="ko-KR" b="1" dirty="0"/>
              <a:t>TEAM</a:t>
            </a:r>
            <a:endParaRPr lang="ko-KR" altLang="en-US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F5CF901-7F72-6962-D3D9-B801BD1913B6}"/>
              </a:ext>
            </a:extLst>
          </p:cNvPr>
          <p:cNvSpPr/>
          <p:nvPr/>
        </p:nvSpPr>
        <p:spPr>
          <a:xfrm>
            <a:off x="2975873" y="2603708"/>
            <a:ext cx="79961" cy="7996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8C8FD20-A6E8-4D35-0093-53BC75E5D840}"/>
              </a:ext>
            </a:extLst>
          </p:cNvPr>
          <p:cNvSpPr/>
          <p:nvPr/>
        </p:nvSpPr>
        <p:spPr>
          <a:xfrm>
            <a:off x="2590111" y="3085412"/>
            <a:ext cx="79961" cy="799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78CADAE9-EDD4-D6D0-053F-63DEE699DA37}"/>
              </a:ext>
            </a:extLst>
          </p:cNvPr>
          <p:cNvCxnSpPr>
            <a:cxnSpLocks/>
          </p:cNvCxnSpPr>
          <p:nvPr/>
        </p:nvCxnSpPr>
        <p:spPr>
          <a:xfrm>
            <a:off x="7538642" y="4171340"/>
            <a:ext cx="3498514" cy="673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그래픽 30" descr="눈 단색으로 채워진">
            <a:extLst>
              <a:ext uri="{FF2B5EF4-FFF2-40B4-BE49-F238E27FC236}">
                <a16:creationId xmlns:a16="http://schemas.microsoft.com/office/drawing/2014/main" id="{BF42E25F-FADE-D276-905F-5118A59A96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33038" y="4205630"/>
            <a:ext cx="290842" cy="290842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705CD3F4-A1AB-941C-5B5E-9C1DB2060A86}"/>
              </a:ext>
            </a:extLst>
          </p:cNvPr>
          <p:cNvSpPr txBox="1"/>
          <p:nvPr/>
        </p:nvSpPr>
        <p:spPr>
          <a:xfrm>
            <a:off x="8587082" y="4251023"/>
            <a:ext cx="67839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플레이어 </a:t>
            </a:r>
            <a:r>
              <a:rPr lang="en-US" altLang="ko-KR" sz="700" b="1" dirty="0"/>
              <a:t>11</a:t>
            </a:r>
            <a:endParaRPr lang="ko-KR" altLang="en-US" sz="700" b="1" dirty="0"/>
          </a:p>
        </p:txBody>
      </p:sp>
      <p:pic>
        <p:nvPicPr>
          <p:cNvPr id="118" name="그림 117" descr="인형, 벡터그래픽이(가) 표시된 사진&#10;&#10;자동 생성된 설명">
            <a:extLst>
              <a:ext uri="{FF2B5EF4-FFF2-40B4-BE49-F238E27FC236}">
                <a16:creationId xmlns:a16="http://schemas.microsoft.com/office/drawing/2014/main" id="{84F08706-DD6E-DDB3-65F3-54713FEDE8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708" y="4206568"/>
            <a:ext cx="249899" cy="226956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1FEC0551-FB64-2B41-E16A-DE89B784BFCE}"/>
              </a:ext>
            </a:extLst>
          </p:cNvPr>
          <p:cNvSpPr txBox="1"/>
          <p:nvPr/>
        </p:nvSpPr>
        <p:spPr>
          <a:xfrm>
            <a:off x="9728594" y="4265468"/>
            <a:ext cx="67839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플레이어 </a:t>
            </a:r>
            <a:r>
              <a:rPr lang="en-US" altLang="ko-KR" sz="700" b="1" dirty="0"/>
              <a:t>12</a:t>
            </a:r>
            <a:endParaRPr lang="ko-KR" altLang="en-US" sz="700" b="1" dirty="0"/>
          </a:p>
        </p:txBody>
      </p:sp>
      <p:pic>
        <p:nvPicPr>
          <p:cNvPr id="121" name="그림 120" descr="인형, 벡터그래픽이(가) 표시된 사진&#10;&#10;자동 생성된 설명">
            <a:extLst>
              <a:ext uri="{FF2B5EF4-FFF2-40B4-BE49-F238E27FC236}">
                <a16:creationId xmlns:a16="http://schemas.microsoft.com/office/drawing/2014/main" id="{270AD6CB-0B7C-569D-94C0-2EBFEF8405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220" y="4221013"/>
            <a:ext cx="249899" cy="22695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9EF7CAE-2767-0793-DE19-B20BE97F4F82}"/>
              </a:ext>
            </a:extLst>
          </p:cNvPr>
          <p:cNvSpPr txBox="1"/>
          <p:nvPr/>
        </p:nvSpPr>
        <p:spPr>
          <a:xfrm>
            <a:off x="1700038" y="4925029"/>
            <a:ext cx="2230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 옆에 팀 별로 표시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DA17D9D-9CEA-7AE4-DE80-F41F5CC7DBEE}"/>
              </a:ext>
            </a:extLst>
          </p:cNvPr>
          <p:cNvSpPr txBox="1"/>
          <p:nvPr/>
        </p:nvSpPr>
        <p:spPr>
          <a:xfrm>
            <a:off x="6922133" y="4925030"/>
            <a:ext cx="42755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현재 인원 옆에 있는 아이콘을 누르면 팀 별로 표시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방 안에 들어올 수 있는 사람</a:t>
            </a:r>
            <a:endParaRPr lang="en-US" altLang="ko-KR" sz="1400" dirty="0"/>
          </a:p>
          <a:p>
            <a:r>
              <a:rPr lang="en-US" altLang="ko-KR" sz="1400" dirty="0"/>
              <a:t> = </a:t>
            </a:r>
            <a:r>
              <a:rPr lang="ko-KR" altLang="en-US" sz="1400" dirty="0"/>
              <a:t>관전자 포함 </a:t>
            </a:r>
            <a:r>
              <a:rPr lang="en-US" altLang="ko-KR" sz="1400" dirty="0"/>
              <a:t>12</a:t>
            </a:r>
            <a:r>
              <a:rPr lang="ko-KR" altLang="en-US" sz="1400" dirty="0"/>
              <a:t>명 </a:t>
            </a:r>
          </a:p>
        </p:txBody>
      </p:sp>
      <p:pic>
        <p:nvPicPr>
          <p:cNvPr id="123" name="그래픽 122" descr="눈 단색으로 채워진">
            <a:extLst>
              <a:ext uri="{FF2B5EF4-FFF2-40B4-BE49-F238E27FC236}">
                <a16:creationId xmlns:a16="http://schemas.microsoft.com/office/drawing/2014/main" id="{904E3C4E-05CD-E59D-BC78-8D7C18CC4F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15036" y="2208147"/>
            <a:ext cx="190527" cy="19052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9340F66-A9A8-637A-4BD9-3871884CE11B}"/>
              </a:ext>
            </a:extLst>
          </p:cNvPr>
          <p:cNvSpPr txBox="1"/>
          <p:nvPr/>
        </p:nvSpPr>
        <p:spPr>
          <a:xfrm>
            <a:off x="1989779" y="2153155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93225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B254ADF-1630-47EE-8572-01DF29AD2BB8}"/>
              </a:ext>
            </a:extLst>
          </p:cNvPr>
          <p:cNvGrpSpPr/>
          <p:nvPr/>
        </p:nvGrpSpPr>
        <p:grpSpPr>
          <a:xfrm>
            <a:off x="678343" y="1290101"/>
            <a:ext cx="4978417" cy="2535398"/>
            <a:chOff x="3814601" y="1981184"/>
            <a:chExt cx="7952529" cy="3993138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9469EB77-5C08-4181-BFE6-400BACF970C8}"/>
                </a:ext>
              </a:extLst>
            </p:cNvPr>
            <p:cNvSpPr/>
            <p:nvPr/>
          </p:nvSpPr>
          <p:spPr>
            <a:xfrm rot="5400000">
              <a:off x="5794297" y="1488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565EC29-1ED9-4BB5-AC51-756EB897D816}"/>
                </a:ext>
              </a:extLst>
            </p:cNvPr>
            <p:cNvSpPr/>
            <p:nvPr/>
          </p:nvSpPr>
          <p:spPr>
            <a:xfrm>
              <a:off x="4278565" y="4558021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D8DA34-2229-4F5B-8337-C077473D3C57}"/>
                </a:ext>
              </a:extLst>
            </p:cNvPr>
            <p:cNvSpPr/>
            <p:nvPr/>
          </p:nvSpPr>
          <p:spPr>
            <a:xfrm>
              <a:off x="4623277" y="4902733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C0D6F75-0C79-449C-AF5E-EBA489B3178B}"/>
                </a:ext>
              </a:extLst>
            </p:cNvPr>
            <p:cNvSpPr/>
            <p:nvPr/>
          </p:nvSpPr>
          <p:spPr>
            <a:xfrm>
              <a:off x="10797312" y="4967901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8A35224-411F-4B38-A161-71B3974BB9F4}"/>
                </a:ext>
              </a:extLst>
            </p:cNvPr>
            <p:cNvSpPr/>
            <p:nvPr/>
          </p:nvSpPr>
          <p:spPr>
            <a:xfrm>
              <a:off x="11005136" y="217593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7EA33DD7-B6E9-41D8-A4E4-491CD6B1C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4870" y="2223452"/>
              <a:ext cx="3560211" cy="3477894"/>
            </a:xfrm>
            <a:prstGeom prst="rect">
              <a:avLst/>
            </a:prstGeom>
          </p:spPr>
        </p:pic>
        <p:pic>
          <p:nvPicPr>
            <p:cNvPr id="22" name="Picture 6">
              <a:extLst>
                <a:ext uri="{FF2B5EF4-FFF2-40B4-BE49-F238E27FC236}">
                  <a16:creationId xmlns:a16="http://schemas.microsoft.com/office/drawing/2014/main" id="{3A51B0BC-D646-42B7-9BC4-F059411036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61" b="90967" l="9961" r="89990">
                          <a14:foregroundMark x1="34863" y1="20410" x2="31201" y2="28320"/>
                          <a14:foregroundMark x1="31201" y1="28320" x2="31689" y2="29004"/>
                          <a14:foregroundMark x1="38037" y1="18604" x2="49121" y2="18750"/>
                          <a14:foregroundMark x1="49121" y1="18750" x2="62109" y2="28906"/>
                          <a14:foregroundMark x1="62109" y1="28906" x2="59375" y2="54785"/>
                          <a14:foregroundMark x1="59375" y1="54785" x2="61230" y2="61523"/>
                          <a14:foregroundMark x1="69434" y1="49707" x2="65283" y2="60156"/>
                          <a14:foregroundMark x1="49316" y1="38184" x2="54590" y2="40820"/>
                          <a14:foregroundMark x1="37207" y1="39307" x2="42090" y2="41406"/>
                          <a14:foregroundMark x1="44189" y1="54736" x2="47021" y2="73877"/>
                          <a14:foregroundMark x1="47021" y1="73877" x2="46924" y2="74463"/>
                          <a14:foregroundMark x1="50293" y1="59570" x2="51953" y2="53613"/>
                          <a14:foregroundMark x1="82910" y1="27246" x2="83057" y2="27783"/>
                          <a14:foregroundMark x1="44727" y1="90283" x2="47005" y2="90874"/>
                          <a14:backgroundMark x1="76660" y1="21826" x2="85156" y2="27930"/>
                          <a14:backgroundMark x1="47510" y1="91260" x2="47510" y2="91260"/>
                          <a14:backgroundMark x1="47070" y1="91260" x2="47559" y2="91309"/>
                          <a14:backgroundMark x1="46680" y1="91455" x2="47559" y2="912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2503" y="2856892"/>
              <a:ext cx="572108" cy="572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그래픽 7" descr="화살표 원 단색으로 채워진">
              <a:extLst>
                <a:ext uri="{FF2B5EF4-FFF2-40B4-BE49-F238E27FC236}">
                  <a16:creationId xmlns:a16="http://schemas.microsoft.com/office/drawing/2014/main" id="{20A730FA-91DA-4BB3-B5F8-6B8DC6C97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21404" y="3752271"/>
              <a:ext cx="420255" cy="420255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5AF7D20-7FBB-4409-A5AF-1019ED7AD03E}"/>
              </a:ext>
            </a:extLst>
          </p:cNvPr>
          <p:cNvGrpSpPr/>
          <p:nvPr/>
        </p:nvGrpSpPr>
        <p:grpSpPr>
          <a:xfrm>
            <a:off x="646546" y="3908736"/>
            <a:ext cx="4978417" cy="2535398"/>
            <a:chOff x="3814601" y="1981184"/>
            <a:chExt cx="7952529" cy="3993138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C4C3743B-72EA-482E-9F21-708E344ED938}"/>
                </a:ext>
              </a:extLst>
            </p:cNvPr>
            <p:cNvSpPr/>
            <p:nvPr/>
          </p:nvSpPr>
          <p:spPr>
            <a:xfrm rot="5400000">
              <a:off x="5794297" y="1488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685D6F38-99A0-4377-9698-FDCA7E21D601}"/>
                </a:ext>
              </a:extLst>
            </p:cNvPr>
            <p:cNvSpPr/>
            <p:nvPr/>
          </p:nvSpPr>
          <p:spPr>
            <a:xfrm>
              <a:off x="4278565" y="4558021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AC745426-2DED-4112-859A-3128CCDB6C37}"/>
                </a:ext>
              </a:extLst>
            </p:cNvPr>
            <p:cNvSpPr/>
            <p:nvPr/>
          </p:nvSpPr>
          <p:spPr>
            <a:xfrm>
              <a:off x="4623277" y="4902733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484E6A1C-EC16-4BF0-8EF0-9C5E576068E5}"/>
                </a:ext>
              </a:extLst>
            </p:cNvPr>
            <p:cNvSpPr/>
            <p:nvPr/>
          </p:nvSpPr>
          <p:spPr>
            <a:xfrm>
              <a:off x="10797312" y="4967901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7CAE9AD7-032B-448E-9551-B764FE9397E0}"/>
                </a:ext>
              </a:extLst>
            </p:cNvPr>
            <p:cNvSpPr/>
            <p:nvPr/>
          </p:nvSpPr>
          <p:spPr>
            <a:xfrm>
              <a:off x="11005136" y="217593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977E1B3C-49EB-422B-A3D9-682D938FBF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4870" y="2223452"/>
              <a:ext cx="3560211" cy="3477894"/>
            </a:xfrm>
            <a:prstGeom prst="rect">
              <a:avLst/>
            </a:prstGeom>
          </p:spPr>
        </p:pic>
        <p:pic>
          <p:nvPicPr>
            <p:cNvPr id="40" name="Picture 6">
              <a:extLst>
                <a:ext uri="{FF2B5EF4-FFF2-40B4-BE49-F238E27FC236}">
                  <a16:creationId xmlns:a16="http://schemas.microsoft.com/office/drawing/2014/main" id="{EAC17C19-997F-4484-A640-AFE3AD592A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61" b="90967" l="9961" r="89990">
                          <a14:foregroundMark x1="34863" y1="20410" x2="31201" y2="28320"/>
                          <a14:foregroundMark x1="31201" y1="28320" x2="31689" y2="29004"/>
                          <a14:foregroundMark x1="38037" y1="18604" x2="49121" y2="18750"/>
                          <a14:foregroundMark x1="49121" y1="18750" x2="62109" y2="28906"/>
                          <a14:foregroundMark x1="62109" y1="28906" x2="59375" y2="54785"/>
                          <a14:foregroundMark x1="59375" y1="54785" x2="61230" y2="61523"/>
                          <a14:foregroundMark x1="69434" y1="49707" x2="65283" y2="60156"/>
                          <a14:foregroundMark x1="49316" y1="38184" x2="54590" y2="40820"/>
                          <a14:foregroundMark x1="37207" y1="39307" x2="42090" y2="41406"/>
                          <a14:foregroundMark x1="44189" y1="54736" x2="47021" y2="73877"/>
                          <a14:foregroundMark x1="47021" y1="73877" x2="46924" y2="74463"/>
                          <a14:foregroundMark x1="50293" y1="59570" x2="51953" y2="53613"/>
                          <a14:foregroundMark x1="82910" y1="27246" x2="83057" y2="27783"/>
                          <a14:foregroundMark x1="44727" y1="90283" x2="47005" y2="90874"/>
                          <a14:backgroundMark x1="76660" y1="21826" x2="85156" y2="27930"/>
                          <a14:backgroundMark x1="47510" y1="91260" x2="47510" y2="91260"/>
                          <a14:backgroundMark x1="47070" y1="91260" x2="47559" y2="91309"/>
                          <a14:backgroundMark x1="46680" y1="91455" x2="47559" y2="912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2503" y="2856892"/>
              <a:ext cx="572108" cy="572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그래픽 40" descr="화살표 원 단색으로 채워진">
              <a:extLst>
                <a:ext uri="{FF2B5EF4-FFF2-40B4-BE49-F238E27FC236}">
                  <a16:creationId xmlns:a16="http://schemas.microsoft.com/office/drawing/2014/main" id="{338E2A3F-9522-42C3-8245-3A0878ABF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21404" y="3752271"/>
              <a:ext cx="420255" cy="420255"/>
            </a:xfrm>
            <a:prstGeom prst="rect">
              <a:avLst/>
            </a:prstGeom>
          </p:spPr>
        </p:pic>
      </p:grpSp>
      <p:pic>
        <p:nvPicPr>
          <p:cNvPr id="42" name="그래픽 41" descr="화살표 원 단색으로 채워진">
            <a:extLst>
              <a:ext uri="{FF2B5EF4-FFF2-40B4-BE49-F238E27FC236}">
                <a16:creationId xmlns:a16="http://schemas.microsoft.com/office/drawing/2014/main" id="{688F4B04-C8AF-4DDA-B84B-64218D2BD5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18780" y="3256340"/>
            <a:ext cx="263087" cy="266836"/>
          </a:xfrm>
          <a:prstGeom prst="rect">
            <a:avLst/>
          </a:prstGeom>
        </p:spPr>
      </p:pic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A92E6126-140A-4F62-9183-9A401C0DFE6E}"/>
              </a:ext>
            </a:extLst>
          </p:cNvPr>
          <p:cNvSpPr/>
          <p:nvPr/>
        </p:nvSpPr>
        <p:spPr>
          <a:xfrm>
            <a:off x="1660466" y="4062561"/>
            <a:ext cx="2969636" cy="22082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113A53AE-0610-4EBC-AA90-5197190CD7FB}"/>
              </a:ext>
            </a:extLst>
          </p:cNvPr>
          <p:cNvGrpSpPr/>
          <p:nvPr/>
        </p:nvGrpSpPr>
        <p:grpSpPr>
          <a:xfrm>
            <a:off x="1911835" y="4265688"/>
            <a:ext cx="673495" cy="706937"/>
            <a:chOff x="6235305" y="4578481"/>
            <a:chExt cx="1744913" cy="183155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FDC463D-4AB9-4A2B-9A1E-87EE6A130812}"/>
                </a:ext>
              </a:extLst>
            </p:cNvPr>
            <p:cNvSpPr/>
            <p:nvPr/>
          </p:nvSpPr>
          <p:spPr>
            <a:xfrm>
              <a:off x="6235305" y="4578481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3CA354B-257B-4A27-829B-80356A2A6881}"/>
                </a:ext>
              </a:extLst>
            </p:cNvPr>
            <p:cNvSpPr/>
            <p:nvPr/>
          </p:nvSpPr>
          <p:spPr>
            <a:xfrm>
              <a:off x="6515103" y="4662276"/>
              <a:ext cx="1238058" cy="118225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7" name="그래픽 46" descr="남자 옆모습 단색으로 채워진">
              <a:extLst>
                <a:ext uri="{FF2B5EF4-FFF2-40B4-BE49-F238E27FC236}">
                  <a16:creationId xmlns:a16="http://schemas.microsoft.com/office/drawing/2014/main" id="{C0D376DB-D957-40B4-804A-93BD20BB8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80979" y="4876175"/>
              <a:ext cx="1106306" cy="1106306"/>
            </a:xfrm>
            <a:prstGeom prst="rect">
              <a:avLst/>
            </a:prstGeom>
          </p:spPr>
        </p:pic>
        <p:pic>
          <p:nvPicPr>
            <p:cNvPr id="49" name="그래픽 48" descr="남성 단색으로 채워진">
              <a:extLst>
                <a:ext uri="{FF2B5EF4-FFF2-40B4-BE49-F238E27FC236}">
                  <a16:creationId xmlns:a16="http://schemas.microsoft.com/office/drawing/2014/main" id="{67796B85-9E56-4CD3-A022-34E3E5A6B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537870" y="5972100"/>
              <a:ext cx="325642" cy="325642"/>
            </a:xfrm>
            <a:prstGeom prst="rect">
              <a:avLst/>
            </a:prstGeom>
          </p:spPr>
        </p:pic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755549AF-829A-40BE-BC40-20FAF8C51B72}"/>
                </a:ext>
              </a:extLst>
            </p:cNvPr>
            <p:cNvSpPr/>
            <p:nvPr/>
          </p:nvSpPr>
          <p:spPr>
            <a:xfrm>
              <a:off x="6384824" y="5919326"/>
              <a:ext cx="1106307" cy="407988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캐릭터이름</a:t>
              </a:r>
              <a:endParaRPr lang="ko-KR" altLang="en-US" sz="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0B5000B6-1922-4C41-81B8-0A64B7429213}"/>
              </a:ext>
            </a:extLst>
          </p:cNvPr>
          <p:cNvGrpSpPr/>
          <p:nvPr/>
        </p:nvGrpSpPr>
        <p:grpSpPr>
          <a:xfrm>
            <a:off x="2745097" y="4263765"/>
            <a:ext cx="675327" cy="708860"/>
            <a:chOff x="9998461" y="4581967"/>
            <a:chExt cx="1744913" cy="1831555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C054D5E-C32C-494D-A2AA-E1417F3A423B}"/>
                </a:ext>
              </a:extLst>
            </p:cNvPr>
            <p:cNvSpPr/>
            <p:nvPr/>
          </p:nvSpPr>
          <p:spPr>
            <a:xfrm>
              <a:off x="9998461" y="4581967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628D792-18CE-4C41-BB54-7323D099CF19}"/>
                </a:ext>
              </a:extLst>
            </p:cNvPr>
            <p:cNvSpPr/>
            <p:nvPr/>
          </p:nvSpPr>
          <p:spPr>
            <a:xfrm>
              <a:off x="10278259" y="4665762"/>
              <a:ext cx="1238058" cy="118225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6EF2EC1B-B00C-47AA-83CA-E6D9336D0EAB}"/>
                </a:ext>
              </a:extLst>
            </p:cNvPr>
            <p:cNvSpPr/>
            <p:nvPr/>
          </p:nvSpPr>
          <p:spPr>
            <a:xfrm>
              <a:off x="10147980" y="5922812"/>
              <a:ext cx="1106307" cy="4079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캐릭터 이름</a:t>
              </a:r>
            </a:p>
          </p:txBody>
        </p:sp>
        <p:pic>
          <p:nvPicPr>
            <p:cNvPr id="57" name="그래픽 56" descr="여성 프로필 단색으로 채워진">
              <a:extLst>
                <a:ext uri="{FF2B5EF4-FFF2-40B4-BE49-F238E27FC236}">
                  <a16:creationId xmlns:a16="http://schemas.microsoft.com/office/drawing/2014/main" id="{0ACDC119-462C-4717-8B72-B86B6B770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363580" y="4923695"/>
              <a:ext cx="1063919" cy="1063919"/>
            </a:xfrm>
            <a:prstGeom prst="rect">
              <a:avLst/>
            </a:prstGeom>
          </p:spPr>
        </p:pic>
        <p:pic>
          <p:nvPicPr>
            <p:cNvPr id="59" name="그래픽 58" descr="여성 단색으로 채워진">
              <a:extLst>
                <a:ext uri="{FF2B5EF4-FFF2-40B4-BE49-F238E27FC236}">
                  <a16:creationId xmlns:a16="http://schemas.microsoft.com/office/drawing/2014/main" id="{708DE646-3481-4E54-BCA7-963F3C123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1367816" y="6034112"/>
              <a:ext cx="224779" cy="224779"/>
            </a:xfrm>
            <a:prstGeom prst="rect">
              <a:avLst/>
            </a:prstGeom>
          </p:spPr>
        </p:pic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DE498C9-36CE-498F-8934-51EA0EF46CAC}"/>
              </a:ext>
            </a:extLst>
          </p:cNvPr>
          <p:cNvGrpSpPr/>
          <p:nvPr/>
        </p:nvGrpSpPr>
        <p:grpSpPr>
          <a:xfrm>
            <a:off x="5976364" y="3233470"/>
            <a:ext cx="1906928" cy="2001615"/>
            <a:chOff x="6235305" y="4578481"/>
            <a:chExt cx="1744913" cy="1831555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58118666-16CA-4421-A9BC-345C272C19DF}"/>
                </a:ext>
              </a:extLst>
            </p:cNvPr>
            <p:cNvSpPr/>
            <p:nvPr/>
          </p:nvSpPr>
          <p:spPr>
            <a:xfrm>
              <a:off x="6235305" y="4578481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4B4F0E74-D9C8-4485-90AA-F96ECEEFE7D8}"/>
                </a:ext>
              </a:extLst>
            </p:cNvPr>
            <p:cNvSpPr/>
            <p:nvPr/>
          </p:nvSpPr>
          <p:spPr>
            <a:xfrm>
              <a:off x="6515103" y="4662276"/>
              <a:ext cx="1238058" cy="118225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4" name="그래픽 63" descr="남자 옆모습 단색으로 채워진">
              <a:extLst>
                <a:ext uri="{FF2B5EF4-FFF2-40B4-BE49-F238E27FC236}">
                  <a16:creationId xmlns:a16="http://schemas.microsoft.com/office/drawing/2014/main" id="{32379F1B-232B-4350-B38F-29D98086C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80979" y="4876175"/>
              <a:ext cx="1106306" cy="1106306"/>
            </a:xfrm>
            <a:prstGeom prst="rect">
              <a:avLst/>
            </a:prstGeom>
          </p:spPr>
        </p:pic>
        <p:pic>
          <p:nvPicPr>
            <p:cNvPr id="65" name="그래픽 64" descr="남성 단색으로 채워진">
              <a:extLst>
                <a:ext uri="{FF2B5EF4-FFF2-40B4-BE49-F238E27FC236}">
                  <a16:creationId xmlns:a16="http://schemas.microsoft.com/office/drawing/2014/main" id="{E6A759F7-0E29-4024-9E39-E41753D08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537870" y="5972100"/>
              <a:ext cx="325642" cy="325642"/>
            </a:xfrm>
            <a:prstGeom prst="rect">
              <a:avLst/>
            </a:prstGeom>
          </p:spPr>
        </p:pic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BE374A1-CA1B-4B4F-8B6A-01BE392F5AE3}"/>
                </a:ext>
              </a:extLst>
            </p:cNvPr>
            <p:cNvSpPr/>
            <p:nvPr/>
          </p:nvSpPr>
          <p:spPr>
            <a:xfrm>
              <a:off x="6384824" y="5919326"/>
              <a:ext cx="1106307" cy="407988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캐릭터 이름</a:t>
              </a:r>
              <a:endParaRPr lang="ko-KR" altLang="en-US" sz="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5C9695ED-2749-4DC2-865D-45E93319F9F5}"/>
              </a:ext>
            </a:extLst>
          </p:cNvPr>
          <p:cNvGrpSpPr/>
          <p:nvPr/>
        </p:nvGrpSpPr>
        <p:grpSpPr>
          <a:xfrm>
            <a:off x="1911367" y="5056804"/>
            <a:ext cx="673495" cy="706937"/>
            <a:chOff x="6235305" y="4578481"/>
            <a:chExt cx="1744913" cy="1831555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7325FE8-D94E-44B3-B752-E9AB6D4B38A2}"/>
                </a:ext>
              </a:extLst>
            </p:cNvPr>
            <p:cNvSpPr/>
            <p:nvPr/>
          </p:nvSpPr>
          <p:spPr>
            <a:xfrm>
              <a:off x="6235305" y="4578481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45A38D2B-09B4-4792-95B5-5455D8A4AAF1}"/>
                </a:ext>
              </a:extLst>
            </p:cNvPr>
            <p:cNvSpPr/>
            <p:nvPr/>
          </p:nvSpPr>
          <p:spPr>
            <a:xfrm>
              <a:off x="6515103" y="4662276"/>
              <a:ext cx="1238058" cy="118225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1" name="그래픽 70" descr="남자 옆모습 단색으로 채워진">
              <a:extLst>
                <a:ext uri="{FF2B5EF4-FFF2-40B4-BE49-F238E27FC236}">
                  <a16:creationId xmlns:a16="http://schemas.microsoft.com/office/drawing/2014/main" id="{349BDD19-9529-40F8-8B6D-086B26C7C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80979" y="4876175"/>
              <a:ext cx="1106306" cy="1106306"/>
            </a:xfrm>
            <a:prstGeom prst="rect">
              <a:avLst/>
            </a:prstGeom>
          </p:spPr>
        </p:pic>
        <p:pic>
          <p:nvPicPr>
            <p:cNvPr id="72" name="그래픽 71" descr="남성 단색으로 채워진">
              <a:extLst>
                <a:ext uri="{FF2B5EF4-FFF2-40B4-BE49-F238E27FC236}">
                  <a16:creationId xmlns:a16="http://schemas.microsoft.com/office/drawing/2014/main" id="{F651C437-56C3-4ACF-A3C0-36C6A9A88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537870" y="5972100"/>
              <a:ext cx="325642" cy="325642"/>
            </a:xfrm>
            <a:prstGeom prst="rect">
              <a:avLst/>
            </a:prstGeom>
          </p:spPr>
        </p:pic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DFA76AA-3843-4FB1-8F09-DC78D9E870C6}"/>
                </a:ext>
              </a:extLst>
            </p:cNvPr>
            <p:cNvSpPr/>
            <p:nvPr/>
          </p:nvSpPr>
          <p:spPr>
            <a:xfrm>
              <a:off x="6384824" y="5919326"/>
              <a:ext cx="1106307" cy="407988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캐릭터이름</a:t>
              </a:r>
              <a:endParaRPr lang="ko-KR" altLang="en-US" sz="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02243CF-FACE-4C5A-870A-18DDCDB06682}"/>
              </a:ext>
            </a:extLst>
          </p:cNvPr>
          <p:cNvGrpSpPr/>
          <p:nvPr/>
        </p:nvGrpSpPr>
        <p:grpSpPr>
          <a:xfrm>
            <a:off x="2744629" y="5054881"/>
            <a:ext cx="675327" cy="708860"/>
            <a:chOff x="9998461" y="4581967"/>
            <a:chExt cx="1744913" cy="1831555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CF066E2B-CA55-45FF-AFC7-95CF104FD0ED}"/>
                </a:ext>
              </a:extLst>
            </p:cNvPr>
            <p:cNvSpPr/>
            <p:nvPr/>
          </p:nvSpPr>
          <p:spPr>
            <a:xfrm>
              <a:off x="9998461" y="4581967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E183C17C-C342-408B-9E41-03EAE1133E9E}"/>
                </a:ext>
              </a:extLst>
            </p:cNvPr>
            <p:cNvSpPr/>
            <p:nvPr/>
          </p:nvSpPr>
          <p:spPr>
            <a:xfrm>
              <a:off x="10278259" y="4665762"/>
              <a:ext cx="1238058" cy="118225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B8350A18-A9AC-49A1-94B9-D13037D375EB}"/>
                </a:ext>
              </a:extLst>
            </p:cNvPr>
            <p:cNvSpPr/>
            <p:nvPr/>
          </p:nvSpPr>
          <p:spPr>
            <a:xfrm>
              <a:off x="10147980" y="5922812"/>
              <a:ext cx="1106307" cy="4079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캐릭터 이름</a:t>
              </a:r>
            </a:p>
          </p:txBody>
        </p:sp>
        <p:pic>
          <p:nvPicPr>
            <p:cNvPr id="78" name="그래픽 77" descr="여성 프로필 단색으로 채워진">
              <a:extLst>
                <a:ext uri="{FF2B5EF4-FFF2-40B4-BE49-F238E27FC236}">
                  <a16:creationId xmlns:a16="http://schemas.microsoft.com/office/drawing/2014/main" id="{754F3338-8C5F-402C-84DB-CBBA6C77B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363580" y="4923695"/>
              <a:ext cx="1063919" cy="1063919"/>
            </a:xfrm>
            <a:prstGeom prst="rect">
              <a:avLst/>
            </a:prstGeom>
          </p:spPr>
        </p:pic>
        <p:pic>
          <p:nvPicPr>
            <p:cNvPr id="79" name="그래픽 78" descr="여성 단색으로 채워진">
              <a:extLst>
                <a:ext uri="{FF2B5EF4-FFF2-40B4-BE49-F238E27FC236}">
                  <a16:creationId xmlns:a16="http://schemas.microsoft.com/office/drawing/2014/main" id="{06635DBC-43E8-4D46-8B4B-29A6360DB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1367816" y="6034112"/>
              <a:ext cx="224779" cy="224779"/>
            </a:xfrm>
            <a:prstGeom prst="rect">
              <a:avLst/>
            </a:prstGeom>
          </p:spPr>
        </p:pic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3EC21616-2D14-43C4-A1BE-A1C48B789CC8}"/>
              </a:ext>
            </a:extLst>
          </p:cNvPr>
          <p:cNvGrpSpPr/>
          <p:nvPr/>
        </p:nvGrpSpPr>
        <p:grpSpPr>
          <a:xfrm>
            <a:off x="3600313" y="4267270"/>
            <a:ext cx="673495" cy="706937"/>
            <a:chOff x="6235305" y="4578481"/>
            <a:chExt cx="1744913" cy="1831555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6E6CF28C-5ABD-43C4-AE2C-20B282D1A5E3}"/>
                </a:ext>
              </a:extLst>
            </p:cNvPr>
            <p:cNvSpPr/>
            <p:nvPr/>
          </p:nvSpPr>
          <p:spPr>
            <a:xfrm>
              <a:off x="6235305" y="4578481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187131B2-D235-4BD2-9B77-466C295CD15A}"/>
                </a:ext>
              </a:extLst>
            </p:cNvPr>
            <p:cNvSpPr/>
            <p:nvPr/>
          </p:nvSpPr>
          <p:spPr>
            <a:xfrm>
              <a:off x="6515103" y="4662276"/>
              <a:ext cx="1238058" cy="118225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3" name="그래픽 82" descr="남자 옆모습 단색으로 채워진">
              <a:extLst>
                <a:ext uri="{FF2B5EF4-FFF2-40B4-BE49-F238E27FC236}">
                  <a16:creationId xmlns:a16="http://schemas.microsoft.com/office/drawing/2014/main" id="{9305FFCF-4539-41C6-AC34-22B5E77C5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80979" y="4876175"/>
              <a:ext cx="1106306" cy="1106306"/>
            </a:xfrm>
            <a:prstGeom prst="rect">
              <a:avLst/>
            </a:prstGeom>
          </p:spPr>
        </p:pic>
        <p:pic>
          <p:nvPicPr>
            <p:cNvPr id="84" name="그래픽 83" descr="남성 단색으로 채워진">
              <a:extLst>
                <a:ext uri="{FF2B5EF4-FFF2-40B4-BE49-F238E27FC236}">
                  <a16:creationId xmlns:a16="http://schemas.microsoft.com/office/drawing/2014/main" id="{216E513D-8719-45DD-B535-48165D998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537870" y="5972100"/>
              <a:ext cx="325642" cy="325642"/>
            </a:xfrm>
            <a:prstGeom prst="rect">
              <a:avLst/>
            </a:prstGeom>
          </p:spPr>
        </p:pic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35ED747-6FF2-45B8-9C87-0CD43604A417}"/>
                </a:ext>
              </a:extLst>
            </p:cNvPr>
            <p:cNvSpPr/>
            <p:nvPr/>
          </p:nvSpPr>
          <p:spPr>
            <a:xfrm>
              <a:off x="6384824" y="5919326"/>
              <a:ext cx="1106307" cy="407988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캐릭터이름</a:t>
              </a:r>
              <a:endParaRPr lang="ko-KR" altLang="en-US" sz="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436A8F68-5CD6-4B39-966A-18F41D319E52}"/>
              </a:ext>
            </a:extLst>
          </p:cNvPr>
          <p:cNvGrpSpPr/>
          <p:nvPr/>
        </p:nvGrpSpPr>
        <p:grpSpPr>
          <a:xfrm>
            <a:off x="3609574" y="5054881"/>
            <a:ext cx="675327" cy="708860"/>
            <a:chOff x="9998461" y="4581967"/>
            <a:chExt cx="1744913" cy="1831555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A147C5E-6299-4402-BBB3-A94D3BF7D398}"/>
                </a:ext>
              </a:extLst>
            </p:cNvPr>
            <p:cNvSpPr/>
            <p:nvPr/>
          </p:nvSpPr>
          <p:spPr>
            <a:xfrm>
              <a:off x="9998461" y="4581967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DFDA6373-82DB-46DA-BE17-1A093EF54697}"/>
                </a:ext>
              </a:extLst>
            </p:cNvPr>
            <p:cNvSpPr/>
            <p:nvPr/>
          </p:nvSpPr>
          <p:spPr>
            <a:xfrm>
              <a:off x="10278259" y="4665762"/>
              <a:ext cx="1238058" cy="118225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A730284-C6E2-4928-AE00-9DA4B85325B2}"/>
                </a:ext>
              </a:extLst>
            </p:cNvPr>
            <p:cNvSpPr/>
            <p:nvPr/>
          </p:nvSpPr>
          <p:spPr>
            <a:xfrm>
              <a:off x="10147980" y="5922812"/>
              <a:ext cx="1106307" cy="4079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캐릭터 이름</a:t>
              </a:r>
            </a:p>
          </p:txBody>
        </p:sp>
        <p:pic>
          <p:nvPicPr>
            <p:cNvPr id="90" name="그래픽 89" descr="여성 프로필 단색으로 채워진">
              <a:extLst>
                <a:ext uri="{FF2B5EF4-FFF2-40B4-BE49-F238E27FC236}">
                  <a16:creationId xmlns:a16="http://schemas.microsoft.com/office/drawing/2014/main" id="{47AD2F18-4DD6-4978-ABD8-ADD36FEAB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363580" y="4923695"/>
              <a:ext cx="1063919" cy="1063919"/>
            </a:xfrm>
            <a:prstGeom prst="rect">
              <a:avLst/>
            </a:prstGeom>
          </p:spPr>
        </p:pic>
        <p:pic>
          <p:nvPicPr>
            <p:cNvPr id="91" name="그래픽 90" descr="여성 단색으로 채워진">
              <a:extLst>
                <a:ext uri="{FF2B5EF4-FFF2-40B4-BE49-F238E27FC236}">
                  <a16:creationId xmlns:a16="http://schemas.microsoft.com/office/drawing/2014/main" id="{B4BD1380-40A4-45FB-ABEC-D899C975F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1367816" y="6034112"/>
              <a:ext cx="224779" cy="224779"/>
            </a:xfrm>
            <a:prstGeom prst="rect">
              <a:avLst/>
            </a:prstGeom>
          </p:spPr>
        </p:pic>
      </p:grp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55DFD32D-ECE8-4D33-97C7-1940F4156A55}"/>
              </a:ext>
            </a:extLst>
          </p:cNvPr>
          <p:cNvCxnSpPr>
            <a:cxnSpLocks/>
            <a:stCxn id="81" idx="3"/>
          </p:cNvCxnSpPr>
          <p:nvPr/>
        </p:nvCxnSpPr>
        <p:spPr>
          <a:xfrm flipV="1">
            <a:off x="4273808" y="4523051"/>
            <a:ext cx="1574593" cy="97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D132A438-91A6-493B-B2ED-91E0BC0D1B30}"/>
              </a:ext>
            </a:extLst>
          </p:cNvPr>
          <p:cNvCxnSpPr>
            <a:cxnSpLocks/>
          </p:cNvCxnSpPr>
          <p:nvPr/>
        </p:nvCxnSpPr>
        <p:spPr>
          <a:xfrm>
            <a:off x="4440665" y="4380591"/>
            <a:ext cx="0" cy="1581373"/>
          </a:xfrm>
          <a:prstGeom prst="lin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>
            <a:extLst>
              <a:ext uri="{FF2B5EF4-FFF2-40B4-BE49-F238E27FC236}">
                <a16:creationId xmlns:a16="http://schemas.microsoft.com/office/drawing/2014/main" id="{6893BF95-4CE0-4EFE-86DC-E5AD43177C7B}"/>
              </a:ext>
            </a:extLst>
          </p:cNvPr>
          <p:cNvSpPr/>
          <p:nvPr/>
        </p:nvSpPr>
        <p:spPr>
          <a:xfrm>
            <a:off x="4381703" y="4427859"/>
            <a:ext cx="126772" cy="126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5F61081-0A94-40FC-AE3F-67BEA706BB70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D25B7E7-8867-9065-EE89-BD7BF4E164F1}"/>
              </a:ext>
            </a:extLst>
          </p:cNvPr>
          <p:cNvSpPr/>
          <p:nvPr/>
        </p:nvSpPr>
        <p:spPr>
          <a:xfrm>
            <a:off x="8530348" y="3100812"/>
            <a:ext cx="3273032" cy="1656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2996A4E-8ADB-E7AA-77BB-B1E521F51BE9}"/>
              </a:ext>
            </a:extLst>
          </p:cNvPr>
          <p:cNvSpPr txBox="1"/>
          <p:nvPr/>
        </p:nvSpPr>
        <p:spPr>
          <a:xfrm>
            <a:off x="8662139" y="3354737"/>
            <a:ext cx="30299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- </a:t>
            </a:r>
            <a:r>
              <a:rPr lang="ko-KR" altLang="en-US" sz="1100" dirty="0"/>
              <a:t>가운데에 있는 그루터기 테이블에 화살표가</a:t>
            </a:r>
            <a:endParaRPr lang="en-US" altLang="ko-KR" sz="1100" dirty="0"/>
          </a:p>
          <a:p>
            <a:r>
              <a:rPr lang="ko-KR" altLang="en-US" sz="1100" dirty="0"/>
              <a:t> 위아래로 떠있게 해 교체가 가능하다는 것을</a:t>
            </a:r>
            <a:endParaRPr lang="en-US" altLang="ko-KR" sz="1100" dirty="0"/>
          </a:p>
          <a:p>
            <a:r>
              <a:rPr lang="ko-KR" altLang="en-US" sz="1100" dirty="0"/>
              <a:t> 알려줄 수 있게 한다</a:t>
            </a:r>
            <a:r>
              <a:rPr lang="en-US" altLang="ko-KR" sz="1100" dirty="0"/>
              <a:t>.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캐릭터가 더 많아질 경우 상하 스크롤이</a:t>
            </a:r>
            <a:endParaRPr lang="en-US" altLang="ko-KR" sz="1100" dirty="0"/>
          </a:p>
          <a:p>
            <a:r>
              <a:rPr lang="ko-KR" altLang="en-US" sz="1100" dirty="0"/>
              <a:t>가능하게 제작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590862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C75F23-8DCA-4026-AB02-79D6628C53A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 – 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EDC6320-AB88-614C-E78C-D2F4B89BDE93}"/>
              </a:ext>
            </a:extLst>
          </p:cNvPr>
          <p:cNvSpPr/>
          <p:nvPr/>
        </p:nvSpPr>
        <p:spPr>
          <a:xfrm>
            <a:off x="4774854" y="4200096"/>
            <a:ext cx="5426982" cy="14762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7" name="표 18">
            <a:extLst>
              <a:ext uri="{FF2B5EF4-FFF2-40B4-BE49-F238E27FC236}">
                <a16:creationId xmlns:a16="http://schemas.microsoft.com/office/drawing/2014/main" id="{28ECE919-89B9-9FBC-E949-9381F940B5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642331"/>
              </p:ext>
            </p:extLst>
          </p:nvPr>
        </p:nvGraphicFramePr>
        <p:xfrm>
          <a:off x="5516186" y="4313670"/>
          <a:ext cx="3486270" cy="574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045">
                  <a:extLst>
                    <a:ext uri="{9D8B030D-6E8A-4147-A177-3AD203B41FA5}">
                      <a16:colId xmlns:a16="http://schemas.microsoft.com/office/drawing/2014/main" val="3953925453"/>
                    </a:ext>
                  </a:extLst>
                </a:gridCol>
                <a:gridCol w="581045">
                  <a:extLst>
                    <a:ext uri="{9D8B030D-6E8A-4147-A177-3AD203B41FA5}">
                      <a16:colId xmlns:a16="http://schemas.microsoft.com/office/drawing/2014/main" val="2614294339"/>
                    </a:ext>
                  </a:extLst>
                </a:gridCol>
                <a:gridCol w="581045">
                  <a:extLst>
                    <a:ext uri="{9D8B030D-6E8A-4147-A177-3AD203B41FA5}">
                      <a16:colId xmlns:a16="http://schemas.microsoft.com/office/drawing/2014/main" val="3484001247"/>
                    </a:ext>
                  </a:extLst>
                </a:gridCol>
                <a:gridCol w="581045">
                  <a:extLst>
                    <a:ext uri="{9D8B030D-6E8A-4147-A177-3AD203B41FA5}">
                      <a16:colId xmlns:a16="http://schemas.microsoft.com/office/drawing/2014/main" val="4025633206"/>
                    </a:ext>
                  </a:extLst>
                </a:gridCol>
                <a:gridCol w="581045">
                  <a:extLst>
                    <a:ext uri="{9D8B030D-6E8A-4147-A177-3AD203B41FA5}">
                      <a16:colId xmlns:a16="http://schemas.microsoft.com/office/drawing/2014/main" val="4052398685"/>
                    </a:ext>
                  </a:extLst>
                </a:gridCol>
                <a:gridCol w="581045">
                  <a:extLst>
                    <a:ext uri="{9D8B030D-6E8A-4147-A177-3AD203B41FA5}">
                      <a16:colId xmlns:a16="http://schemas.microsoft.com/office/drawing/2014/main" val="609584023"/>
                    </a:ext>
                  </a:extLst>
                </a:gridCol>
              </a:tblGrid>
              <a:tr h="5748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나무</a:t>
                      </a:r>
                    </a:p>
                  </a:txBody>
                  <a:tcPr marL="100286" marR="100286" marT="50143" marB="50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유리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100286" marR="100286" marT="50143" marB="50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철</a:t>
                      </a:r>
                    </a:p>
                  </a:txBody>
                  <a:tcPr marL="100286" marR="100286" marT="50143" marB="50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구리</a:t>
                      </a:r>
                    </a:p>
                  </a:txBody>
                  <a:tcPr marL="100286" marR="100286" marT="50143" marB="50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모터</a:t>
                      </a:r>
                    </a:p>
                  </a:txBody>
                  <a:tcPr marL="100286" marR="100286" marT="50143" marB="50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배터리</a:t>
                      </a:r>
                    </a:p>
                  </a:txBody>
                  <a:tcPr marL="100286" marR="100286" marT="50143" marB="50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915282"/>
                  </a:ext>
                </a:extLst>
              </a:tr>
            </a:tbl>
          </a:graphicData>
        </a:graphic>
      </p:graphicFrame>
      <p:graphicFrame>
        <p:nvGraphicFramePr>
          <p:cNvPr id="48" name="표 21">
            <a:extLst>
              <a:ext uri="{FF2B5EF4-FFF2-40B4-BE49-F238E27FC236}">
                <a16:creationId xmlns:a16="http://schemas.microsoft.com/office/drawing/2014/main" id="{2ECB4043-3F18-8808-CB53-65A9598464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222283"/>
              </p:ext>
            </p:extLst>
          </p:nvPr>
        </p:nvGraphicFramePr>
        <p:xfrm>
          <a:off x="6553274" y="4990113"/>
          <a:ext cx="1745616" cy="584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872">
                  <a:extLst>
                    <a:ext uri="{9D8B030D-6E8A-4147-A177-3AD203B41FA5}">
                      <a16:colId xmlns:a16="http://schemas.microsoft.com/office/drawing/2014/main" val="799873659"/>
                    </a:ext>
                  </a:extLst>
                </a:gridCol>
                <a:gridCol w="581872">
                  <a:extLst>
                    <a:ext uri="{9D8B030D-6E8A-4147-A177-3AD203B41FA5}">
                      <a16:colId xmlns:a16="http://schemas.microsoft.com/office/drawing/2014/main" val="2542625103"/>
                    </a:ext>
                  </a:extLst>
                </a:gridCol>
                <a:gridCol w="581872">
                  <a:extLst>
                    <a:ext uri="{9D8B030D-6E8A-4147-A177-3AD203B41FA5}">
                      <a16:colId xmlns:a16="http://schemas.microsoft.com/office/drawing/2014/main" val="3820908341"/>
                    </a:ext>
                  </a:extLst>
                </a:gridCol>
              </a:tblGrid>
              <a:tr h="584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물</a:t>
                      </a:r>
                    </a:p>
                  </a:txBody>
                  <a:tcPr marL="106863" marR="106863" marT="53431" marB="534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베리</a:t>
                      </a:r>
                    </a:p>
                  </a:txBody>
                  <a:tcPr marL="106863" marR="106863" marT="53431" marB="534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코코넛</a:t>
                      </a:r>
                    </a:p>
                  </a:txBody>
                  <a:tcPr marL="106863" marR="106863" marT="53431" marB="534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317788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D8959C32-056C-EA76-059A-AA1326CDB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553" y="1729589"/>
            <a:ext cx="3976703" cy="2017715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BC4689A-4196-713A-88AF-14ACA83BD12E}"/>
              </a:ext>
            </a:extLst>
          </p:cNvPr>
          <p:cNvCxnSpPr/>
          <p:nvPr/>
        </p:nvCxnSpPr>
        <p:spPr>
          <a:xfrm>
            <a:off x="2402542" y="2375648"/>
            <a:ext cx="4856779" cy="1824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FD76335-7091-C509-28EA-B541BEDE7975}"/>
              </a:ext>
            </a:extLst>
          </p:cNvPr>
          <p:cNvSpPr/>
          <p:nvPr/>
        </p:nvSpPr>
        <p:spPr>
          <a:xfrm>
            <a:off x="7181521" y="1987982"/>
            <a:ext cx="3641869" cy="12860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재료 모은 정도 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UI</a:t>
            </a:r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클릭하면 지금 현재 </a:t>
            </a:r>
            <a:endParaRPr lang="en-US" altLang="ko-KR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재료를 몇 개 모았는지 표시함</a:t>
            </a:r>
          </a:p>
        </p:txBody>
      </p:sp>
    </p:spTree>
    <p:extLst>
      <p:ext uri="{BB962C8B-B14F-4D97-AF65-F5344CB8AC3E}">
        <p14:creationId xmlns:p14="http://schemas.microsoft.com/office/powerpoint/2010/main" val="1984166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3993476" y="88955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65EC29-1ED9-4BB5-AC51-756EB897D816}"/>
              </a:ext>
            </a:extLst>
          </p:cNvPr>
          <p:cNvSpPr/>
          <p:nvPr/>
        </p:nvSpPr>
        <p:spPr>
          <a:xfrm>
            <a:off x="2477744" y="4645488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D8DA34-2229-4F5B-8337-C077473D3C57}"/>
              </a:ext>
            </a:extLst>
          </p:cNvPr>
          <p:cNvSpPr/>
          <p:nvPr/>
        </p:nvSpPr>
        <p:spPr>
          <a:xfrm>
            <a:off x="2822456" y="4990200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0D6F75-0C79-449C-AF5E-EBA489B3178B}"/>
              </a:ext>
            </a:extLst>
          </p:cNvPr>
          <p:cNvSpPr/>
          <p:nvPr/>
        </p:nvSpPr>
        <p:spPr>
          <a:xfrm>
            <a:off x="8996491" y="5055368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C02039-FB32-4E5F-B155-1C8CAA8C972A}"/>
              </a:ext>
            </a:extLst>
          </p:cNvPr>
          <p:cNvSpPr txBox="1"/>
          <p:nvPr/>
        </p:nvSpPr>
        <p:spPr>
          <a:xfrm>
            <a:off x="5397864" y="2199321"/>
            <a:ext cx="118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번째 낮</a:t>
            </a:r>
          </a:p>
        </p:txBody>
      </p:sp>
      <p:graphicFrame>
        <p:nvGraphicFramePr>
          <p:cNvPr id="20" name="표 5">
            <a:extLst>
              <a:ext uri="{FF2B5EF4-FFF2-40B4-BE49-F238E27FC236}">
                <a16:creationId xmlns:a16="http://schemas.microsoft.com/office/drawing/2014/main" id="{8C22873F-E4AB-4275-AAF2-9068196DC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806993"/>
              </p:ext>
            </p:extLst>
          </p:nvPr>
        </p:nvGraphicFramePr>
        <p:xfrm>
          <a:off x="4629098" y="5462438"/>
          <a:ext cx="272189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2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D0FC2596-BA75-452E-A08A-4D106AE9FDFB}"/>
              </a:ext>
            </a:extLst>
          </p:cNvPr>
          <p:cNvSpPr/>
          <p:nvPr/>
        </p:nvSpPr>
        <p:spPr>
          <a:xfrm>
            <a:off x="9208927" y="2951504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A35224-411F-4B38-A161-71B3974BB9F4}"/>
              </a:ext>
            </a:extLst>
          </p:cNvPr>
          <p:cNvSpPr/>
          <p:nvPr/>
        </p:nvSpPr>
        <p:spPr>
          <a:xfrm>
            <a:off x="9204315" y="2263401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CFD90B-14B5-40A2-89E5-B2D828FBE91E}"/>
              </a:ext>
            </a:extLst>
          </p:cNvPr>
          <p:cNvSpPr/>
          <p:nvPr/>
        </p:nvSpPr>
        <p:spPr>
          <a:xfrm>
            <a:off x="2309364" y="2367139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E891-ABC4-4C1D-B676-EA792564803D}"/>
              </a:ext>
            </a:extLst>
          </p:cNvPr>
          <p:cNvSpPr txBox="1"/>
          <p:nvPr/>
        </p:nvSpPr>
        <p:spPr>
          <a:xfrm>
            <a:off x="2397249" y="2518502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B42818-8129-4C4C-9B61-C70934DF8973}"/>
              </a:ext>
            </a:extLst>
          </p:cNvPr>
          <p:cNvSpPr txBox="1"/>
          <p:nvPr/>
        </p:nvSpPr>
        <p:spPr>
          <a:xfrm>
            <a:off x="802126" y="1479419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지도 버튼을 눌렀을 때 적용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2D84F17-A5C7-4629-B5C6-7A0A8DAA08EC}"/>
              </a:ext>
            </a:extLst>
          </p:cNvPr>
          <p:cNvSpPr/>
          <p:nvPr/>
        </p:nvSpPr>
        <p:spPr>
          <a:xfrm>
            <a:off x="3425586" y="2568653"/>
            <a:ext cx="5075390" cy="27337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51AB9359-6D5C-4D4B-847C-BCB3AC1ED380}"/>
              </a:ext>
            </a:extLst>
          </p:cNvPr>
          <p:cNvSpPr/>
          <p:nvPr/>
        </p:nvSpPr>
        <p:spPr>
          <a:xfrm>
            <a:off x="8052025" y="2699776"/>
            <a:ext cx="348260" cy="3482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곱하기 기호 34">
            <a:extLst>
              <a:ext uri="{FF2B5EF4-FFF2-40B4-BE49-F238E27FC236}">
                <a16:creationId xmlns:a16="http://schemas.microsoft.com/office/drawing/2014/main" id="{A7AC8064-E077-4B31-8A27-0ED66EB77F9E}"/>
              </a:ext>
            </a:extLst>
          </p:cNvPr>
          <p:cNvSpPr/>
          <p:nvPr/>
        </p:nvSpPr>
        <p:spPr>
          <a:xfrm>
            <a:off x="8121852" y="2770910"/>
            <a:ext cx="206734" cy="206734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016B7E9-B3D7-4AB0-B490-37C95C2366E6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9950C45E-2C7C-1678-D170-34BEE305E4B5}"/>
              </a:ext>
            </a:extLst>
          </p:cNvPr>
          <p:cNvGrpSpPr/>
          <p:nvPr/>
        </p:nvGrpSpPr>
        <p:grpSpPr>
          <a:xfrm>
            <a:off x="4181779" y="2770910"/>
            <a:ext cx="3252983" cy="2117342"/>
            <a:chOff x="1231641" y="263816"/>
            <a:chExt cx="9983755" cy="6498351"/>
          </a:xfrm>
        </p:grpSpPr>
        <p:sp>
          <p:nvSpPr>
            <p:cNvPr id="189" name="자유형: 도형 188">
              <a:extLst>
                <a:ext uri="{FF2B5EF4-FFF2-40B4-BE49-F238E27FC236}">
                  <a16:creationId xmlns:a16="http://schemas.microsoft.com/office/drawing/2014/main" id="{9530EFAF-E32F-5E5B-F09C-ED41D45AED33}"/>
                </a:ext>
              </a:extLst>
            </p:cNvPr>
            <p:cNvSpPr/>
            <p:nvPr/>
          </p:nvSpPr>
          <p:spPr>
            <a:xfrm>
              <a:off x="1253407" y="1211012"/>
              <a:ext cx="9952659" cy="5513694"/>
            </a:xfrm>
            <a:custGeom>
              <a:avLst/>
              <a:gdLst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6096000 w 10344150"/>
                <a:gd name="connsiteY33" fmla="*/ 495300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791200 w 10344150"/>
                <a:gd name="connsiteY18" fmla="*/ 4114800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829550 w 10344150"/>
                <a:gd name="connsiteY20" fmla="*/ 4038600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085320 w 10344150"/>
                <a:gd name="connsiteY24" fmla="*/ 3305794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704902 w 10344150"/>
                <a:gd name="connsiteY18" fmla="*/ 4262649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765705 w 10344150"/>
                <a:gd name="connsiteY16" fmla="*/ 4175168 h 4305300"/>
                <a:gd name="connsiteX17" fmla="*/ 4727155 w 10344150"/>
                <a:gd name="connsiteY17" fmla="*/ 4071207 h 4305300"/>
                <a:gd name="connsiteX18" fmla="*/ 5704902 w 10344150"/>
                <a:gd name="connsiteY18" fmla="*/ 4262649 h 4305300"/>
                <a:gd name="connsiteX19" fmla="*/ 6629400 w 10344150"/>
                <a:gd name="connsiteY19" fmla="*/ 4229100 h 4305300"/>
                <a:gd name="connsiteX20" fmla="*/ 7628186 w 10344150"/>
                <a:gd name="connsiteY20" fmla="*/ 3582734 h 4305300"/>
                <a:gd name="connsiteX21" fmla="*/ 8153400 w 10344150"/>
                <a:gd name="connsiteY21" fmla="*/ 3695700 h 4305300"/>
                <a:gd name="connsiteX22" fmla="*/ 8623837 w 10344150"/>
                <a:gd name="connsiteY22" fmla="*/ 3687930 h 4305300"/>
                <a:gd name="connsiteX23" fmla="*/ 8813189 w 10344150"/>
                <a:gd name="connsiteY23" fmla="*/ 3461608 h 4305300"/>
                <a:gd name="connsiteX24" fmla="*/ 9085320 w 10344150"/>
                <a:gd name="connsiteY24" fmla="*/ 3305794 h 4305300"/>
                <a:gd name="connsiteX25" fmla="*/ 9139716 w 10344150"/>
                <a:gd name="connsiteY25" fmla="*/ 2790501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069965 w 10344150"/>
                <a:gd name="connsiteY31" fmla="*/ 74149 h 4114800"/>
                <a:gd name="connsiteX32" fmla="*/ 6286500 w 10344150"/>
                <a:gd name="connsiteY32" fmla="*/ 0 h 4114800"/>
                <a:gd name="connsiteX33" fmla="*/ 5838423 w 10344150"/>
                <a:gd name="connsiteY33" fmla="*/ 117253 h 4114800"/>
                <a:gd name="connsiteX34" fmla="*/ 1809750 w 10344150"/>
                <a:gd name="connsiteY34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440105 w 10344150"/>
                <a:gd name="connsiteY31" fmla="*/ 78795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353158 w 10344150"/>
                <a:gd name="connsiteY31" fmla="*/ 140398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908446 w 10344150"/>
                <a:gd name="connsiteY29" fmla="*/ 620783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791700 w 10483266"/>
                <a:gd name="connsiteY26" fmla="*/ 2286000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10069933 w 10483266"/>
                <a:gd name="connsiteY26" fmla="*/ 2051907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10254666 w 10483266"/>
                <a:gd name="connsiteY29" fmla="*/ 542307 h 4114800"/>
                <a:gd name="connsiteX30" fmla="*/ 9908446 w 10483266"/>
                <a:gd name="connsiteY30" fmla="*/ 620783 h 4114800"/>
                <a:gd name="connsiteX31" fmla="*/ 9186206 w 10483266"/>
                <a:gd name="connsiteY31" fmla="*/ 43594 h 4114800"/>
                <a:gd name="connsiteX32" fmla="*/ 7144483 w 10483266"/>
                <a:gd name="connsiteY32" fmla="*/ 202002 h 4114800"/>
                <a:gd name="connsiteX33" fmla="*/ 7069965 w 10483266"/>
                <a:gd name="connsiteY33" fmla="*/ 74149 h 4114800"/>
                <a:gd name="connsiteX34" fmla="*/ 6286500 w 10483266"/>
                <a:gd name="connsiteY34" fmla="*/ 0 h 4114800"/>
                <a:gd name="connsiteX35" fmla="*/ 5838423 w 10483266"/>
                <a:gd name="connsiteY35" fmla="*/ 117253 h 4114800"/>
                <a:gd name="connsiteX36" fmla="*/ 1809750 w 10483266"/>
                <a:gd name="connsiteY36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10434125 w 10483266"/>
                <a:gd name="connsiteY29" fmla="*/ 146187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144483 w 10483266"/>
                <a:gd name="connsiteY33" fmla="*/ 202002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9972206 w 10483266"/>
                <a:gd name="connsiteY29" fmla="*/ 131564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144483 w 10483266"/>
                <a:gd name="connsiteY33" fmla="*/ 202002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9972206 w 10483266"/>
                <a:gd name="connsiteY29" fmla="*/ 131564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144483 w 10483266"/>
                <a:gd name="connsiteY33" fmla="*/ 202002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9972206 w 10483266"/>
                <a:gd name="connsiteY29" fmla="*/ 131564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419669 w 10483266"/>
                <a:gd name="connsiteY33" fmla="*/ 69700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0483266" h="4114800">
                  <a:moveTo>
                    <a:pt x="1809750" y="0"/>
                  </a:moveTo>
                  <a:lnTo>
                    <a:pt x="1543050" y="514350"/>
                  </a:lnTo>
                  <a:lnTo>
                    <a:pt x="1104900" y="476250"/>
                  </a:lnTo>
                  <a:lnTo>
                    <a:pt x="1085850" y="742950"/>
                  </a:lnTo>
                  <a:lnTo>
                    <a:pt x="685800" y="1009650"/>
                  </a:lnTo>
                  <a:lnTo>
                    <a:pt x="228600" y="1295400"/>
                  </a:lnTo>
                  <a:lnTo>
                    <a:pt x="38100" y="1524000"/>
                  </a:lnTo>
                  <a:lnTo>
                    <a:pt x="0" y="2057400"/>
                  </a:lnTo>
                  <a:lnTo>
                    <a:pt x="304800" y="2590800"/>
                  </a:lnTo>
                  <a:lnTo>
                    <a:pt x="495300" y="2552700"/>
                  </a:lnTo>
                  <a:lnTo>
                    <a:pt x="1333500" y="4114800"/>
                  </a:lnTo>
                  <a:lnTo>
                    <a:pt x="1581150" y="4114800"/>
                  </a:lnTo>
                  <a:lnTo>
                    <a:pt x="1733550" y="3905250"/>
                  </a:lnTo>
                  <a:lnTo>
                    <a:pt x="1981200" y="4076700"/>
                  </a:lnTo>
                  <a:lnTo>
                    <a:pt x="2590800" y="3619500"/>
                  </a:lnTo>
                  <a:lnTo>
                    <a:pt x="2914650" y="3962400"/>
                  </a:lnTo>
                  <a:lnTo>
                    <a:pt x="3765705" y="3984668"/>
                  </a:lnTo>
                  <a:lnTo>
                    <a:pt x="4727155" y="3880707"/>
                  </a:lnTo>
                  <a:lnTo>
                    <a:pt x="5704902" y="4072149"/>
                  </a:lnTo>
                  <a:lnTo>
                    <a:pt x="6629400" y="4038600"/>
                  </a:lnTo>
                  <a:lnTo>
                    <a:pt x="7628186" y="3392234"/>
                  </a:lnTo>
                  <a:lnTo>
                    <a:pt x="8153400" y="3505200"/>
                  </a:lnTo>
                  <a:lnTo>
                    <a:pt x="8623837" y="3497430"/>
                  </a:lnTo>
                  <a:lnTo>
                    <a:pt x="8813189" y="3271108"/>
                  </a:lnTo>
                  <a:lnTo>
                    <a:pt x="9085320" y="3115294"/>
                  </a:lnTo>
                  <a:lnTo>
                    <a:pt x="9139716" y="2600001"/>
                  </a:lnTo>
                  <a:cubicBezTo>
                    <a:pt x="9286148" y="2519375"/>
                    <a:pt x="9189126" y="2414109"/>
                    <a:pt x="9335558" y="2333483"/>
                  </a:cubicBezTo>
                  <a:lnTo>
                    <a:pt x="10069933" y="2051907"/>
                  </a:lnTo>
                  <a:lnTo>
                    <a:pt x="10483266" y="1668630"/>
                  </a:lnTo>
                  <a:lnTo>
                    <a:pt x="9972206" y="1315649"/>
                  </a:lnTo>
                  <a:cubicBezTo>
                    <a:pt x="10931227" y="1266768"/>
                    <a:pt x="10160513" y="800088"/>
                    <a:pt x="10254666" y="542307"/>
                  </a:cubicBezTo>
                  <a:lnTo>
                    <a:pt x="9908446" y="620783"/>
                  </a:lnTo>
                  <a:lnTo>
                    <a:pt x="9186206" y="43594"/>
                  </a:lnTo>
                  <a:lnTo>
                    <a:pt x="7419669" y="69700"/>
                  </a:lnTo>
                  <a:lnTo>
                    <a:pt x="7069965" y="74149"/>
                  </a:lnTo>
                  <a:lnTo>
                    <a:pt x="6286500" y="0"/>
                  </a:lnTo>
                  <a:lnTo>
                    <a:pt x="5838423" y="117253"/>
                  </a:lnTo>
                  <a:lnTo>
                    <a:pt x="1809750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id="{D8ACAC39-3805-31E8-AA21-C7AEDCA90BF6}"/>
                </a:ext>
              </a:extLst>
            </p:cNvPr>
            <p:cNvSpPr/>
            <p:nvPr/>
          </p:nvSpPr>
          <p:spPr>
            <a:xfrm>
              <a:off x="1231641" y="2945946"/>
              <a:ext cx="2472612" cy="3806890"/>
            </a:xfrm>
            <a:custGeom>
              <a:avLst/>
              <a:gdLst>
                <a:gd name="connsiteX0" fmla="*/ 2472612 w 2472612"/>
                <a:gd name="connsiteY0" fmla="*/ 3116425 h 3806890"/>
                <a:gd name="connsiteX1" fmla="*/ 2043404 w 2472612"/>
                <a:gd name="connsiteY1" fmla="*/ 1194319 h 3806890"/>
                <a:gd name="connsiteX2" fmla="*/ 214604 w 2472612"/>
                <a:gd name="connsiteY2" fmla="*/ 0 h 3806890"/>
                <a:gd name="connsiteX3" fmla="*/ 74645 w 2472612"/>
                <a:gd name="connsiteY3" fmla="*/ 317241 h 3806890"/>
                <a:gd name="connsiteX4" fmla="*/ 0 w 2472612"/>
                <a:gd name="connsiteY4" fmla="*/ 1026368 h 3806890"/>
                <a:gd name="connsiteX5" fmla="*/ 326571 w 2472612"/>
                <a:gd name="connsiteY5" fmla="*/ 1744825 h 3806890"/>
                <a:gd name="connsiteX6" fmla="*/ 466530 w 2472612"/>
                <a:gd name="connsiteY6" fmla="*/ 1688841 h 3806890"/>
                <a:gd name="connsiteX7" fmla="*/ 1296955 w 2472612"/>
                <a:gd name="connsiteY7" fmla="*/ 3806890 h 3806890"/>
                <a:gd name="connsiteX8" fmla="*/ 1539551 w 2472612"/>
                <a:gd name="connsiteY8" fmla="*/ 3788229 h 3806890"/>
                <a:gd name="connsiteX9" fmla="*/ 1660849 w 2472612"/>
                <a:gd name="connsiteY9" fmla="*/ 3489649 h 3806890"/>
                <a:gd name="connsiteX10" fmla="*/ 1912775 w 2472612"/>
                <a:gd name="connsiteY10" fmla="*/ 3750907 h 3806890"/>
                <a:gd name="connsiteX11" fmla="*/ 2472612 w 2472612"/>
                <a:gd name="connsiteY11" fmla="*/ 3116425 h 3806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72612" h="3806890">
                  <a:moveTo>
                    <a:pt x="2472612" y="3116425"/>
                  </a:moveTo>
                  <a:lnTo>
                    <a:pt x="2043404" y="1194319"/>
                  </a:lnTo>
                  <a:lnTo>
                    <a:pt x="214604" y="0"/>
                  </a:lnTo>
                  <a:lnTo>
                    <a:pt x="74645" y="317241"/>
                  </a:lnTo>
                  <a:lnTo>
                    <a:pt x="0" y="1026368"/>
                  </a:lnTo>
                  <a:lnTo>
                    <a:pt x="326571" y="1744825"/>
                  </a:lnTo>
                  <a:lnTo>
                    <a:pt x="466530" y="1688841"/>
                  </a:lnTo>
                  <a:lnTo>
                    <a:pt x="1296955" y="3806890"/>
                  </a:lnTo>
                  <a:lnTo>
                    <a:pt x="1539551" y="3788229"/>
                  </a:lnTo>
                  <a:lnTo>
                    <a:pt x="1660849" y="3489649"/>
                  </a:lnTo>
                  <a:lnTo>
                    <a:pt x="1912775" y="3750907"/>
                  </a:lnTo>
                  <a:lnTo>
                    <a:pt x="2472612" y="3116425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1" name="자유형: 도형 190">
              <a:extLst>
                <a:ext uri="{FF2B5EF4-FFF2-40B4-BE49-F238E27FC236}">
                  <a16:creationId xmlns:a16="http://schemas.microsoft.com/office/drawing/2014/main" id="{19425031-ACCD-B658-09CC-1539C9398D53}"/>
                </a:ext>
              </a:extLst>
            </p:cNvPr>
            <p:cNvSpPr/>
            <p:nvPr/>
          </p:nvSpPr>
          <p:spPr>
            <a:xfrm>
              <a:off x="1474237" y="2190167"/>
              <a:ext cx="1464906" cy="1492898"/>
            </a:xfrm>
            <a:custGeom>
              <a:avLst/>
              <a:gdLst>
                <a:gd name="connsiteX0" fmla="*/ 1119673 w 1464906"/>
                <a:gd name="connsiteY0" fmla="*/ 1492898 h 1492898"/>
                <a:gd name="connsiteX1" fmla="*/ 1464906 w 1464906"/>
                <a:gd name="connsiteY1" fmla="*/ 531845 h 1492898"/>
                <a:gd name="connsiteX2" fmla="*/ 821094 w 1464906"/>
                <a:gd name="connsiteY2" fmla="*/ 0 h 1492898"/>
                <a:gd name="connsiteX3" fmla="*/ 0 w 1464906"/>
                <a:gd name="connsiteY3" fmla="*/ 774441 h 1492898"/>
                <a:gd name="connsiteX4" fmla="*/ 1119673 w 1464906"/>
                <a:gd name="connsiteY4" fmla="*/ 1492898 h 149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4906" h="1492898">
                  <a:moveTo>
                    <a:pt x="1119673" y="1492898"/>
                  </a:moveTo>
                  <a:lnTo>
                    <a:pt x="1464906" y="531845"/>
                  </a:lnTo>
                  <a:lnTo>
                    <a:pt x="821094" y="0"/>
                  </a:lnTo>
                  <a:lnTo>
                    <a:pt x="0" y="774441"/>
                  </a:lnTo>
                  <a:lnTo>
                    <a:pt x="1119673" y="149289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자유형: 도형 191">
              <a:extLst>
                <a:ext uri="{FF2B5EF4-FFF2-40B4-BE49-F238E27FC236}">
                  <a16:creationId xmlns:a16="http://schemas.microsoft.com/office/drawing/2014/main" id="{BC0E2E9A-3AE7-28BD-134D-CAA6544D8A2B}"/>
                </a:ext>
              </a:extLst>
            </p:cNvPr>
            <p:cNvSpPr/>
            <p:nvPr/>
          </p:nvSpPr>
          <p:spPr>
            <a:xfrm>
              <a:off x="3396343" y="3739048"/>
              <a:ext cx="5579706" cy="2920482"/>
            </a:xfrm>
            <a:custGeom>
              <a:avLst/>
              <a:gdLst>
                <a:gd name="connsiteX0" fmla="*/ 1026368 w 4264090"/>
                <a:gd name="connsiteY0" fmla="*/ 2659225 h 2920482"/>
                <a:gd name="connsiteX1" fmla="*/ 0 w 4264090"/>
                <a:gd name="connsiteY1" fmla="*/ 1632858 h 2920482"/>
                <a:gd name="connsiteX2" fmla="*/ 27992 w 4264090"/>
                <a:gd name="connsiteY2" fmla="*/ 531845 h 2920482"/>
                <a:gd name="connsiteX3" fmla="*/ 1418253 w 4264090"/>
                <a:gd name="connsiteY3" fmla="*/ 121298 h 2920482"/>
                <a:gd name="connsiteX4" fmla="*/ 3172408 w 4264090"/>
                <a:gd name="connsiteY4" fmla="*/ 0 h 2920482"/>
                <a:gd name="connsiteX5" fmla="*/ 4264090 w 4264090"/>
                <a:gd name="connsiteY5" fmla="*/ 447870 h 2920482"/>
                <a:gd name="connsiteX6" fmla="*/ 3778898 w 4264090"/>
                <a:gd name="connsiteY6" fmla="*/ 2024743 h 2920482"/>
                <a:gd name="connsiteX7" fmla="*/ 2808514 w 4264090"/>
                <a:gd name="connsiteY7" fmla="*/ 2911151 h 2920482"/>
                <a:gd name="connsiteX8" fmla="*/ 1950098 w 4264090"/>
                <a:gd name="connsiteY8" fmla="*/ 2920482 h 2920482"/>
                <a:gd name="connsiteX9" fmla="*/ 1026368 w 4264090"/>
                <a:gd name="connsiteY9" fmla="*/ 2659225 h 2920482"/>
                <a:gd name="connsiteX0" fmla="*/ 998376 w 4236098"/>
                <a:gd name="connsiteY0" fmla="*/ 2659225 h 2920482"/>
                <a:gd name="connsiteX1" fmla="*/ 522514 w 4236098"/>
                <a:gd name="connsiteY1" fmla="*/ 1558213 h 2920482"/>
                <a:gd name="connsiteX2" fmla="*/ 0 w 4236098"/>
                <a:gd name="connsiteY2" fmla="*/ 531845 h 2920482"/>
                <a:gd name="connsiteX3" fmla="*/ 1390261 w 4236098"/>
                <a:gd name="connsiteY3" fmla="*/ 121298 h 2920482"/>
                <a:gd name="connsiteX4" fmla="*/ 3144416 w 4236098"/>
                <a:gd name="connsiteY4" fmla="*/ 0 h 2920482"/>
                <a:gd name="connsiteX5" fmla="*/ 4236098 w 4236098"/>
                <a:gd name="connsiteY5" fmla="*/ 447870 h 2920482"/>
                <a:gd name="connsiteX6" fmla="*/ 3750906 w 4236098"/>
                <a:gd name="connsiteY6" fmla="*/ 2024743 h 2920482"/>
                <a:gd name="connsiteX7" fmla="*/ 2780522 w 4236098"/>
                <a:gd name="connsiteY7" fmla="*/ 2911151 h 2920482"/>
                <a:gd name="connsiteX8" fmla="*/ 1922106 w 4236098"/>
                <a:gd name="connsiteY8" fmla="*/ 2920482 h 2920482"/>
                <a:gd name="connsiteX9" fmla="*/ 998376 w 4236098"/>
                <a:gd name="connsiteY9" fmla="*/ 2659225 h 2920482"/>
                <a:gd name="connsiteX0" fmla="*/ 2341984 w 5579706"/>
                <a:gd name="connsiteY0" fmla="*/ 2659225 h 2920482"/>
                <a:gd name="connsiteX1" fmla="*/ 0 w 5579706"/>
                <a:gd name="connsiteY1" fmla="*/ 877079 h 2920482"/>
                <a:gd name="connsiteX2" fmla="*/ 1343608 w 5579706"/>
                <a:gd name="connsiteY2" fmla="*/ 531845 h 2920482"/>
                <a:gd name="connsiteX3" fmla="*/ 2733869 w 5579706"/>
                <a:gd name="connsiteY3" fmla="*/ 121298 h 2920482"/>
                <a:gd name="connsiteX4" fmla="*/ 4488024 w 5579706"/>
                <a:gd name="connsiteY4" fmla="*/ 0 h 2920482"/>
                <a:gd name="connsiteX5" fmla="*/ 5579706 w 5579706"/>
                <a:gd name="connsiteY5" fmla="*/ 447870 h 2920482"/>
                <a:gd name="connsiteX6" fmla="*/ 5094514 w 5579706"/>
                <a:gd name="connsiteY6" fmla="*/ 2024743 h 2920482"/>
                <a:gd name="connsiteX7" fmla="*/ 4124130 w 5579706"/>
                <a:gd name="connsiteY7" fmla="*/ 2911151 h 2920482"/>
                <a:gd name="connsiteX8" fmla="*/ 3265714 w 5579706"/>
                <a:gd name="connsiteY8" fmla="*/ 2920482 h 2920482"/>
                <a:gd name="connsiteX9" fmla="*/ 2341984 w 5579706"/>
                <a:gd name="connsiteY9" fmla="*/ 2659225 h 2920482"/>
                <a:gd name="connsiteX0" fmla="*/ 2341984 w 5579706"/>
                <a:gd name="connsiteY0" fmla="*/ 2659225 h 2920482"/>
                <a:gd name="connsiteX1" fmla="*/ 335902 w 5579706"/>
                <a:gd name="connsiteY1" fmla="*/ 2313992 h 2920482"/>
                <a:gd name="connsiteX2" fmla="*/ 0 w 5579706"/>
                <a:gd name="connsiteY2" fmla="*/ 877079 h 2920482"/>
                <a:gd name="connsiteX3" fmla="*/ 1343608 w 5579706"/>
                <a:gd name="connsiteY3" fmla="*/ 531845 h 2920482"/>
                <a:gd name="connsiteX4" fmla="*/ 2733869 w 5579706"/>
                <a:gd name="connsiteY4" fmla="*/ 121298 h 2920482"/>
                <a:gd name="connsiteX5" fmla="*/ 4488024 w 5579706"/>
                <a:gd name="connsiteY5" fmla="*/ 0 h 2920482"/>
                <a:gd name="connsiteX6" fmla="*/ 5579706 w 5579706"/>
                <a:gd name="connsiteY6" fmla="*/ 447870 h 2920482"/>
                <a:gd name="connsiteX7" fmla="*/ 5094514 w 5579706"/>
                <a:gd name="connsiteY7" fmla="*/ 2024743 h 2920482"/>
                <a:gd name="connsiteX8" fmla="*/ 4124130 w 5579706"/>
                <a:gd name="connsiteY8" fmla="*/ 2911151 h 2920482"/>
                <a:gd name="connsiteX9" fmla="*/ 3265714 w 5579706"/>
                <a:gd name="connsiteY9" fmla="*/ 2920482 h 2920482"/>
                <a:gd name="connsiteX10" fmla="*/ 2341984 w 5579706"/>
                <a:gd name="connsiteY10" fmla="*/ 2659225 h 2920482"/>
                <a:gd name="connsiteX0" fmla="*/ 2341984 w 5579706"/>
                <a:gd name="connsiteY0" fmla="*/ 2659225 h 2920482"/>
                <a:gd name="connsiteX1" fmla="*/ 681135 w 5579706"/>
                <a:gd name="connsiteY1" fmla="*/ 2780523 h 2920482"/>
                <a:gd name="connsiteX2" fmla="*/ 335902 w 5579706"/>
                <a:gd name="connsiteY2" fmla="*/ 2313992 h 2920482"/>
                <a:gd name="connsiteX3" fmla="*/ 0 w 5579706"/>
                <a:gd name="connsiteY3" fmla="*/ 877079 h 2920482"/>
                <a:gd name="connsiteX4" fmla="*/ 1343608 w 5579706"/>
                <a:gd name="connsiteY4" fmla="*/ 531845 h 2920482"/>
                <a:gd name="connsiteX5" fmla="*/ 2733869 w 5579706"/>
                <a:gd name="connsiteY5" fmla="*/ 121298 h 2920482"/>
                <a:gd name="connsiteX6" fmla="*/ 4488024 w 5579706"/>
                <a:gd name="connsiteY6" fmla="*/ 0 h 2920482"/>
                <a:gd name="connsiteX7" fmla="*/ 5579706 w 5579706"/>
                <a:gd name="connsiteY7" fmla="*/ 447870 h 2920482"/>
                <a:gd name="connsiteX8" fmla="*/ 5094514 w 5579706"/>
                <a:gd name="connsiteY8" fmla="*/ 2024743 h 2920482"/>
                <a:gd name="connsiteX9" fmla="*/ 4124130 w 5579706"/>
                <a:gd name="connsiteY9" fmla="*/ 2911151 h 2920482"/>
                <a:gd name="connsiteX10" fmla="*/ 3265714 w 5579706"/>
                <a:gd name="connsiteY10" fmla="*/ 2920482 h 2920482"/>
                <a:gd name="connsiteX11" fmla="*/ 2341984 w 5579706"/>
                <a:gd name="connsiteY11" fmla="*/ 2659225 h 2920482"/>
                <a:gd name="connsiteX0" fmla="*/ 2341984 w 5579706"/>
                <a:gd name="connsiteY0" fmla="*/ 2659225 h 2920482"/>
                <a:gd name="connsiteX1" fmla="*/ 1455575 w 5579706"/>
                <a:gd name="connsiteY1" fmla="*/ 2817845 h 2920482"/>
                <a:gd name="connsiteX2" fmla="*/ 681135 w 5579706"/>
                <a:gd name="connsiteY2" fmla="*/ 2780523 h 2920482"/>
                <a:gd name="connsiteX3" fmla="*/ 335902 w 5579706"/>
                <a:gd name="connsiteY3" fmla="*/ 2313992 h 2920482"/>
                <a:gd name="connsiteX4" fmla="*/ 0 w 5579706"/>
                <a:gd name="connsiteY4" fmla="*/ 877079 h 2920482"/>
                <a:gd name="connsiteX5" fmla="*/ 1343608 w 5579706"/>
                <a:gd name="connsiteY5" fmla="*/ 531845 h 2920482"/>
                <a:gd name="connsiteX6" fmla="*/ 2733869 w 5579706"/>
                <a:gd name="connsiteY6" fmla="*/ 121298 h 2920482"/>
                <a:gd name="connsiteX7" fmla="*/ 4488024 w 5579706"/>
                <a:gd name="connsiteY7" fmla="*/ 0 h 2920482"/>
                <a:gd name="connsiteX8" fmla="*/ 5579706 w 5579706"/>
                <a:gd name="connsiteY8" fmla="*/ 447870 h 2920482"/>
                <a:gd name="connsiteX9" fmla="*/ 5094514 w 5579706"/>
                <a:gd name="connsiteY9" fmla="*/ 2024743 h 2920482"/>
                <a:gd name="connsiteX10" fmla="*/ 4124130 w 5579706"/>
                <a:gd name="connsiteY10" fmla="*/ 2911151 h 2920482"/>
                <a:gd name="connsiteX11" fmla="*/ 3265714 w 5579706"/>
                <a:gd name="connsiteY11" fmla="*/ 2920482 h 2920482"/>
                <a:gd name="connsiteX12" fmla="*/ 2341984 w 5579706"/>
                <a:gd name="connsiteY12" fmla="*/ 2659225 h 2920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79706" h="2920482">
                  <a:moveTo>
                    <a:pt x="2341984" y="2659225"/>
                  </a:moveTo>
                  <a:cubicBezTo>
                    <a:pt x="2044960" y="2621903"/>
                    <a:pt x="1732383" y="2797629"/>
                    <a:pt x="1455575" y="2817845"/>
                  </a:cubicBezTo>
                  <a:cubicBezTo>
                    <a:pt x="1178767" y="2838061"/>
                    <a:pt x="872412" y="2844282"/>
                    <a:pt x="681135" y="2780523"/>
                  </a:cubicBezTo>
                  <a:cubicBezTo>
                    <a:pt x="489858" y="2716764"/>
                    <a:pt x="562947" y="2581469"/>
                    <a:pt x="335902" y="2313992"/>
                  </a:cubicBezTo>
                  <a:lnTo>
                    <a:pt x="0" y="877079"/>
                  </a:lnTo>
                  <a:lnTo>
                    <a:pt x="1343608" y="531845"/>
                  </a:lnTo>
                  <a:lnTo>
                    <a:pt x="2733869" y="121298"/>
                  </a:lnTo>
                  <a:lnTo>
                    <a:pt x="4488024" y="0"/>
                  </a:lnTo>
                  <a:lnTo>
                    <a:pt x="5579706" y="447870"/>
                  </a:lnTo>
                  <a:lnTo>
                    <a:pt x="5094514" y="2024743"/>
                  </a:lnTo>
                  <a:lnTo>
                    <a:pt x="4124130" y="2911151"/>
                  </a:lnTo>
                  <a:lnTo>
                    <a:pt x="3265714" y="2920482"/>
                  </a:lnTo>
                  <a:lnTo>
                    <a:pt x="2341984" y="265922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3" name="자유형: 도형 192">
              <a:extLst>
                <a:ext uri="{FF2B5EF4-FFF2-40B4-BE49-F238E27FC236}">
                  <a16:creationId xmlns:a16="http://schemas.microsoft.com/office/drawing/2014/main" id="{51D30BF1-6914-D3AB-6509-8F0D473B76E1}"/>
                </a:ext>
              </a:extLst>
            </p:cNvPr>
            <p:cNvSpPr/>
            <p:nvPr/>
          </p:nvSpPr>
          <p:spPr>
            <a:xfrm>
              <a:off x="4365414" y="2456090"/>
              <a:ext cx="2753450" cy="1810138"/>
            </a:xfrm>
            <a:custGeom>
              <a:avLst/>
              <a:gdLst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975020 w 3400023"/>
                <a:gd name="connsiteY6" fmla="*/ 1210614 h 1700011"/>
                <a:gd name="connsiteX7" fmla="*/ 3400023 w 3400023"/>
                <a:gd name="connsiteY7" fmla="*/ 708338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975020 w 3400023"/>
                <a:gd name="connsiteY6" fmla="*/ 1210614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859110 w 3400023"/>
                <a:gd name="connsiteY6" fmla="*/ 953037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691685 w 3400023"/>
                <a:gd name="connsiteY5" fmla="*/ 1519707 h 1700011"/>
                <a:gd name="connsiteX6" fmla="*/ 2859110 w 3400023"/>
                <a:gd name="connsiteY6" fmla="*/ 953037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425003 h 1828800"/>
                <a:gd name="connsiteX1" fmla="*/ 231820 w 3400023"/>
                <a:gd name="connsiteY1" fmla="*/ 811369 h 1828800"/>
                <a:gd name="connsiteX2" fmla="*/ 0 w 3400023"/>
                <a:gd name="connsiteY2" fmla="*/ 1313645 h 1828800"/>
                <a:gd name="connsiteX3" fmla="*/ 425003 w 3400023"/>
                <a:gd name="connsiteY3" fmla="*/ 1661375 h 1828800"/>
                <a:gd name="connsiteX4" fmla="*/ 1171978 w 3400023"/>
                <a:gd name="connsiteY4" fmla="*/ 1828800 h 1828800"/>
                <a:gd name="connsiteX5" fmla="*/ 2691685 w 3400023"/>
                <a:gd name="connsiteY5" fmla="*/ 1648496 h 1828800"/>
                <a:gd name="connsiteX6" fmla="*/ 2859110 w 3400023"/>
                <a:gd name="connsiteY6" fmla="*/ 1081826 h 1828800"/>
                <a:gd name="connsiteX7" fmla="*/ 3400023 w 3400023"/>
                <a:gd name="connsiteY7" fmla="*/ 656823 h 1828800"/>
                <a:gd name="connsiteX8" fmla="*/ 3348507 w 3400023"/>
                <a:gd name="connsiteY8" fmla="*/ 386367 h 1828800"/>
                <a:gd name="connsiteX9" fmla="*/ 2395470 w 3400023"/>
                <a:gd name="connsiteY9" fmla="*/ 0 h 1828800"/>
                <a:gd name="connsiteX10" fmla="*/ 2176530 w 3400023"/>
                <a:gd name="connsiteY10" fmla="*/ 128789 h 1828800"/>
                <a:gd name="connsiteX11" fmla="*/ 746975 w 3400023"/>
                <a:gd name="connsiteY11" fmla="*/ 425003 h 1828800"/>
                <a:gd name="connsiteX0" fmla="*/ 746975 w 3400023"/>
                <a:gd name="connsiteY0" fmla="*/ 425003 h 1828800"/>
                <a:gd name="connsiteX1" fmla="*/ 231820 w 3400023"/>
                <a:gd name="connsiteY1" fmla="*/ 811369 h 1828800"/>
                <a:gd name="connsiteX2" fmla="*/ 0 w 3400023"/>
                <a:gd name="connsiteY2" fmla="*/ 1313645 h 1828800"/>
                <a:gd name="connsiteX3" fmla="*/ 425003 w 3400023"/>
                <a:gd name="connsiteY3" fmla="*/ 1661375 h 1828800"/>
                <a:gd name="connsiteX4" fmla="*/ 1171978 w 3400023"/>
                <a:gd name="connsiteY4" fmla="*/ 1828800 h 1828800"/>
                <a:gd name="connsiteX5" fmla="*/ 2691685 w 3400023"/>
                <a:gd name="connsiteY5" fmla="*/ 1648496 h 1828800"/>
                <a:gd name="connsiteX6" fmla="*/ 2859110 w 3400023"/>
                <a:gd name="connsiteY6" fmla="*/ 1081826 h 1828800"/>
                <a:gd name="connsiteX7" fmla="*/ 3400023 w 3400023"/>
                <a:gd name="connsiteY7" fmla="*/ 656823 h 1828800"/>
                <a:gd name="connsiteX8" fmla="*/ 3348507 w 3400023"/>
                <a:gd name="connsiteY8" fmla="*/ 386367 h 1828800"/>
                <a:gd name="connsiteX9" fmla="*/ 3282192 w 3400023"/>
                <a:gd name="connsiteY9" fmla="*/ 228600 h 1828800"/>
                <a:gd name="connsiteX10" fmla="*/ 2395470 w 3400023"/>
                <a:gd name="connsiteY10" fmla="*/ 0 h 1828800"/>
                <a:gd name="connsiteX11" fmla="*/ 2176530 w 3400023"/>
                <a:gd name="connsiteY11" fmla="*/ 128789 h 1828800"/>
                <a:gd name="connsiteX12" fmla="*/ 746975 w 3400023"/>
                <a:gd name="connsiteY12" fmla="*/ 425003 h 1828800"/>
                <a:gd name="connsiteX0" fmla="*/ 515155 w 3168203"/>
                <a:gd name="connsiteY0" fmla="*/ 425003 h 1828800"/>
                <a:gd name="connsiteX1" fmla="*/ 0 w 3168203"/>
                <a:gd name="connsiteY1" fmla="*/ 811369 h 1828800"/>
                <a:gd name="connsiteX2" fmla="*/ 437881 w 3168203"/>
                <a:gd name="connsiteY2" fmla="*/ 1210614 h 1828800"/>
                <a:gd name="connsiteX3" fmla="*/ 193183 w 3168203"/>
                <a:gd name="connsiteY3" fmla="*/ 1661375 h 1828800"/>
                <a:gd name="connsiteX4" fmla="*/ 940158 w 3168203"/>
                <a:gd name="connsiteY4" fmla="*/ 1828800 h 1828800"/>
                <a:gd name="connsiteX5" fmla="*/ 2459865 w 3168203"/>
                <a:gd name="connsiteY5" fmla="*/ 1648496 h 1828800"/>
                <a:gd name="connsiteX6" fmla="*/ 2627290 w 3168203"/>
                <a:gd name="connsiteY6" fmla="*/ 1081826 h 1828800"/>
                <a:gd name="connsiteX7" fmla="*/ 3168203 w 3168203"/>
                <a:gd name="connsiteY7" fmla="*/ 656823 h 1828800"/>
                <a:gd name="connsiteX8" fmla="*/ 3116687 w 3168203"/>
                <a:gd name="connsiteY8" fmla="*/ 386367 h 1828800"/>
                <a:gd name="connsiteX9" fmla="*/ 3050372 w 3168203"/>
                <a:gd name="connsiteY9" fmla="*/ 228600 h 1828800"/>
                <a:gd name="connsiteX10" fmla="*/ 2163650 w 3168203"/>
                <a:gd name="connsiteY10" fmla="*/ 0 h 1828800"/>
                <a:gd name="connsiteX11" fmla="*/ 1944710 w 3168203"/>
                <a:gd name="connsiteY11" fmla="*/ 128789 h 1828800"/>
                <a:gd name="connsiteX12" fmla="*/ 515155 w 3168203"/>
                <a:gd name="connsiteY12" fmla="*/ 425003 h 1828800"/>
                <a:gd name="connsiteX0" fmla="*/ 515155 w 3168203"/>
                <a:gd name="connsiteY0" fmla="*/ 425003 h 1828800"/>
                <a:gd name="connsiteX1" fmla="*/ 0 w 3168203"/>
                <a:gd name="connsiteY1" fmla="*/ 811369 h 1828800"/>
                <a:gd name="connsiteX2" fmla="*/ 437881 w 3168203"/>
                <a:gd name="connsiteY2" fmla="*/ 1210614 h 1828800"/>
                <a:gd name="connsiteX3" fmla="*/ 592428 w 3168203"/>
                <a:gd name="connsiteY3" fmla="*/ 1609859 h 1828800"/>
                <a:gd name="connsiteX4" fmla="*/ 940158 w 3168203"/>
                <a:gd name="connsiteY4" fmla="*/ 1828800 h 1828800"/>
                <a:gd name="connsiteX5" fmla="*/ 2459865 w 3168203"/>
                <a:gd name="connsiteY5" fmla="*/ 1648496 h 1828800"/>
                <a:gd name="connsiteX6" fmla="*/ 2627290 w 3168203"/>
                <a:gd name="connsiteY6" fmla="*/ 1081826 h 1828800"/>
                <a:gd name="connsiteX7" fmla="*/ 3168203 w 3168203"/>
                <a:gd name="connsiteY7" fmla="*/ 656823 h 1828800"/>
                <a:gd name="connsiteX8" fmla="*/ 3116687 w 3168203"/>
                <a:gd name="connsiteY8" fmla="*/ 386367 h 1828800"/>
                <a:gd name="connsiteX9" fmla="*/ 3050372 w 3168203"/>
                <a:gd name="connsiteY9" fmla="*/ 228600 h 1828800"/>
                <a:gd name="connsiteX10" fmla="*/ 2163650 w 3168203"/>
                <a:gd name="connsiteY10" fmla="*/ 0 h 1828800"/>
                <a:gd name="connsiteX11" fmla="*/ 1944710 w 3168203"/>
                <a:gd name="connsiteY11" fmla="*/ 128789 h 1828800"/>
                <a:gd name="connsiteX12" fmla="*/ 515155 w 3168203"/>
                <a:gd name="connsiteY12" fmla="*/ 425003 h 1828800"/>
                <a:gd name="connsiteX0" fmla="*/ 193183 w 2846231"/>
                <a:gd name="connsiteY0" fmla="*/ 425003 h 1828800"/>
                <a:gd name="connsiteX1" fmla="*/ 0 w 2846231"/>
                <a:gd name="connsiteY1" fmla="*/ 798491 h 1828800"/>
                <a:gd name="connsiteX2" fmla="*/ 115909 w 2846231"/>
                <a:gd name="connsiteY2" fmla="*/ 1210614 h 1828800"/>
                <a:gd name="connsiteX3" fmla="*/ 270456 w 2846231"/>
                <a:gd name="connsiteY3" fmla="*/ 1609859 h 1828800"/>
                <a:gd name="connsiteX4" fmla="*/ 618186 w 2846231"/>
                <a:gd name="connsiteY4" fmla="*/ 1828800 h 1828800"/>
                <a:gd name="connsiteX5" fmla="*/ 2137893 w 2846231"/>
                <a:gd name="connsiteY5" fmla="*/ 1648496 h 1828800"/>
                <a:gd name="connsiteX6" fmla="*/ 2305318 w 2846231"/>
                <a:gd name="connsiteY6" fmla="*/ 1081826 h 1828800"/>
                <a:gd name="connsiteX7" fmla="*/ 2846231 w 2846231"/>
                <a:gd name="connsiteY7" fmla="*/ 656823 h 1828800"/>
                <a:gd name="connsiteX8" fmla="*/ 2794715 w 2846231"/>
                <a:gd name="connsiteY8" fmla="*/ 386367 h 1828800"/>
                <a:gd name="connsiteX9" fmla="*/ 2728400 w 2846231"/>
                <a:gd name="connsiteY9" fmla="*/ 228600 h 1828800"/>
                <a:gd name="connsiteX10" fmla="*/ 1841678 w 2846231"/>
                <a:gd name="connsiteY10" fmla="*/ 0 h 1828800"/>
                <a:gd name="connsiteX11" fmla="*/ 1622738 w 2846231"/>
                <a:gd name="connsiteY11" fmla="*/ 128789 h 1828800"/>
                <a:gd name="connsiteX12" fmla="*/ 193183 w 2846231"/>
                <a:gd name="connsiteY12" fmla="*/ 425003 h 1828800"/>
                <a:gd name="connsiteX0" fmla="*/ 193183 w 2846231"/>
                <a:gd name="connsiteY0" fmla="*/ 425003 h 1912775"/>
                <a:gd name="connsiteX1" fmla="*/ 0 w 2846231"/>
                <a:gd name="connsiteY1" fmla="*/ 798491 h 1912775"/>
                <a:gd name="connsiteX2" fmla="*/ 115909 w 2846231"/>
                <a:gd name="connsiteY2" fmla="*/ 1210614 h 1912775"/>
                <a:gd name="connsiteX3" fmla="*/ 270456 w 2846231"/>
                <a:gd name="connsiteY3" fmla="*/ 1609859 h 1912775"/>
                <a:gd name="connsiteX4" fmla="*/ 1234006 w 2846231"/>
                <a:gd name="connsiteY4" fmla="*/ 1912775 h 1912775"/>
                <a:gd name="connsiteX5" fmla="*/ 2137893 w 2846231"/>
                <a:gd name="connsiteY5" fmla="*/ 1648496 h 1912775"/>
                <a:gd name="connsiteX6" fmla="*/ 2305318 w 2846231"/>
                <a:gd name="connsiteY6" fmla="*/ 1081826 h 1912775"/>
                <a:gd name="connsiteX7" fmla="*/ 2846231 w 2846231"/>
                <a:gd name="connsiteY7" fmla="*/ 656823 h 1912775"/>
                <a:gd name="connsiteX8" fmla="*/ 2794715 w 2846231"/>
                <a:gd name="connsiteY8" fmla="*/ 386367 h 1912775"/>
                <a:gd name="connsiteX9" fmla="*/ 2728400 w 2846231"/>
                <a:gd name="connsiteY9" fmla="*/ 228600 h 1912775"/>
                <a:gd name="connsiteX10" fmla="*/ 1841678 w 2846231"/>
                <a:gd name="connsiteY10" fmla="*/ 0 h 1912775"/>
                <a:gd name="connsiteX11" fmla="*/ 1622738 w 2846231"/>
                <a:gd name="connsiteY11" fmla="*/ 128789 h 1912775"/>
                <a:gd name="connsiteX12" fmla="*/ 193183 w 2846231"/>
                <a:gd name="connsiteY12" fmla="*/ 425003 h 1912775"/>
                <a:gd name="connsiteX0" fmla="*/ 193183 w 2903003"/>
                <a:gd name="connsiteY0" fmla="*/ 425003 h 1912775"/>
                <a:gd name="connsiteX1" fmla="*/ 0 w 2903003"/>
                <a:gd name="connsiteY1" fmla="*/ 798491 h 1912775"/>
                <a:gd name="connsiteX2" fmla="*/ 115909 w 2903003"/>
                <a:gd name="connsiteY2" fmla="*/ 1210614 h 1912775"/>
                <a:gd name="connsiteX3" fmla="*/ 270456 w 2903003"/>
                <a:gd name="connsiteY3" fmla="*/ 1609859 h 1912775"/>
                <a:gd name="connsiteX4" fmla="*/ 1234006 w 2903003"/>
                <a:gd name="connsiteY4" fmla="*/ 1912775 h 1912775"/>
                <a:gd name="connsiteX5" fmla="*/ 2903003 w 2903003"/>
                <a:gd name="connsiteY5" fmla="*/ 1424562 h 1912775"/>
                <a:gd name="connsiteX6" fmla="*/ 2305318 w 2903003"/>
                <a:gd name="connsiteY6" fmla="*/ 1081826 h 1912775"/>
                <a:gd name="connsiteX7" fmla="*/ 2846231 w 2903003"/>
                <a:gd name="connsiteY7" fmla="*/ 656823 h 1912775"/>
                <a:gd name="connsiteX8" fmla="*/ 2794715 w 2903003"/>
                <a:gd name="connsiteY8" fmla="*/ 386367 h 1912775"/>
                <a:gd name="connsiteX9" fmla="*/ 2728400 w 2903003"/>
                <a:gd name="connsiteY9" fmla="*/ 228600 h 1912775"/>
                <a:gd name="connsiteX10" fmla="*/ 1841678 w 2903003"/>
                <a:gd name="connsiteY10" fmla="*/ 0 h 1912775"/>
                <a:gd name="connsiteX11" fmla="*/ 1622738 w 2903003"/>
                <a:gd name="connsiteY11" fmla="*/ 128789 h 1912775"/>
                <a:gd name="connsiteX12" fmla="*/ 193183 w 2903003"/>
                <a:gd name="connsiteY12" fmla="*/ 425003 h 1912775"/>
                <a:gd name="connsiteX0" fmla="*/ 193183 w 3816877"/>
                <a:gd name="connsiteY0" fmla="*/ 425003 h 1912775"/>
                <a:gd name="connsiteX1" fmla="*/ 0 w 3816877"/>
                <a:gd name="connsiteY1" fmla="*/ 798491 h 1912775"/>
                <a:gd name="connsiteX2" fmla="*/ 115909 w 3816877"/>
                <a:gd name="connsiteY2" fmla="*/ 1210614 h 1912775"/>
                <a:gd name="connsiteX3" fmla="*/ 270456 w 3816877"/>
                <a:gd name="connsiteY3" fmla="*/ 1609859 h 1912775"/>
                <a:gd name="connsiteX4" fmla="*/ 1234006 w 3816877"/>
                <a:gd name="connsiteY4" fmla="*/ 1912775 h 1912775"/>
                <a:gd name="connsiteX5" fmla="*/ 2903003 w 3816877"/>
                <a:gd name="connsiteY5" fmla="*/ 1424562 h 1912775"/>
                <a:gd name="connsiteX6" fmla="*/ 3816877 w 3816877"/>
                <a:gd name="connsiteY6" fmla="*/ 1333753 h 1912775"/>
                <a:gd name="connsiteX7" fmla="*/ 2846231 w 3816877"/>
                <a:gd name="connsiteY7" fmla="*/ 656823 h 1912775"/>
                <a:gd name="connsiteX8" fmla="*/ 2794715 w 3816877"/>
                <a:gd name="connsiteY8" fmla="*/ 386367 h 1912775"/>
                <a:gd name="connsiteX9" fmla="*/ 2728400 w 3816877"/>
                <a:gd name="connsiteY9" fmla="*/ 228600 h 1912775"/>
                <a:gd name="connsiteX10" fmla="*/ 1841678 w 3816877"/>
                <a:gd name="connsiteY10" fmla="*/ 0 h 1912775"/>
                <a:gd name="connsiteX11" fmla="*/ 1622738 w 3816877"/>
                <a:gd name="connsiteY11" fmla="*/ 128789 h 1912775"/>
                <a:gd name="connsiteX12" fmla="*/ 193183 w 3816877"/>
                <a:gd name="connsiteY12" fmla="*/ 425003 h 1912775"/>
                <a:gd name="connsiteX0" fmla="*/ 193183 w 3816877"/>
                <a:gd name="connsiteY0" fmla="*/ 425003 h 1912775"/>
                <a:gd name="connsiteX1" fmla="*/ 0 w 3816877"/>
                <a:gd name="connsiteY1" fmla="*/ 798491 h 1912775"/>
                <a:gd name="connsiteX2" fmla="*/ 115909 w 3816877"/>
                <a:gd name="connsiteY2" fmla="*/ 1210614 h 1912775"/>
                <a:gd name="connsiteX3" fmla="*/ 270456 w 3816877"/>
                <a:gd name="connsiteY3" fmla="*/ 1609859 h 1912775"/>
                <a:gd name="connsiteX4" fmla="*/ 1234006 w 3816877"/>
                <a:gd name="connsiteY4" fmla="*/ 1912775 h 1912775"/>
                <a:gd name="connsiteX5" fmla="*/ 2903003 w 3816877"/>
                <a:gd name="connsiteY5" fmla="*/ 1424562 h 1912775"/>
                <a:gd name="connsiteX6" fmla="*/ 3816877 w 3816877"/>
                <a:gd name="connsiteY6" fmla="*/ 1333753 h 1912775"/>
                <a:gd name="connsiteX7" fmla="*/ 3415398 w 3816877"/>
                <a:gd name="connsiteY7" fmla="*/ 479542 h 1912775"/>
                <a:gd name="connsiteX8" fmla="*/ 2794715 w 3816877"/>
                <a:gd name="connsiteY8" fmla="*/ 386367 h 1912775"/>
                <a:gd name="connsiteX9" fmla="*/ 2728400 w 3816877"/>
                <a:gd name="connsiteY9" fmla="*/ 228600 h 1912775"/>
                <a:gd name="connsiteX10" fmla="*/ 1841678 w 3816877"/>
                <a:gd name="connsiteY10" fmla="*/ 0 h 1912775"/>
                <a:gd name="connsiteX11" fmla="*/ 1622738 w 3816877"/>
                <a:gd name="connsiteY11" fmla="*/ 128789 h 1912775"/>
                <a:gd name="connsiteX12" fmla="*/ 193183 w 3816877"/>
                <a:gd name="connsiteY12" fmla="*/ 425003 h 1912775"/>
                <a:gd name="connsiteX0" fmla="*/ 193183 w 3816877"/>
                <a:gd name="connsiteY0" fmla="*/ 425003 h 1912775"/>
                <a:gd name="connsiteX1" fmla="*/ 0 w 3816877"/>
                <a:gd name="connsiteY1" fmla="*/ 798491 h 1912775"/>
                <a:gd name="connsiteX2" fmla="*/ 115909 w 3816877"/>
                <a:gd name="connsiteY2" fmla="*/ 1210614 h 1912775"/>
                <a:gd name="connsiteX3" fmla="*/ 270456 w 3816877"/>
                <a:gd name="connsiteY3" fmla="*/ 1609859 h 1912775"/>
                <a:gd name="connsiteX4" fmla="*/ 1234006 w 3816877"/>
                <a:gd name="connsiteY4" fmla="*/ 1912775 h 1912775"/>
                <a:gd name="connsiteX5" fmla="*/ 2903003 w 3816877"/>
                <a:gd name="connsiteY5" fmla="*/ 1424562 h 1912775"/>
                <a:gd name="connsiteX6" fmla="*/ 3816877 w 3816877"/>
                <a:gd name="connsiteY6" fmla="*/ 1333753 h 1912775"/>
                <a:gd name="connsiteX7" fmla="*/ 3415398 w 3816877"/>
                <a:gd name="connsiteY7" fmla="*/ 479542 h 1912775"/>
                <a:gd name="connsiteX8" fmla="*/ 3037311 w 3816877"/>
                <a:gd name="connsiteY8" fmla="*/ 143771 h 1912775"/>
                <a:gd name="connsiteX9" fmla="*/ 2728400 w 3816877"/>
                <a:gd name="connsiteY9" fmla="*/ 228600 h 1912775"/>
                <a:gd name="connsiteX10" fmla="*/ 1841678 w 3816877"/>
                <a:gd name="connsiteY10" fmla="*/ 0 h 1912775"/>
                <a:gd name="connsiteX11" fmla="*/ 1622738 w 3816877"/>
                <a:gd name="connsiteY11" fmla="*/ 128789 h 1912775"/>
                <a:gd name="connsiteX12" fmla="*/ 193183 w 3816877"/>
                <a:gd name="connsiteY12" fmla="*/ 425003 h 1912775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15909 w 3816877"/>
                <a:gd name="connsiteY2" fmla="*/ 1299255 h 2001416"/>
                <a:gd name="connsiteX3" fmla="*/ 270456 w 3816877"/>
                <a:gd name="connsiteY3" fmla="*/ 1698500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622738 w 3816877"/>
                <a:gd name="connsiteY11" fmla="*/ 217430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15909 w 3816877"/>
                <a:gd name="connsiteY2" fmla="*/ 1299255 h 2001416"/>
                <a:gd name="connsiteX3" fmla="*/ 270456 w 3816877"/>
                <a:gd name="connsiteY3" fmla="*/ 1698500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15909 w 3816877"/>
                <a:gd name="connsiteY2" fmla="*/ 1299255 h 2001416"/>
                <a:gd name="connsiteX3" fmla="*/ 93174 w 3816877"/>
                <a:gd name="connsiteY3" fmla="*/ 1754483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655460 w 3816877"/>
                <a:gd name="connsiteY2" fmla="*/ 926030 h 2001416"/>
                <a:gd name="connsiteX3" fmla="*/ 93174 w 3816877"/>
                <a:gd name="connsiteY3" fmla="*/ 1754483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655460 w 3816877"/>
                <a:gd name="connsiteY2" fmla="*/ 926030 h 2001416"/>
                <a:gd name="connsiteX3" fmla="*/ 1576741 w 3816877"/>
                <a:gd name="connsiteY3" fmla="*/ 1465234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1908110"/>
                <a:gd name="connsiteX1" fmla="*/ 0 w 3816877"/>
                <a:gd name="connsiteY1" fmla="*/ 887132 h 1908110"/>
                <a:gd name="connsiteX2" fmla="*/ 1655460 w 3816877"/>
                <a:gd name="connsiteY2" fmla="*/ 926030 h 1908110"/>
                <a:gd name="connsiteX3" fmla="*/ 1576741 w 3816877"/>
                <a:gd name="connsiteY3" fmla="*/ 1465234 h 1908110"/>
                <a:gd name="connsiteX4" fmla="*/ 1523255 w 3816877"/>
                <a:gd name="connsiteY4" fmla="*/ 1908110 h 1908110"/>
                <a:gd name="connsiteX5" fmla="*/ 2903003 w 3816877"/>
                <a:gd name="connsiteY5" fmla="*/ 1513203 h 1908110"/>
                <a:gd name="connsiteX6" fmla="*/ 3816877 w 3816877"/>
                <a:gd name="connsiteY6" fmla="*/ 1422394 h 1908110"/>
                <a:gd name="connsiteX7" fmla="*/ 3415398 w 3816877"/>
                <a:gd name="connsiteY7" fmla="*/ 568183 h 1908110"/>
                <a:gd name="connsiteX8" fmla="*/ 3037311 w 3816877"/>
                <a:gd name="connsiteY8" fmla="*/ 232412 h 1908110"/>
                <a:gd name="connsiteX9" fmla="*/ 2747061 w 3816877"/>
                <a:gd name="connsiteY9" fmla="*/ 0 h 1908110"/>
                <a:gd name="connsiteX10" fmla="*/ 1841678 w 3816877"/>
                <a:gd name="connsiteY10" fmla="*/ 88641 h 1908110"/>
                <a:gd name="connsiteX11" fmla="*/ 1230852 w 3816877"/>
                <a:gd name="connsiteY11" fmla="*/ 86801 h 1908110"/>
                <a:gd name="connsiteX12" fmla="*/ 193183 w 3816877"/>
                <a:gd name="connsiteY12" fmla="*/ 513644 h 1908110"/>
                <a:gd name="connsiteX0" fmla="*/ 193183 w 3816877"/>
                <a:gd name="connsiteY0" fmla="*/ 513644 h 1908110"/>
                <a:gd name="connsiteX1" fmla="*/ 0 w 3816877"/>
                <a:gd name="connsiteY1" fmla="*/ 887132 h 1908110"/>
                <a:gd name="connsiteX2" fmla="*/ 1179599 w 3816877"/>
                <a:gd name="connsiteY2" fmla="*/ 1112643 h 1908110"/>
                <a:gd name="connsiteX3" fmla="*/ 1576741 w 3816877"/>
                <a:gd name="connsiteY3" fmla="*/ 1465234 h 1908110"/>
                <a:gd name="connsiteX4" fmla="*/ 1523255 w 3816877"/>
                <a:gd name="connsiteY4" fmla="*/ 1908110 h 1908110"/>
                <a:gd name="connsiteX5" fmla="*/ 2903003 w 3816877"/>
                <a:gd name="connsiteY5" fmla="*/ 1513203 h 1908110"/>
                <a:gd name="connsiteX6" fmla="*/ 3816877 w 3816877"/>
                <a:gd name="connsiteY6" fmla="*/ 1422394 h 1908110"/>
                <a:gd name="connsiteX7" fmla="*/ 3415398 w 3816877"/>
                <a:gd name="connsiteY7" fmla="*/ 568183 h 1908110"/>
                <a:gd name="connsiteX8" fmla="*/ 3037311 w 3816877"/>
                <a:gd name="connsiteY8" fmla="*/ 232412 h 1908110"/>
                <a:gd name="connsiteX9" fmla="*/ 2747061 w 3816877"/>
                <a:gd name="connsiteY9" fmla="*/ 0 h 1908110"/>
                <a:gd name="connsiteX10" fmla="*/ 1841678 w 3816877"/>
                <a:gd name="connsiteY10" fmla="*/ 88641 h 1908110"/>
                <a:gd name="connsiteX11" fmla="*/ 1230852 w 3816877"/>
                <a:gd name="connsiteY11" fmla="*/ 86801 h 1908110"/>
                <a:gd name="connsiteX12" fmla="*/ 193183 w 3816877"/>
                <a:gd name="connsiteY12" fmla="*/ 513644 h 1908110"/>
                <a:gd name="connsiteX0" fmla="*/ 0 w 3623694"/>
                <a:gd name="connsiteY0" fmla="*/ 513644 h 1908110"/>
                <a:gd name="connsiteX1" fmla="*/ 730547 w 3623694"/>
                <a:gd name="connsiteY1" fmla="*/ 747173 h 1908110"/>
                <a:gd name="connsiteX2" fmla="*/ 986416 w 3623694"/>
                <a:gd name="connsiteY2" fmla="*/ 1112643 h 1908110"/>
                <a:gd name="connsiteX3" fmla="*/ 1383558 w 3623694"/>
                <a:gd name="connsiteY3" fmla="*/ 1465234 h 1908110"/>
                <a:gd name="connsiteX4" fmla="*/ 1330072 w 3623694"/>
                <a:gd name="connsiteY4" fmla="*/ 1908110 h 1908110"/>
                <a:gd name="connsiteX5" fmla="*/ 2709820 w 3623694"/>
                <a:gd name="connsiteY5" fmla="*/ 1513203 h 1908110"/>
                <a:gd name="connsiteX6" fmla="*/ 3623694 w 3623694"/>
                <a:gd name="connsiteY6" fmla="*/ 1422394 h 1908110"/>
                <a:gd name="connsiteX7" fmla="*/ 3222215 w 3623694"/>
                <a:gd name="connsiteY7" fmla="*/ 568183 h 1908110"/>
                <a:gd name="connsiteX8" fmla="*/ 2844128 w 3623694"/>
                <a:gd name="connsiteY8" fmla="*/ 232412 h 1908110"/>
                <a:gd name="connsiteX9" fmla="*/ 2553878 w 3623694"/>
                <a:gd name="connsiteY9" fmla="*/ 0 h 1908110"/>
                <a:gd name="connsiteX10" fmla="*/ 1648495 w 3623694"/>
                <a:gd name="connsiteY10" fmla="*/ 88641 h 1908110"/>
                <a:gd name="connsiteX11" fmla="*/ 1037669 w 3623694"/>
                <a:gd name="connsiteY11" fmla="*/ 86801 h 1908110"/>
                <a:gd name="connsiteX12" fmla="*/ 0 w 3623694"/>
                <a:gd name="connsiteY12" fmla="*/ 513644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653011 w 2893147"/>
                <a:gd name="connsiteY3" fmla="*/ 1465234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491668 w 2893147"/>
                <a:gd name="connsiteY7" fmla="*/ 568183 h 1908110"/>
                <a:gd name="connsiteX8" fmla="*/ 2113581 w 2893147"/>
                <a:gd name="connsiteY8" fmla="*/ 232412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410415 w 2893147"/>
                <a:gd name="connsiteY3" fmla="*/ 1530548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491668 w 2893147"/>
                <a:gd name="connsiteY7" fmla="*/ 568183 h 1908110"/>
                <a:gd name="connsiteX8" fmla="*/ 2113581 w 2893147"/>
                <a:gd name="connsiteY8" fmla="*/ 232412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410415 w 2893147"/>
                <a:gd name="connsiteY3" fmla="*/ 1530548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864893 w 2893147"/>
                <a:gd name="connsiteY7" fmla="*/ 764126 h 1908110"/>
                <a:gd name="connsiteX8" fmla="*/ 2113581 w 2893147"/>
                <a:gd name="connsiteY8" fmla="*/ 232412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410415 w 2893147"/>
                <a:gd name="connsiteY3" fmla="*/ 1530548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864893 w 2893147"/>
                <a:gd name="connsiteY7" fmla="*/ 764126 h 1908110"/>
                <a:gd name="connsiteX8" fmla="*/ 2402830 w 2893147"/>
                <a:gd name="connsiteY8" fmla="*/ 325719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27032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917948 w 2893147"/>
                <a:gd name="connsiteY10" fmla="*/ 41988 h 1861457"/>
                <a:gd name="connsiteX11" fmla="*/ 307122 w 2893147"/>
                <a:gd name="connsiteY11" fmla="*/ 40148 h 1861457"/>
                <a:gd name="connsiteX12" fmla="*/ 81216 w 2893147"/>
                <a:gd name="connsiteY12" fmla="*/ 327032 h 1861457"/>
                <a:gd name="connsiteX0" fmla="*/ 81216 w 2893147"/>
                <a:gd name="connsiteY0" fmla="*/ 327032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1067238 w 2893147"/>
                <a:gd name="connsiteY10" fmla="*/ 172616 h 1861457"/>
                <a:gd name="connsiteX11" fmla="*/ 307122 w 2893147"/>
                <a:gd name="connsiteY11" fmla="*/ 40148 h 1861457"/>
                <a:gd name="connsiteX12" fmla="*/ 81216 w 2893147"/>
                <a:gd name="connsiteY12" fmla="*/ 327032 h 1861457"/>
                <a:gd name="connsiteX0" fmla="*/ 81216 w 2893147"/>
                <a:gd name="connsiteY0" fmla="*/ 327032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1067238 w 2893147"/>
                <a:gd name="connsiteY10" fmla="*/ 172616 h 1861457"/>
                <a:gd name="connsiteX11" fmla="*/ 568379 w 2893147"/>
                <a:gd name="connsiteY11" fmla="*/ 198769 h 1861457"/>
                <a:gd name="connsiteX12" fmla="*/ 81216 w 2893147"/>
                <a:gd name="connsiteY12" fmla="*/ 327032 h 1861457"/>
                <a:gd name="connsiteX0" fmla="*/ 361134 w 2893147"/>
                <a:gd name="connsiteY0" fmla="*/ 411008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1067238 w 2893147"/>
                <a:gd name="connsiteY10" fmla="*/ 172616 h 1861457"/>
                <a:gd name="connsiteX11" fmla="*/ 568379 w 2893147"/>
                <a:gd name="connsiteY11" fmla="*/ 198769 h 1861457"/>
                <a:gd name="connsiteX12" fmla="*/ 361134 w 2893147"/>
                <a:gd name="connsiteY12" fmla="*/ 411008 h 1861457"/>
                <a:gd name="connsiteX0" fmla="*/ 105265 w 2637278"/>
                <a:gd name="connsiteY0" fmla="*/ 411008 h 1861457"/>
                <a:gd name="connsiteX1" fmla="*/ 70703 w 2637278"/>
                <a:gd name="connsiteY1" fmla="*/ 737842 h 1861457"/>
                <a:gd name="connsiteX2" fmla="*/ 0 w 2637278"/>
                <a:gd name="connsiteY2" fmla="*/ 1065990 h 1861457"/>
                <a:gd name="connsiteX3" fmla="*/ 154546 w 2637278"/>
                <a:gd name="connsiteY3" fmla="*/ 1483895 h 1861457"/>
                <a:gd name="connsiteX4" fmla="*/ 343656 w 2637278"/>
                <a:gd name="connsiteY4" fmla="*/ 1861457 h 1861457"/>
                <a:gd name="connsiteX5" fmla="*/ 1723404 w 2637278"/>
                <a:gd name="connsiteY5" fmla="*/ 1466550 h 1861457"/>
                <a:gd name="connsiteX6" fmla="*/ 2637278 w 2637278"/>
                <a:gd name="connsiteY6" fmla="*/ 1375741 h 1861457"/>
                <a:gd name="connsiteX7" fmla="*/ 2609024 w 2637278"/>
                <a:gd name="connsiteY7" fmla="*/ 717473 h 1861457"/>
                <a:gd name="connsiteX8" fmla="*/ 2146961 w 2637278"/>
                <a:gd name="connsiteY8" fmla="*/ 279066 h 1861457"/>
                <a:gd name="connsiteX9" fmla="*/ 1679429 w 2637278"/>
                <a:gd name="connsiteY9" fmla="*/ 0 h 1861457"/>
                <a:gd name="connsiteX10" fmla="*/ 811369 w 2637278"/>
                <a:gd name="connsiteY10" fmla="*/ 172616 h 1861457"/>
                <a:gd name="connsiteX11" fmla="*/ 312510 w 2637278"/>
                <a:gd name="connsiteY11" fmla="*/ 198769 h 1861457"/>
                <a:gd name="connsiteX12" fmla="*/ 105265 w 2637278"/>
                <a:gd name="connsiteY12" fmla="*/ 411008 h 1861457"/>
                <a:gd name="connsiteX0" fmla="*/ 105265 w 2641483"/>
                <a:gd name="connsiteY0" fmla="*/ 509459 h 1959908"/>
                <a:gd name="connsiteX1" fmla="*/ 70703 w 2641483"/>
                <a:gd name="connsiteY1" fmla="*/ 836293 h 1959908"/>
                <a:gd name="connsiteX2" fmla="*/ 0 w 2641483"/>
                <a:gd name="connsiteY2" fmla="*/ 1164441 h 1959908"/>
                <a:gd name="connsiteX3" fmla="*/ 154546 w 2641483"/>
                <a:gd name="connsiteY3" fmla="*/ 1582346 h 1959908"/>
                <a:gd name="connsiteX4" fmla="*/ 343656 w 2641483"/>
                <a:gd name="connsiteY4" fmla="*/ 1959908 h 1959908"/>
                <a:gd name="connsiteX5" fmla="*/ 1723404 w 2641483"/>
                <a:gd name="connsiteY5" fmla="*/ 1565001 h 1959908"/>
                <a:gd name="connsiteX6" fmla="*/ 2637278 w 2641483"/>
                <a:gd name="connsiteY6" fmla="*/ 1474192 h 1959908"/>
                <a:gd name="connsiteX7" fmla="*/ 2609024 w 2641483"/>
                <a:gd name="connsiteY7" fmla="*/ 815924 h 1959908"/>
                <a:gd name="connsiteX8" fmla="*/ 2641483 w 2641483"/>
                <a:gd name="connsiteY8" fmla="*/ 13623 h 1959908"/>
                <a:gd name="connsiteX9" fmla="*/ 1679429 w 2641483"/>
                <a:gd name="connsiteY9" fmla="*/ 98451 h 1959908"/>
                <a:gd name="connsiteX10" fmla="*/ 811369 w 2641483"/>
                <a:gd name="connsiteY10" fmla="*/ 271067 h 1959908"/>
                <a:gd name="connsiteX11" fmla="*/ 312510 w 2641483"/>
                <a:gd name="connsiteY11" fmla="*/ 297220 h 1959908"/>
                <a:gd name="connsiteX12" fmla="*/ 105265 w 2641483"/>
                <a:gd name="connsiteY12" fmla="*/ 509459 h 1959908"/>
                <a:gd name="connsiteX0" fmla="*/ 105265 w 2641483"/>
                <a:gd name="connsiteY0" fmla="*/ 532306 h 1982755"/>
                <a:gd name="connsiteX1" fmla="*/ 70703 w 2641483"/>
                <a:gd name="connsiteY1" fmla="*/ 859140 h 1982755"/>
                <a:gd name="connsiteX2" fmla="*/ 0 w 2641483"/>
                <a:gd name="connsiteY2" fmla="*/ 1187288 h 1982755"/>
                <a:gd name="connsiteX3" fmla="*/ 154546 w 2641483"/>
                <a:gd name="connsiteY3" fmla="*/ 1605193 h 1982755"/>
                <a:gd name="connsiteX4" fmla="*/ 343656 w 2641483"/>
                <a:gd name="connsiteY4" fmla="*/ 1982755 h 1982755"/>
                <a:gd name="connsiteX5" fmla="*/ 1723404 w 2641483"/>
                <a:gd name="connsiteY5" fmla="*/ 1587848 h 1982755"/>
                <a:gd name="connsiteX6" fmla="*/ 2637278 w 2641483"/>
                <a:gd name="connsiteY6" fmla="*/ 1497039 h 1982755"/>
                <a:gd name="connsiteX7" fmla="*/ 2609024 w 2641483"/>
                <a:gd name="connsiteY7" fmla="*/ 838771 h 1982755"/>
                <a:gd name="connsiteX8" fmla="*/ 2641483 w 2641483"/>
                <a:gd name="connsiteY8" fmla="*/ 36470 h 1982755"/>
                <a:gd name="connsiteX9" fmla="*/ 1828719 w 2641483"/>
                <a:gd name="connsiteY9" fmla="*/ 0 h 1982755"/>
                <a:gd name="connsiteX10" fmla="*/ 811369 w 2641483"/>
                <a:gd name="connsiteY10" fmla="*/ 293914 h 1982755"/>
                <a:gd name="connsiteX11" fmla="*/ 312510 w 2641483"/>
                <a:gd name="connsiteY11" fmla="*/ 320067 h 1982755"/>
                <a:gd name="connsiteX12" fmla="*/ 105265 w 2641483"/>
                <a:gd name="connsiteY12" fmla="*/ 532306 h 1982755"/>
                <a:gd name="connsiteX0" fmla="*/ 105265 w 2641483"/>
                <a:gd name="connsiteY0" fmla="*/ 532306 h 1982755"/>
                <a:gd name="connsiteX1" fmla="*/ 70703 w 2641483"/>
                <a:gd name="connsiteY1" fmla="*/ 859140 h 1982755"/>
                <a:gd name="connsiteX2" fmla="*/ 0 w 2641483"/>
                <a:gd name="connsiteY2" fmla="*/ 1187288 h 1982755"/>
                <a:gd name="connsiteX3" fmla="*/ 154546 w 2641483"/>
                <a:gd name="connsiteY3" fmla="*/ 1605193 h 1982755"/>
                <a:gd name="connsiteX4" fmla="*/ 343656 w 2641483"/>
                <a:gd name="connsiteY4" fmla="*/ 1982755 h 1982755"/>
                <a:gd name="connsiteX5" fmla="*/ 1723404 w 2641483"/>
                <a:gd name="connsiteY5" fmla="*/ 1587848 h 1982755"/>
                <a:gd name="connsiteX6" fmla="*/ 2637278 w 2641483"/>
                <a:gd name="connsiteY6" fmla="*/ 1497039 h 1982755"/>
                <a:gd name="connsiteX7" fmla="*/ 2609024 w 2641483"/>
                <a:gd name="connsiteY7" fmla="*/ 838771 h 1982755"/>
                <a:gd name="connsiteX8" fmla="*/ 2641483 w 2641483"/>
                <a:gd name="connsiteY8" fmla="*/ 36470 h 1982755"/>
                <a:gd name="connsiteX9" fmla="*/ 1828719 w 2641483"/>
                <a:gd name="connsiteY9" fmla="*/ 0 h 1982755"/>
                <a:gd name="connsiteX10" fmla="*/ 783378 w 2641483"/>
                <a:gd name="connsiteY10" fmla="*/ 172617 h 1982755"/>
                <a:gd name="connsiteX11" fmla="*/ 312510 w 2641483"/>
                <a:gd name="connsiteY11" fmla="*/ 320067 h 1982755"/>
                <a:gd name="connsiteX12" fmla="*/ 105265 w 2641483"/>
                <a:gd name="connsiteY12" fmla="*/ 532306 h 1982755"/>
                <a:gd name="connsiteX0" fmla="*/ 105265 w 2641483"/>
                <a:gd name="connsiteY0" fmla="*/ 501513 h 1951962"/>
                <a:gd name="connsiteX1" fmla="*/ 70703 w 2641483"/>
                <a:gd name="connsiteY1" fmla="*/ 828347 h 1951962"/>
                <a:gd name="connsiteX2" fmla="*/ 0 w 2641483"/>
                <a:gd name="connsiteY2" fmla="*/ 1156495 h 1951962"/>
                <a:gd name="connsiteX3" fmla="*/ 154546 w 2641483"/>
                <a:gd name="connsiteY3" fmla="*/ 1574400 h 1951962"/>
                <a:gd name="connsiteX4" fmla="*/ 343656 w 2641483"/>
                <a:gd name="connsiteY4" fmla="*/ 1951962 h 1951962"/>
                <a:gd name="connsiteX5" fmla="*/ 1723404 w 2641483"/>
                <a:gd name="connsiteY5" fmla="*/ 1557055 h 1951962"/>
                <a:gd name="connsiteX6" fmla="*/ 2637278 w 2641483"/>
                <a:gd name="connsiteY6" fmla="*/ 1466246 h 1951962"/>
                <a:gd name="connsiteX7" fmla="*/ 2609024 w 2641483"/>
                <a:gd name="connsiteY7" fmla="*/ 807978 h 1951962"/>
                <a:gd name="connsiteX8" fmla="*/ 2641483 w 2641483"/>
                <a:gd name="connsiteY8" fmla="*/ 5677 h 1951962"/>
                <a:gd name="connsiteX9" fmla="*/ 1716752 w 2641483"/>
                <a:gd name="connsiteY9" fmla="*/ 463729 h 1951962"/>
                <a:gd name="connsiteX10" fmla="*/ 783378 w 2641483"/>
                <a:gd name="connsiteY10" fmla="*/ 141824 h 1951962"/>
                <a:gd name="connsiteX11" fmla="*/ 312510 w 2641483"/>
                <a:gd name="connsiteY11" fmla="*/ 289274 h 1951962"/>
                <a:gd name="connsiteX12" fmla="*/ 105265 w 2641483"/>
                <a:gd name="connsiteY12" fmla="*/ 501513 h 1951962"/>
                <a:gd name="connsiteX0" fmla="*/ 105265 w 2637278"/>
                <a:gd name="connsiteY0" fmla="*/ 359689 h 1810138"/>
                <a:gd name="connsiteX1" fmla="*/ 70703 w 2637278"/>
                <a:gd name="connsiteY1" fmla="*/ 686523 h 1810138"/>
                <a:gd name="connsiteX2" fmla="*/ 0 w 2637278"/>
                <a:gd name="connsiteY2" fmla="*/ 1014671 h 1810138"/>
                <a:gd name="connsiteX3" fmla="*/ 154546 w 2637278"/>
                <a:gd name="connsiteY3" fmla="*/ 1432576 h 1810138"/>
                <a:gd name="connsiteX4" fmla="*/ 343656 w 2637278"/>
                <a:gd name="connsiteY4" fmla="*/ 1810138 h 1810138"/>
                <a:gd name="connsiteX5" fmla="*/ 1723404 w 2637278"/>
                <a:gd name="connsiteY5" fmla="*/ 1415231 h 1810138"/>
                <a:gd name="connsiteX6" fmla="*/ 2637278 w 2637278"/>
                <a:gd name="connsiteY6" fmla="*/ 1324422 h 1810138"/>
                <a:gd name="connsiteX7" fmla="*/ 2609024 w 2637278"/>
                <a:gd name="connsiteY7" fmla="*/ 666154 h 1810138"/>
                <a:gd name="connsiteX8" fmla="*/ 2352234 w 2637278"/>
                <a:gd name="connsiteY8" fmla="*/ 377036 h 1810138"/>
                <a:gd name="connsiteX9" fmla="*/ 1716752 w 2637278"/>
                <a:gd name="connsiteY9" fmla="*/ 321905 h 1810138"/>
                <a:gd name="connsiteX10" fmla="*/ 783378 w 2637278"/>
                <a:gd name="connsiteY10" fmla="*/ 0 h 1810138"/>
                <a:gd name="connsiteX11" fmla="*/ 312510 w 2637278"/>
                <a:gd name="connsiteY11" fmla="*/ 147450 h 1810138"/>
                <a:gd name="connsiteX12" fmla="*/ 105265 w 2637278"/>
                <a:gd name="connsiteY12" fmla="*/ 359689 h 1810138"/>
                <a:gd name="connsiteX0" fmla="*/ 105265 w 2637278"/>
                <a:gd name="connsiteY0" fmla="*/ 359689 h 1810138"/>
                <a:gd name="connsiteX1" fmla="*/ 70703 w 2637278"/>
                <a:gd name="connsiteY1" fmla="*/ 686523 h 1810138"/>
                <a:gd name="connsiteX2" fmla="*/ 0 w 2637278"/>
                <a:gd name="connsiteY2" fmla="*/ 1014671 h 1810138"/>
                <a:gd name="connsiteX3" fmla="*/ 154546 w 2637278"/>
                <a:gd name="connsiteY3" fmla="*/ 1432576 h 1810138"/>
                <a:gd name="connsiteX4" fmla="*/ 343656 w 2637278"/>
                <a:gd name="connsiteY4" fmla="*/ 1810138 h 1810138"/>
                <a:gd name="connsiteX5" fmla="*/ 1723404 w 2637278"/>
                <a:gd name="connsiteY5" fmla="*/ 1415231 h 1810138"/>
                <a:gd name="connsiteX6" fmla="*/ 2637278 w 2637278"/>
                <a:gd name="connsiteY6" fmla="*/ 1324422 h 1810138"/>
                <a:gd name="connsiteX7" fmla="*/ 2637015 w 2637278"/>
                <a:gd name="connsiteY7" fmla="*/ 684815 h 1810138"/>
                <a:gd name="connsiteX8" fmla="*/ 2352234 w 2637278"/>
                <a:gd name="connsiteY8" fmla="*/ 377036 h 1810138"/>
                <a:gd name="connsiteX9" fmla="*/ 1716752 w 2637278"/>
                <a:gd name="connsiteY9" fmla="*/ 321905 h 1810138"/>
                <a:gd name="connsiteX10" fmla="*/ 783378 w 2637278"/>
                <a:gd name="connsiteY10" fmla="*/ 0 h 1810138"/>
                <a:gd name="connsiteX11" fmla="*/ 312510 w 2637278"/>
                <a:gd name="connsiteY11" fmla="*/ 147450 h 1810138"/>
                <a:gd name="connsiteX12" fmla="*/ 105265 w 2637278"/>
                <a:gd name="connsiteY12" fmla="*/ 359689 h 1810138"/>
                <a:gd name="connsiteX0" fmla="*/ 105265 w 2753450"/>
                <a:gd name="connsiteY0" fmla="*/ 359689 h 1810138"/>
                <a:gd name="connsiteX1" fmla="*/ 70703 w 2753450"/>
                <a:gd name="connsiteY1" fmla="*/ 686523 h 1810138"/>
                <a:gd name="connsiteX2" fmla="*/ 0 w 2753450"/>
                <a:gd name="connsiteY2" fmla="*/ 1014671 h 1810138"/>
                <a:gd name="connsiteX3" fmla="*/ 154546 w 2753450"/>
                <a:gd name="connsiteY3" fmla="*/ 1432576 h 1810138"/>
                <a:gd name="connsiteX4" fmla="*/ 343656 w 2753450"/>
                <a:gd name="connsiteY4" fmla="*/ 1810138 h 1810138"/>
                <a:gd name="connsiteX5" fmla="*/ 1723404 w 2753450"/>
                <a:gd name="connsiteY5" fmla="*/ 1415231 h 1810138"/>
                <a:gd name="connsiteX6" fmla="*/ 2637278 w 2753450"/>
                <a:gd name="connsiteY6" fmla="*/ 1324422 h 1810138"/>
                <a:gd name="connsiteX7" fmla="*/ 2637015 w 2753450"/>
                <a:gd name="connsiteY7" fmla="*/ 684815 h 1810138"/>
                <a:gd name="connsiteX8" fmla="*/ 2753450 w 2753450"/>
                <a:gd name="connsiteY8" fmla="*/ 97118 h 1810138"/>
                <a:gd name="connsiteX9" fmla="*/ 1716752 w 2753450"/>
                <a:gd name="connsiteY9" fmla="*/ 321905 h 1810138"/>
                <a:gd name="connsiteX10" fmla="*/ 783378 w 2753450"/>
                <a:gd name="connsiteY10" fmla="*/ 0 h 1810138"/>
                <a:gd name="connsiteX11" fmla="*/ 312510 w 2753450"/>
                <a:gd name="connsiteY11" fmla="*/ 147450 h 1810138"/>
                <a:gd name="connsiteX12" fmla="*/ 105265 w 2753450"/>
                <a:gd name="connsiteY12" fmla="*/ 359689 h 1810138"/>
                <a:gd name="connsiteX0" fmla="*/ 105265 w 2753450"/>
                <a:gd name="connsiteY0" fmla="*/ 359689 h 1810138"/>
                <a:gd name="connsiteX1" fmla="*/ 70703 w 2753450"/>
                <a:gd name="connsiteY1" fmla="*/ 686523 h 1810138"/>
                <a:gd name="connsiteX2" fmla="*/ 0 w 2753450"/>
                <a:gd name="connsiteY2" fmla="*/ 1014671 h 1810138"/>
                <a:gd name="connsiteX3" fmla="*/ 154546 w 2753450"/>
                <a:gd name="connsiteY3" fmla="*/ 1432576 h 1810138"/>
                <a:gd name="connsiteX4" fmla="*/ 343656 w 2753450"/>
                <a:gd name="connsiteY4" fmla="*/ 1810138 h 1810138"/>
                <a:gd name="connsiteX5" fmla="*/ 1723404 w 2753450"/>
                <a:gd name="connsiteY5" fmla="*/ 1415231 h 1810138"/>
                <a:gd name="connsiteX6" fmla="*/ 2637278 w 2753450"/>
                <a:gd name="connsiteY6" fmla="*/ 1324422 h 1810138"/>
                <a:gd name="connsiteX7" fmla="*/ 2637015 w 2753450"/>
                <a:gd name="connsiteY7" fmla="*/ 684815 h 1810138"/>
                <a:gd name="connsiteX8" fmla="*/ 2753450 w 2753450"/>
                <a:gd name="connsiteY8" fmla="*/ 97118 h 1810138"/>
                <a:gd name="connsiteX9" fmla="*/ 1838050 w 2753450"/>
                <a:gd name="connsiteY9" fmla="*/ 41987 h 1810138"/>
                <a:gd name="connsiteX10" fmla="*/ 783378 w 2753450"/>
                <a:gd name="connsiteY10" fmla="*/ 0 h 1810138"/>
                <a:gd name="connsiteX11" fmla="*/ 312510 w 2753450"/>
                <a:gd name="connsiteY11" fmla="*/ 147450 h 1810138"/>
                <a:gd name="connsiteX12" fmla="*/ 105265 w 2753450"/>
                <a:gd name="connsiteY12" fmla="*/ 359689 h 1810138"/>
                <a:gd name="connsiteX0" fmla="*/ 105265 w 2753450"/>
                <a:gd name="connsiteY0" fmla="*/ 359689 h 1810138"/>
                <a:gd name="connsiteX1" fmla="*/ 70703 w 2753450"/>
                <a:gd name="connsiteY1" fmla="*/ 686523 h 1810138"/>
                <a:gd name="connsiteX2" fmla="*/ 0 w 2753450"/>
                <a:gd name="connsiteY2" fmla="*/ 1014671 h 1810138"/>
                <a:gd name="connsiteX3" fmla="*/ 154546 w 2753450"/>
                <a:gd name="connsiteY3" fmla="*/ 1432576 h 1810138"/>
                <a:gd name="connsiteX4" fmla="*/ 343656 w 2753450"/>
                <a:gd name="connsiteY4" fmla="*/ 1810138 h 1810138"/>
                <a:gd name="connsiteX5" fmla="*/ 1723404 w 2753450"/>
                <a:gd name="connsiteY5" fmla="*/ 1415231 h 1810138"/>
                <a:gd name="connsiteX6" fmla="*/ 2637278 w 2753450"/>
                <a:gd name="connsiteY6" fmla="*/ 1324422 h 1810138"/>
                <a:gd name="connsiteX7" fmla="*/ 2637015 w 2753450"/>
                <a:gd name="connsiteY7" fmla="*/ 684815 h 1810138"/>
                <a:gd name="connsiteX8" fmla="*/ 2753450 w 2753450"/>
                <a:gd name="connsiteY8" fmla="*/ 97118 h 1810138"/>
                <a:gd name="connsiteX9" fmla="*/ 1838050 w 2753450"/>
                <a:gd name="connsiteY9" fmla="*/ 41987 h 1810138"/>
                <a:gd name="connsiteX10" fmla="*/ 783378 w 2753450"/>
                <a:gd name="connsiteY10" fmla="*/ 0 h 1810138"/>
                <a:gd name="connsiteX11" fmla="*/ 312510 w 2753450"/>
                <a:gd name="connsiteY11" fmla="*/ 147450 h 1810138"/>
                <a:gd name="connsiteX12" fmla="*/ 105265 w 2753450"/>
                <a:gd name="connsiteY12" fmla="*/ 359689 h 181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53450" h="1810138">
                  <a:moveTo>
                    <a:pt x="105265" y="359689"/>
                  </a:moveTo>
                  <a:lnTo>
                    <a:pt x="70703" y="686523"/>
                  </a:lnTo>
                  <a:lnTo>
                    <a:pt x="0" y="1014671"/>
                  </a:lnTo>
                  <a:lnTo>
                    <a:pt x="154546" y="1432576"/>
                  </a:lnTo>
                  <a:lnTo>
                    <a:pt x="343656" y="1810138"/>
                  </a:lnTo>
                  <a:lnTo>
                    <a:pt x="1723404" y="1415231"/>
                  </a:lnTo>
                  <a:lnTo>
                    <a:pt x="2637278" y="1324422"/>
                  </a:lnTo>
                  <a:cubicBezTo>
                    <a:pt x="2637190" y="1111220"/>
                    <a:pt x="2637103" y="898017"/>
                    <a:pt x="2637015" y="684815"/>
                  </a:cubicBezTo>
                  <a:lnTo>
                    <a:pt x="2753450" y="97118"/>
                  </a:lnTo>
                  <a:cubicBezTo>
                    <a:pt x="2598263" y="27357"/>
                    <a:pt x="2170519" y="-18881"/>
                    <a:pt x="1838050" y="41987"/>
                  </a:cubicBezTo>
                  <a:lnTo>
                    <a:pt x="783378" y="0"/>
                  </a:lnTo>
                  <a:lnTo>
                    <a:pt x="312510" y="147450"/>
                  </a:lnTo>
                  <a:lnTo>
                    <a:pt x="105265" y="359689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4" name="자유형: 도형 193">
              <a:extLst>
                <a:ext uri="{FF2B5EF4-FFF2-40B4-BE49-F238E27FC236}">
                  <a16:creationId xmlns:a16="http://schemas.microsoft.com/office/drawing/2014/main" id="{815E21D8-2840-C4C0-1255-246B933414F2}"/>
                </a:ext>
              </a:extLst>
            </p:cNvPr>
            <p:cNvSpPr/>
            <p:nvPr/>
          </p:nvSpPr>
          <p:spPr>
            <a:xfrm>
              <a:off x="6988629" y="2554062"/>
              <a:ext cx="2360644" cy="1623526"/>
            </a:xfrm>
            <a:custGeom>
              <a:avLst/>
              <a:gdLst>
                <a:gd name="connsiteX0" fmla="*/ 18661 w 2360644"/>
                <a:gd name="connsiteY0" fmla="*/ 1558212 h 1940767"/>
                <a:gd name="connsiteX1" fmla="*/ 877077 w 2360644"/>
                <a:gd name="connsiteY1" fmla="*/ 1492898 h 1940767"/>
                <a:gd name="connsiteX2" fmla="*/ 1959428 w 2360644"/>
                <a:gd name="connsiteY2" fmla="*/ 1940767 h 1940767"/>
                <a:gd name="connsiteX3" fmla="*/ 2360644 w 2360644"/>
                <a:gd name="connsiteY3" fmla="*/ 1212979 h 1940767"/>
                <a:gd name="connsiteX4" fmla="*/ 2090057 w 2360644"/>
                <a:gd name="connsiteY4" fmla="*/ 457200 h 1940767"/>
                <a:gd name="connsiteX5" fmla="*/ 998375 w 2360644"/>
                <a:gd name="connsiteY5" fmla="*/ 0 h 1940767"/>
                <a:gd name="connsiteX6" fmla="*/ 121298 w 2360644"/>
                <a:gd name="connsiteY6" fmla="*/ 317241 h 1940767"/>
                <a:gd name="connsiteX7" fmla="*/ 0 w 2360644"/>
                <a:gd name="connsiteY7" fmla="*/ 923731 h 1940767"/>
                <a:gd name="connsiteX8" fmla="*/ 18661 w 2360644"/>
                <a:gd name="connsiteY8" fmla="*/ 1558212 h 1940767"/>
                <a:gd name="connsiteX0" fmla="*/ 18661 w 2360644"/>
                <a:gd name="connsiteY0" fmla="*/ 1240971 h 1623526"/>
                <a:gd name="connsiteX1" fmla="*/ 877077 w 2360644"/>
                <a:gd name="connsiteY1" fmla="*/ 1175657 h 1623526"/>
                <a:gd name="connsiteX2" fmla="*/ 1959428 w 2360644"/>
                <a:gd name="connsiteY2" fmla="*/ 1623526 h 1623526"/>
                <a:gd name="connsiteX3" fmla="*/ 2360644 w 2360644"/>
                <a:gd name="connsiteY3" fmla="*/ 895738 h 1623526"/>
                <a:gd name="connsiteX4" fmla="*/ 2090057 w 2360644"/>
                <a:gd name="connsiteY4" fmla="*/ 139959 h 1623526"/>
                <a:gd name="connsiteX5" fmla="*/ 998375 w 2360644"/>
                <a:gd name="connsiteY5" fmla="*/ 55984 h 1623526"/>
                <a:gd name="connsiteX6" fmla="*/ 121298 w 2360644"/>
                <a:gd name="connsiteY6" fmla="*/ 0 h 1623526"/>
                <a:gd name="connsiteX7" fmla="*/ 0 w 2360644"/>
                <a:gd name="connsiteY7" fmla="*/ 606490 h 1623526"/>
                <a:gd name="connsiteX8" fmla="*/ 18661 w 2360644"/>
                <a:gd name="connsiteY8" fmla="*/ 1240971 h 1623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0644" h="1623526">
                  <a:moveTo>
                    <a:pt x="18661" y="1240971"/>
                  </a:moveTo>
                  <a:lnTo>
                    <a:pt x="877077" y="1175657"/>
                  </a:lnTo>
                  <a:lnTo>
                    <a:pt x="1959428" y="1623526"/>
                  </a:lnTo>
                  <a:lnTo>
                    <a:pt x="2360644" y="895738"/>
                  </a:lnTo>
                  <a:lnTo>
                    <a:pt x="2090057" y="139959"/>
                  </a:lnTo>
                  <a:lnTo>
                    <a:pt x="998375" y="55984"/>
                  </a:lnTo>
                  <a:lnTo>
                    <a:pt x="121298" y="0"/>
                  </a:lnTo>
                  <a:lnTo>
                    <a:pt x="0" y="606490"/>
                  </a:lnTo>
                  <a:lnTo>
                    <a:pt x="18661" y="124097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자유형: 도형 194">
              <a:extLst>
                <a:ext uri="{FF2B5EF4-FFF2-40B4-BE49-F238E27FC236}">
                  <a16:creationId xmlns:a16="http://schemas.microsoft.com/office/drawing/2014/main" id="{E001F00A-C5F7-C8C1-1D22-28E2AAB26C71}"/>
                </a:ext>
              </a:extLst>
            </p:cNvPr>
            <p:cNvSpPr/>
            <p:nvPr/>
          </p:nvSpPr>
          <p:spPr>
            <a:xfrm>
              <a:off x="8481527" y="2964608"/>
              <a:ext cx="2733869" cy="2948473"/>
            </a:xfrm>
            <a:custGeom>
              <a:avLst/>
              <a:gdLst>
                <a:gd name="connsiteX0" fmla="*/ 0 w 2733869"/>
                <a:gd name="connsiteY0" fmla="*/ 2761861 h 2948473"/>
                <a:gd name="connsiteX1" fmla="*/ 541175 w 2733869"/>
                <a:gd name="connsiteY1" fmla="*/ 2948473 h 2948473"/>
                <a:gd name="connsiteX2" fmla="*/ 961053 w 2733869"/>
                <a:gd name="connsiteY2" fmla="*/ 2929812 h 2948473"/>
                <a:gd name="connsiteX3" fmla="*/ 1129004 w 2733869"/>
                <a:gd name="connsiteY3" fmla="*/ 2612571 h 2948473"/>
                <a:gd name="connsiteX4" fmla="*/ 1427583 w 2733869"/>
                <a:gd name="connsiteY4" fmla="*/ 2407298 h 2948473"/>
                <a:gd name="connsiteX5" fmla="*/ 1464906 w 2733869"/>
                <a:gd name="connsiteY5" fmla="*/ 1707502 h 2948473"/>
                <a:gd name="connsiteX6" fmla="*/ 1558212 w 2733869"/>
                <a:gd name="connsiteY6" fmla="*/ 1595534 h 2948473"/>
                <a:gd name="connsiteX7" fmla="*/ 1576873 w 2733869"/>
                <a:gd name="connsiteY7" fmla="*/ 1408922 h 2948473"/>
                <a:gd name="connsiteX8" fmla="*/ 2341983 w 2733869"/>
                <a:gd name="connsiteY8" fmla="*/ 998375 h 2948473"/>
                <a:gd name="connsiteX9" fmla="*/ 2733869 w 2733869"/>
                <a:gd name="connsiteY9" fmla="*/ 457200 h 2948473"/>
                <a:gd name="connsiteX10" fmla="*/ 2211355 w 2733869"/>
                <a:gd name="connsiteY10" fmla="*/ 0 h 2948473"/>
                <a:gd name="connsiteX11" fmla="*/ 1194318 w 2733869"/>
                <a:gd name="connsiteY11" fmla="*/ 149289 h 2948473"/>
                <a:gd name="connsiteX12" fmla="*/ 839755 w 2733869"/>
                <a:gd name="connsiteY12" fmla="*/ 541175 h 2948473"/>
                <a:gd name="connsiteX13" fmla="*/ 466530 w 2733869"/>
                <a:gd name="connsiteY13" fmla="*/ 1231640 h 2948473"/>
                <a:gd name="connsiteX14" fmla="*/ 0 w 2733869"/>
                <a:gd name="connsiteY14" fmla="*/ 2761861 h 294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33869" h="2948473">
                  <a:moveTo>
                    <a:pt x="0" y="2761861"/>
                  </a:moveTo>
                  <a:lnTo>
                    <a:pt x="541175" y="2948473"/>
                  </a:lnTo>
                  <a:lnTo>
                    <a:pt x="961053" y="2929812"/>
                  </a:lnTo>
                  <a:lnTo>
                    <a:pt x="1129004" y="2612571"/>
                  </a:lnTo>
                  <a:lnTo>
                    <a:pt x="1427583" y="2407298"/>
                  </a:lnTo>
                  <a:lnTo>
                    <a:pt x="1464906" y="1707502"/>
                  </a:lnTo>
                  <a:lnTo>
                    <a:pt x="1558212" y="1595534"/>
                  </a:lnTo>
                  <a:lnTo>
                    <a:pt x="1576873" y="1408922"/>
                  </a:lnTo>
                  <a:lnTo>
                    <a:pt x="2341983" y="998375"/>
                  </a:lnTo>
                  <a:lnTo>
                    <a:pt x="2733869" y="457200"/>
                  </a:lnTo>
                  <a:lnTo>
                    <a:pt x="2211355" y="0"/>
                  </a:lnTo>
                  <a:lnTo>
                    <a:pt x="1194318" y="149289"/>
                  </a:lnTo>
                  <a:lnTo>
                    <a:pt x="839755" y="541175"/>
                  </a:lnTo>
                  <a:lnTo>
                    <a:pt x="466530" y="1231640"/>
                  </a:lnTo>
                  <a:lnTo>
                    <a:pt x="0" y="2761861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6" name="자유형: 도형 195">
              <a:extLst>
                <a:ext uri="{FF2B5EF4-FFF2-40B4-BE49-F238E27FC236}">
                  <a16:creationId xmlns:a16="http://schemas.microsoft.com/office/drawing/2014/main" id="{E8B8B055-B25D-5630-46D1-D2EED52AB2E4}"/>
                </a:ext>
              </a:extLst>
            </p:cNvPr>
            <p:cNvSpPr/>
            <p:nvPr/>
          </p:nvSpPr>
          <p:spPr>
            <a:xfrm>
              <a:off x="6176865" y="1229114"/>
              <a:ext cx="2892490" cy="1455575"/>
            </a:xfrm>
            <a:custGeom>
              <a:avLst/>
              <a:gdLst>
                <a:gd name="connsiteX0" fmla="*/ 177281 w 2444620"/>
                <a:gd name="connsiteY0" fmla="*/ 149290 h 1455575"/>
                <a:gd name="connsiteX1" fmla="*/ 0 w 2444620"/>
                <a:gd name="connsiteY1" fmla="*/ 802432 h 1455575"/>
                <a:gd name="connsiteX2" fmla="*/ 485192 w 2444620"/>
                <a:gd name="connsiteY2" fmla="*/ 1352939 h 1455575"/>
                <a:gd name="connsiteX3" fmla="*/ 1371600 w 2444620"/>
                <a:gd name="connsiteY3" fmla="*/ 1380930 h 1455575"/>
                <a:gd name="connsiteX4" fmla="*/ 2444620 w 2444620"/>
                <a:gd name="connsiteY4" fmla="*/ 1455575 h 1455575"/>
                <a:gd name="connsiteX5" fmla="*/ 2146041 w 2444620"/>
                <a:gd name="connsiteY5" fmla="*/ 55983 h 1455575"/>
                <a:gd name="connsiteX6" fmla="*/ 1324947 w 2444620"/>
                <a:gd name="connsiteY6" fmla="*/ 102637 h 1455575"/>
                <a:gd name="connsiteX7" fmla="*/ 615820 w 2444620"/>
                <a:gd name="connsiteY7" fmla="*/ 0 h 1455575"/>
                <a:gd name="connsiteX8" fmla="*/ 177281 w 2444620"/>
                <a:gd name="connsiteY8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1278294 w 3237722"/>
                <a:gd name="connsiteY2" fmla="*/ 1352939 h 1455575"/>
                <a:gd name="connsiteX3" fmla="*/ 2164702 w 3237722"/>
                <a:gd name="connsiteY3" fmla="*/ 1380930 h 1455575"/>
                <a:gd name="connsiteX4" fmla="*/ 3237722 w 3237722"/>
                <a:gd name="connsiteY4" fmla="*/ 1455575 h 1455575"/>
                <a:gd name="connsiteX5" fmla="*/ 2939143 w 3237722"/>
                <a:gd name="connsiteY5" fmla="*/ 55983 h 1455575"/>
                <a:gd name="connsiteX6" fmla="*/ 2118049 w 3237722"/>
                <a:gd name="connsiteY6" fmla="*/ 102637 h 1455575"/>
                <a:gd name="connsiteX7" fmla="*/ 1408922 w 3237722"/>
                <a:gd name="connsiteY7" fmla="*/ 0 h 1455575"/>
                <a:gd name="connsiteX8" fmla="*/ 970383 w 3237722"/>
                <a:gd name="connsiteY8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494522 w 3237722"/>
                <a:gd name="connsiteY2" fmla="*/ 597159 h 1455575"/>
                <a:gd name="connsiteX3" fmla="*/ 1278294 w 3237722"/>
                <a:gd name="connsiteY3" fmla="*/ 1352939 h 1455575"/>
                <a:gd name="connsiteX4" fmla="*/ 2164702 w 3237722"/>
                <a:gd name="connsiteY4" fmla="*/ 1380930 h 1455575"/>
                <a:gd name="connsiteX5" fmla="*/ 3237722 w 3237722"/>
                <a:gd name="connsiteY5" fmla="*/ 1455575 h 1455575"/>
                <a:gd name="connsiteX6" fmla="*/ 2939143 w 3237722"/>
                <a:gd name="connsiteY6" fmla="*/ 55983 h 1455575"/>
                <a:gd name="connsiteX7" fmla="*/ 2118049 w 3237722"/>
                <a:gd name="connsiteY7" fmla="*/ 102637 h 1455575"/>
                <a:gd name="connsiteX8" fmla="*/ 1408922 w 3237722"/>
                <a:gd name="connsiteY8" fmla="*/ 0 h 1455575"/>
                <a:gd name="connsiteX9" fmla="*/ 970383 w 3237722"/>
                <a:gd name="connsiteY9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849086 w 3237722"/>
                <a:gd name="connsiteY2" fmla="*/ 1250302 h 1455575"/>
                <a:gd name="connsiteX3" fmla="*/ 1278294 w 3237722"/>
                <a:gd name="connsiteY3" fmla="*/ 1352939 h 1455575"/>
                <a:gd name="connsiteX4" fmla="*/ 2164702 w 3237722"/>
                <a:gd name="connsiteY4" fmla="*/ 1380930 h 1455575"/>
                <a:gd name="connsiteX5" fmla="*/ 3237722 w 3237722"/>
                <a:gd name="connsiteY5" fmla="*/ 1455575 h 1455575"/>
                <a:gd name="connsiteX6" fmla="*/ 2939143 w 3237722"/>
                <a:gd name="connsiteY6" fmla="*/ 55983 h 1455575"/>
                <a:gd name="connsiteX7" fmla="*/ 2118049 w 3237722"/>
                <a:gd name="connsiteY7" fmla="*/ 102637 h 1455575"/>
                <a:gd name="connsiteX8" fmla="*/ 1408922 w 3237722"/>
                <a:gd name="connsiteY8" fmla="*/ 0 h 1455575"/>
                <a:gd name="connsiteX9" fmla="*/ 970383 w 3237722"/>
                <a:gd name="connsiteY9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429208 w 3237722"/>
                <a:gd name="connsiteY2" fmla="*/ 727788 h 1455575"/>
                <a:gd name="connsiteX3" fmla="*/ 849086 w 3237722"/>
                <a:gd name="connsiteY3" fmla="*/ 1250302 h 1455575"/>
                <a:gd name="connsiteX4" fmla="*/ 1278294 w 3237722"/>
                <a:gd name="connsiteY4" fmla="*/ 1352939 h 1455575"/>
                <a:gd name="connsiteX5" fmla="*/ 2164702 w 3237722"/>
                <a:gd name="connsiteY5" fmla="*/ 1380930 h 1455575"/>
                <a:gd name="connsiteX6" fmla="*/ 3237722 w 3237722"/>
                <a:gd name="connsiteY6" fmla="*/ 1455575 h 1455575"/>
                <a:gd name="connsiteX7" fmla="*/ 2939143 w 3237722"/>
                <a:gd name="connsiteY7" fmla="*/ 55983 h 1455575"/>
                <a:gd name="connsiteX8" fmla="*/ 2118049 w 3237722"/>
                <a:gd name="connsiteY8" fmla="*/ 102637 h 1455575"/>
                <a:gd name="connsiteX9" fmla="*/ 1408922 w 3237722"/>
                <a:gd name="connsiteY9" fmla="*/ 0 h 1455575"/>
                <a:gd name="connsiteX10" fmla="*/ 970383 w 3237722"/>
                <a:gd name="connsiteY10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345232 w 3237722"/>
                <a:gd name="connsiteY2" fmla="*/ 1268963 h 1455575"/>
                <a:gd name="connsiteX3" fmla="*/ 849086 w 3237722"/>
                <a:gd name="connsiteY3" fmla="*/ 1250302 h 1455575"/>
                <a:gd name="connsiteX4" fmla="*/ 1278294 w 3237722"/>
                <a:gd name="connsiteY4" fmla="*/ 1352939 h 1455575"/>
                <a:gd name="connsiteX5" fmla="*/ 2164702 w 3237722"/>
                <a:gd name="connsiteY5" fmla="*/ 1380930 h 1455575"/>
                <a:gd name="connsiteX6" fmla="*/ 3237722 w 3237722"/>
                <a:gd name="connsiteY6" fmla="*/ 1455575 h 1455575"/>
                <a:gd name="connsiteX7" fmla="*/ 2939143 w 3237722"/>
                <a:gd name="connsiteY7" fmla="*/ 55983 h 1455575"/>
                <a:gd name="connsiteX8" fmla="*/ 2118049 w 3237722"/>
                <a:gd name="connsiteY8" fmla="*/ 102637 h 1455575"/>
                <a:gd name="connsiteX9" fmla="*/ 1408922 w 3237722"/>
                <a:gd name="connsiteY9" fmla="*/ 0 h 1455575"/>
                <a:gd name="connsiteX10" fmla="*/ 970383 w 3237722"/>
                <a:gd name="connsiteY10" fmla="*/ 149290 h 1455575"/>
                <a:gd name="connsiteX0" fmla="*/ 625151 w 2892490"/>
                <a:gd name="connsiteY0" fmla="*/ 149290 h 1455575"/>
                <a:gd name="connsiteX1" fmla="*/ 139960 w 2892490"/>
                <a:gd name="connsiteY1" fmla="*/ 149289 h 1455575"/>
                <a:gd name="connsiteX2" fmla="*/ 0 w 2892490"/>
                <a:gd name="connsiteY2" fmla="*/ 1268963 h 1455575"/>
                <a:gd name="connsiteX3" fmla="*/ 503854 w 2892490"/>
                <a:gd name="connsiteY3" fmla="*/ 1250302 h 1455575"/>
                <a:gd name="connsiteX4" fmla="*/ 933062 w 2892490"/>
                <a:gd name="connsiteY4" fmla="*/ 1352939 h 1455575"/>
                <a:gd name="connsiteX5" fmla="*/ 1819470 w 2892490"/>
                <a:gd name="connsiteY5" fmla="*/ 1380930 h 1455575"/>
                <a:gd name="connsiteX6" fmla="*/ 2892490 w 2892490"/>
                <a:gd name="connsiteY6" fmla="*/ 1455575 h 1455575"/>
                <a:gd name="connsiteX7" fmla="*/ 2593911 w 2892490"/>
                <a:gd name="connsiteY7" fmla="*/ 55983 h 1455575"/>
                <a:gd name="connsiteX8" fmla="*/ 1772817 w 2892490"/>
                <a:gd name="connsiteY8" fmla="*/ 102637 h 1455575"/>
                <a:gd name="connsiteX9" fmla="*/ 1063690 w 2892490"/>
                <a:gd name="connsiteY9" fmla="*/ 0 h 1455575"/>
                <a:gd name="connsiteX10" fmla="*/ 625151 w 2892490"/>
                <a:gd name="connsiteY10" fmla="*/ 149290 h 145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92490" h="1455575">
                  <a:moveTo>
                    <a:pt x="625151" y="149290"/>
                  </a:moveTo>
                  <a:lnTo>
                    <a:pt x="139960" y="149289"/>
                  </a:lnTo>
                  <a:lnTo>
                    <a:pt x="0" y="1268963"/>
                  </a:lnTo>
                  <a:lnTo>
                    <a:pt x="503854" y="1250302"/>
                  </a:lnTo>
                  <a:lnTo>
                    <a:pt x="933062" y="1352939"/>
                  </a:lnTo>
                  <a:lnTo>
                    <a:pt x="1819470" y="1380930"/>
                  </a:lnTo>
                  <a:lnTo>
                    <a:pt x="2892490" y="1455575"/>
                  </a:lnTo>
                  <a:lnTo>
                    <a:pt x="2593911" y="55983"/>
                  </a:lnTo>
                  <a:lnTo>
                    <a:pt x="1772817" y="102637"/>
                  </a:lnTo>
                  <a:lnTo>
                    <a:pt x="1063690" y="0"/>
                  </a:lnTo>
                  <a:lnTo>
                    <a:pt x="625151" y="14929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자유형: 도형 196">
              <a:extLst>
                <a:ext uri="{FF2B5EF4-FFF2-40B4-BE49-F238E27FC236}">
                  <a16:creationId xmlns:a16="http://schemas.microsoft.com/office/drawing/2014/main" id="{363B93CB-8ADD-8B71-2688-07270005AD63}"/>
                </a:ext>
              </a:extLst>
            </p:cNvPr>
            <p:cNvSpPr/>
            <p:nvPr/>
          </p:nvSpPr>
          <p:spPr>
            <a:xfrm>
              <a:off x="2297132" y="1220204"/>
              <a:ext cx="4105469" cy="1667847"/>
            </a:xfrm>
            <a:custGeom>
              <a:avLst/>
              <a:gdLst>
                <a:gd name="connsiteX0" fmla="*/ 2472612 w 2472612"/>
                <a:gd name="connsiteY0" fmla="*/ 3116425 h 3806890"/>
                <a:gd name="connsiteX1" fmla="*/ 2043404 w 2472612"/>
                <a:gd name="connsiteY1" fmla="*/ 1194319 h 3806890"/>
                <a:gd name="connsiteX2" fmla="*/ 214604 w 2472612"/>
                <a:gd name="connsiteY2" fmla="*/ 0 h 3806890"/>
                <a:gd name="connsiteX3" fmla="*/ 74645 w 2472612"/>
                <a:gd name="connsiteY3" fmla="*/ 317241 h 3806890"/>
                <a:gd name="connsiteX4" fmla="*/ 0 w 2472612"/>
                <a:gd name="connsiteY4" fmla="*/ 1026368 h 3806890"/>
                <a:gd name="connsiteX5" fmla="*/ 326571 w 2472612"/>
                <a:gd name="connsiteY5" fmla="*/ 1744825 h 3806890"/>
                <a:gd name="connsiteX6" fmla="*/ 466530 w 2472612"/>
                <a:gd name="connsiteY6" fmla="*/ 1688841 h 3806890"/>
                <a:gd name="connsiteX7" fmla="*/ 1296955 w 2472612"/>
                <a:gd name="connsiteY7" fmla="*/ 3806890 h 3806890"/>
                <a:gd name="connsiteX8" fmla="*/ 1539551 w 2472612"/>
                <a:gd name="connsiteY8" fmla="*/ 3788229 h 3806890"/>
                <a:gd name="connsiteX9" fmla="*/ 1660849 w 2472612"/>
                <a:gd name="connsiteY9" fmla="*/ 3489649 h 3806890"/>
                <a:gd name="connsiteX10" fmla="*/ 1912775 w 2472612"/>
                <a:gd name="connsiteY10" fmla="*/ 3750907 h 3806890"/>
                <a:gd name="connsiteX11" fmla="*/ 2472612 w 2472612"/>
                <a:gd name="connsiteY11" fmla="*/ 3116425 h 3806890"/>
                <a:gd name="connsiteX0" fmla="*/ 3107094 w 3107094"/>
                <a:gd name="connsiteY0" fmla="*/ 3116425 h 3806890"/>
                <a:gd name="connsiteX1" fmla="*/ 2677886 w 3107094"/>
                <a:gd name="connsiteY1" fmla="*/ 1194319 h 3806890"/>
                <a:gd name="connsiteX2" fmla="*/ 849086 w 3107094"/>
                <a:gd name="connsiteY2" fmla="*/ 0 h 3806890"/>
                <a:gd name="connsiteX3" fmla="*/ 709127 w 3107094"/>
                <a:gd name="connsiteY3" fmla="*/ 317241 h 3806890"/>
                <a:gd name="connsiteX4" fmla="*/ 634482 w 3107094"/>
                <a:gd name="connsiteY4" fmla="*/ 1026368 h 3806890"/>
                <a:gd name="connsiteX5" fmla="*/ 0 w 3107094"/>
                <a:gd name="connsiteY5" fmla="*/ 1436915 h 3806890"/>
                <a:gd name="connsiteX6" fmla="*/ 1101012 w 3107094"/>
                <a:gd name="connsiteY6" fmla="*/ 1688841 h 3806890"/>
                <a:gd name="connsiteX7" fmla="*/ 1931437 w 3107094"/>
                <a:gd name="connsiteY7" fmla="*/ 3806890 h 3806890"/>
                <a:gd name="connsiteX8" fmla="*/ 2174033 w 3107094"/>
                <a:gd name="connsiteY8" fmla="*/ 3788229 h 3806890"/>
                <a:gd name="connsiteX9" fmla="*/ 2295331 w 3107094"/>
                <a:gd name="connsiteY9" fmla="*/ 3489649 h 3806890"/>
                <a:gd name="connsiteX10" fmla="*/ 2547257 w 3107094"/>
                <a:gd name="connsiteY10" fmla="*/ 3750907 h 3806890"/>
                <a:gd name="connsiteX11" fmla="*/ 3107094 w 3107094"/>
                <a:gd name="connsiteY11" fmla="*/ 3116425 h 3806890"/>
                <a:gd name="connsiteX0" fmla="*/ 3536302 w 3536302"/>
                <a:gd name="connsiteY0" fmla="*/ 3116425 h 3806890"/>
                <a:gd name="connsiteX1" fmla="*/ 3107094 w 3536302"/>
                <a:gd name="connsiteY1" fmla="*/ 1194319 h 3806890"/>
                <a:gd name="connsiteX2" fmla="*/ 1278294 w 3536302"/>
                <a:gd name="connsiteY2" fmla="*/ 0 h 3806890"/>
                <a:gd name="connsiteX3" fmla="*/ 1138335 w 3536302"/>
                <a:gd name="connsiteY3" fmla="*/ 317241 h 3806890"/>
                <a:gd name="connsiteX4" fmla="*/ 1063690 w 3536302"/>
                <a:gd name="connsiteY4" fmla="*/ 1026368 h 3806890"/>
                <a:gd name="connsiteX5" fmla="*/ 0 w 3536302"/>
                <a:gd name="connsiteY5" fmla="*/ 1380932 h 3806890"/>
                <a:gd name="connsiteX6" fmla="*/ 1530220 w 3536302"/>
                <a:gd name="connsiteY6" fmla="*/ 1688841 h 3806890"/>
                <a:gd name="connsiteX7" fmla="*/ 2360645 w 3536302"/>
                <a:gd name="connsiteY7" fmla="*/ 3806890 h 3806890"/>
                <a:gd name="connsiteX8" fmla="*/ 2603241 w 3536302"/>
                <a:gd name="connsiteY8" fmla="*/ 3788229 h 3806890"/>
                <a:gd name="connsiteX9" fmla="*/ 2724539 w 3536302"/>
                <a:gd name="connsiteY9" fmla="*/ 3489649 h 3806890"/>
                <a:gd name="connsiteX10" fmla="*/ 2976465 w 3536302"/>
                <a:gd name="connsiteY10" fmla="*/ 3750907 h 3806890"/>
                <a:gd name="connsiteX11" fmla="*/ 3536302 w 3536302"/>
                <a:gd name="connsiteY11" fmla="*/ 3116425 h 3806890"/>
                <a:gd name="connsiteX0" fmla="*/ 3536302 w 3536302"/>
                <a:gd name="connsiteY0" fmla="*/ 3116425 h 3806890"/>
                <a:gd name="connsiteX1" fmla="*/ 3107094 w 3536302"/>
                <a:gd name="connsiteY1" fmla="*/ 1194319 h 3806890"/>
                <a:gd name="connsiteX2" fmla="*/ 1278294 w 3536302"/>
                <a:gd name="connsiteY2" fmla="*/ 0 h 3806890"/>
                <a:gd name="connsiteX3" fmla="*/ 1138335 w 3536302"/>
                <a:gd name="connsiteY3" fmla="*/ 317241 h 3806890"/>
                <a:gd name="connsiteX4" fmla="*/ 363894 w 3536302"/>
                <a:gd name="connsiteY4" fmla="*/ 1278295 h 3806890"/>
                <a:gd name="connsiteX5" fmla="*/ 0 w 3536302"/>
                <a:gd name="connsiteY5" fmla="*/ 1380932 h 3806890"/>
                <a:gd name="connsiteX6" fmla="*/ 1530220 w 3536302"/>
                <a:gd name="connsiteY6" fmla="*/ 1688841 h 3806890"/>
                <a:gd name="connsiteX7" fmla="*/ 2360645 w 3536302"/>
                <a:gd name="connsiteY7" fmla="*/ 3806890 h 3806890"/>
                <a:gd name="connsiteX8" fmla="*/ 2603241 w 3536302"/>
                <a:gd name="connsiteY8" fmla="*/ 3788229 h 3806890"/>
                <a:gd name="connsiteX9" fmla="*/ 2724539 w 3536302"/>
                <a:gd name="connsiteY9" fmla="*/ 3489649 h 3806890"/>
                <a:gd name="connsiteX10" fmla="*/ 2976465 w 3536302"/>
                <a:gd name="connsiteY10" fmla="*/ 3750907 h 3806890"/>
                <a:gd name="connsiteX11" fmla="*/ 3536302 w 3536302"/>
                <a:gd name="connsiteY11" fmla="*/ 3116425 h 3806890"/>
                <a:gd name="connsiteX0" fmla="*/ 3536302 w 3536302"/>
                <a:gd name="connsiteY0" fmla="*/ 3116425 h 3806890"/>
                <a:gd name="connsiteX1" fmla="*/ 3107094 w 3536302"/>
                <a:gd name="connsiteY1" fmla="*/ 1194319 h 3806890"/>
                <a:gd name="connsiteX2" fmla="*/ 1278294 w 3536302"/>
                <a:gd name="connsiteY2" fmla="*/ 0 h 3806890"/>
                <a:gd name="connsiteX3" fmla="*/ 1138335 w 3536302"/>
                <a:gd name="connsiteY3" fmla="*/ 317241 h 3806890"/>
                <a:gd name="connsiteX4" fmla="*/ 382555 w 3536302"/>
                <a:gd name="connsiteY4" fmla="*/ 765111 h 3806890"/>
                <a:gd name="connsiteX5" fmla="*/ 0 w 3536302"/>
                <a:gd name="connsiteY5" fmla="*/ 1380932 h 3806890"/>
                <a:gd name="connsiteX6" fmla="*/ 1530220 w 3536302"/>
                <a:gd name="connsiteY6" fmla="*/ 1688841 h 3806890"/>
                <a:gd name="connsiteX7" fmla="*/ 2360645 w 3536302"/>
                <a:gd name="connsiteY7" fmla="*/ 3806890 h 3806890"/>
                <a:gd name="connsiteX8" fmla="*/ 2603241 w 3536302"/>
                <a:gd name="connsiteY8" fmla="*/ 3788229 h 3806890"/>
                <a:gd name="connsiteX9" fmla="*/ 2724539 w 3536302"/>
                <a:gd name="connsiteY9" fmla="*/ 3489649 h 3806890"/>
                <a:gd name="connsiteX10" fmla="*/ 2976465 w 3536302"/>
                <a:gd name="connsiteY10" fmla="*/ 3750907 h 3806890"/>
                <a:gd name="connsiteX11" fmla="*/ 3536302 w 3536302"/>
                <a:gd name="connsiteY11" fmla="*/ 3116425 h 3806890"/>
                <a:gd name="connsiteX0" fmla="*/ 3601617 w 3601617"/>
                <a:gd name="connsiteY0" fmla="*/ 3116425 h 3806890"/>
                <a:gd name="connsiteX1" fmla="*/ 3172409 w 3601617"/>
                <a:gd name="connsiteY1" fmla="*/ 1194319 h 3806890"/>
                <a:gd name="connsiteX2" fmla="*/ 1343609 w 3601617"/>
                <a:gd name="connsiteY2" fmla="*/ 0 h 3806890"/>
                <a:gd name="connsiteX3" fmla="*/ 1203650 w 3601617"/>
                <a:gd name="connsiteY3" fmla="*/ 317241 h 3806890"/>
                <a:gd name="connsiteX4" fmla="*/ 447870 w 3601617"/>
                <a:gd name="connsiteY4" fmla="*/ 765111 h 3806890"/>
                <a:gd name="connsiteX5" fmla="*/ 0 w 3601617"/>
                <a:gd name="connsiteY5" fmla="*/ 681136 h 3806890"/>
                <a:gd name="connsiteX6" fmla="*/ 1595535 w 3601617"/>
                <a:gd name="connsiteY6" fmla="*/ 1688841 h 3806890"/>
                <a:gd name="connsiteX7" fmla="*/ 2425960 w 3601617"/>
                <a:gd name="connsiteY7" fmla="*/ 3806890 h 3806890"/>
                <a:gd name="connsiteX8" fmla="*/ 2668556 w 3601617"/>
                <a:gd name="connsiteY8" fmla="*/ 3788229 h 3806890"/>
                <a:gd name="connsiteX9" fmla="*/ 2789854 w 3601617"/>
                <a:gd name="connsiteY9" fmla="*/ 3489649 h 3806890"/>
                <a:gd name="connsiteX10" fmla="*/ 3041780 w 3601617"/>
                <a:gd name="connsiteY10" fmla="*/ 3750907 h 3806890"/>
                <a:gd name="connsiteX11" fmla="*/ 3601617 w 3601617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66531 w 3620278"/>
                <a:gd name="connsiteY4" fmla="*/ 765111 h 3806890"/>
                <a:gd name="connsiteX5" fmla="*/ 18661 w 3620278"/>
                <a:gd name="connsiteY5" fmla="*/ 681136 h 3806890"/>
                <a:gd name="connsiteX6" fmla="*/ 0 w 3620278"/>
                <a:gd name="connsiteY6" fmla="*/ 961053 h 3806890"/>
                <a:gd name="connsiteX7" fmla="*/ 2444621 w 3620278"/>
                <a:gd name="connsiteY7" fmla="*/ 3806890 h 3806890"/>
                <a:gd name="connsiteX8" fmla="*/ 2687217 w 3620278"/>
                <a:gd name="connsiteY8" fmla="*/ 3788229 h 3806890"/>
                <a:gd name="connsiteX9" fmla="*/ 2808515 w 3620278"/>
                <a:gd name="connsiteY9" fmla="*/ 3489649 h 3806890"/>
                <a:gd name="connsiteX10" fmla="*/ 3060441 w 3620278"/>
                <a:gd name="connsiteY10" fmla="*/ 3750907 h 3806890"/>
                <a:gd name="connsiteX11" fmla="*/ 3620278 w 3620278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18661 w 3620278"/>
                <a:gd name="connsiteY5" fmla="*/ 681136 h 3806890"/>
                <a:gd name="connsiteX6" fmla="*/ 0 w 3620278"/>
                <a:gd name="connsiteY6" fmla="*/ 961053 h 3806890"/>
                <a:gd name="connsiteX7" fmla="*/ 2444621 w 3620278"/>
                <a:gd name="connsiteY7" fmla="*/ 3806890 h 3806890"/>
                <a:gd name="connsiteX8" fmla="*/ 2687217 w 3620278"/>
                <a:gd name="connsiteY8" fmla="*/ 3788229 h 3806890"/>
                <a:gd name="connsiteX9" fmla="*/ 2808515 w 3620278"/>
                <a:gd name="connsiteY9" fmla="*/ 3489649 h 3806890"/>
                <a:gd name="connsiteX10" fmla="*/ 3060441 w 3620278"/>
                <a:gd name="connsiteY10" fmla="*/ 3750907 h 3806890"/>
                <a:gd name="connsiteX11" fmla="*/ 3620278 w 3620278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2444621 w 3620278"/>
                <a:gd name="connsiteY7" fmla="*/ 3806890 h 3806890"/>
                <a:gd name="connsiteX8" fmla="*/ 2687217 w 3620278"/>
                <a:gd name="connsiteY8" fmla="*/ 3788229 h 3806890"/>
                <a:gd name="connsiteX9" fmla="*/ 2808515 w 3620278"/>
                <a:gd name="connsiteY9" fmla="*/ 3489649 h 3806890"/>
                <a:gd name="connsiteX10" fmla="*/ 3060441 w 3620278"/>
                <a:gd name="connsiteY10" fmla="*/ 3750907 h 3806890"/>
                <a:gd name="connsiteX11" fmla="*/ 3620278 w 3620278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634483 w 3620278"/>
                <a:gd name="connsiteY7" fmla="*/ 1630524 h 3806890"/>
                <a:gd name="connsiteX8" fmla="*/ 2444621 w 3620278"/>
                <a:gd name="connsiteY8" fmla="*/ 3806890 h 3806890"/>
                <a:gd name="connsiteX9" fmla="*/ 2687217 w 3620278"/>
                <a:gd name="connsiteY9" fmla="*/ 3788229 h 3806890"/>
                <a:gd name="connsiteX10" fmla="*/ 2808515 w 3620278"/>
                <a:gd name="connsiteY10" fmla="*/ 3489649 h 3806890"/>
                <a:gd name="connsiteX11" fmla="*/ 3060441 w 3620278"/>
                <a:gd name="connsiteY11" fmla="*/ 3750907 h 3806890"/>
                <a:gd name="connsiteX12" fmla="*/ 3620278 w 3620278"/>
                <a:gd name="connsiteY12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671806 w 3620278"/>
                <a:gd name="connsiteY7" fmla="*/ 1546548 h 3806890"/>
                <a:gd name="connsiteX8" fmla="*/ 2444621 w 3620278"/>
                <a:gd name="connsiteY8" fmla="*/ 3806890 h 3806890"/>
                <a:gd name="connsiteX9" fmla="*/ 2687217 w 3620278"/>
                <a:gd name="connsiteY9" fmla="*/ 3788229 h 3806890"/>
                <a:gd name="connsiteX10" fmla="*/ 2808515 w 3620278"/>
                <a:gd name="connsiteY10" fmla="*/ 3489649 h 3806890"/>
                <a:gd name="connsiteX11" fmla="*/ 3060441 w 3620278"/>
                <a:gd name="connsiteY11" fmla="*/ 3750907 h 3806890"/>
                <a:gd name="connsiteX12" fmla="*/ 3620278 w 3620278"/>
                <a:gd name="connsiteY12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671806 w 3620278"/>
                <a:gd name="connsiteY7" fmla="*/ 1546548 h 3806890"/>
                <a:gd name="connsiteX8" fmla="*/ 1660850 w 3620278"/>
                <a:gd name="connsiteY8" fmla="*/ 1705169 h 3806890"/>
                <a:gd name="connsiteX9" fmla="*/ 2444621 w 3620278"/>
                <a:gd name="connsiteY9" fmla="*/ 3806890 h 3806890"/>
                <a:gd name="connsiteX10" fmla="*/ 2687217 w 3620278"/>
                <a:gd name="connsiteY10" fmla="*/ 3788229 h 3806890"/>
                <a:gd name="connsiteX11" fmla="*/ 2808515 w 3620278"/>
                <a:gd name="connsiteY11" fmla="*/ 3489649 h 3806890"/>
                <a:gd name="connsiteX12" fmla="*/ 3060441 w 3620278"/>
                <a:gd name="connsiteY12" fmla="*/ 3750907 h 3806890"/>
                <a:gd name="connsiteX13" fmla="*/ 3620278 w 3620278"/>
                <a:gd name="connsiteY13" fmla="*/ 3116425 h 3806890"/>
                <a:gd name="connsiteX0" fmla="*/ 3620278 w 3620278"/>
                <a:gd name="connsiteY0" fmla="*/ 3116425 h 3788229"/>
                <a:gd name="connsiteX1" fmla="*/ 3191070 w 3620278"/>
                <a:gd name="connsiteY1" fmla="*/ 1194319 h 3788229"/>
                <a:gd name="connsiteX2" fmla="*/ 1362270 w 3620278"/>
                <a:gd name="connsiteY2" fmla="*/ 0 h 3788229"/>
                <a:gd name="connsiteX3" fmla="*/ 1222311 w 3620278"/>
                <a:gd name="connsiteY3" fmla="*/ 317241 h 3788229"/>
                <a:gd name="connsiteX4" fmla="*/ 401217 w 3620278"/>
                <a:gd name="connsiteY4" fmla="*/ 699797 h 3788229"/>
                <a:gd name="connsiteX5" fmla="*/ 27991 w 3620278"/>
                <a:gd name="connsiteY5" fmla="*/ 653145 h 3788229"/>
                <a:gd name="connsiteX6" fmla="*/ 0 w 3620278"/>
                <a:gd name="connsiteY6" fmla="*/ 961053 h 3788229"/>
                <a:gd name="connsiteX7" fmla="*/ 671806 w 3620278"/>
                <a:gd name="connsiteY7" fmla="*/ 1546548 h 3788229"/>
                <a:gd name="connsiteX8" fmla="*/ 1660850 w 3620278"/>
                <a:gd name="connsiteY8" fmla="*/ 1705169 h 3788229"/>
                <a:gd name="connsiteX9" fmla="*/ 2593911 w 3620278"/>
                <a:gd name="connsiteY9" fmla="*/ 1334277 h 3788229"/>
                <a:gd name="connsiteX10" fmla="*/ 2687217 w 3620278"/>
                <a:gd name="connsiteY10" fmla="*/ 3788229 h 3788229"/>
                <a:gd name="connsiteX11" fmla="*/ 2808515 w 3620278"/>
                <a:gd name="connsiteY11" fmla="*/ 3489649 h 3788229"/>
                <a:gd name="connsiteX12" fmla="*/ 3060441 w 3620278"/>
                <a:gd name="connsiteY12" fmla="*/ 3750907 h 3788229"/>
                <a:gd name="connsiteX13" fmla="*/ 3620278 w 3620278"/>
                <a:gd name="connsiteY13" fmla="*/ 3116425 h 3788229"/>
                <a:gd name="connsiteX0" fmla="*/ 3620278 w 3620278"/>
                <a:gd name="connsiteY0" fmla="*/ 3116425 h 3750907"/>
                <a:gd name="connsiteX1" fmla="*/ 3191070 w 3620278"/>
                <a:gd name="connsiteY1" fmla="*/ 1194319 h 3750907"/>
                <a:gd name="connsiteX2" fmla="*/ 1362270 w 3620278"/>
                <a:gd name="connsiteY2" fmla="*/ 0 h 3750907"/>
                <a:gd name="connsiteX3" fmla="*/ 1222311 w 3620278"/>
                <a:gd name="connsiteY3" fmla="*/ 317241 h 3750907"/>
                <a:gd name="connsiteX4" fmla="*/ 401217 w 3620278"/>
                <a:gd name="connsiteY4" fmla="*/ 699797 h 3750907"/>
                <a:gd name="connsiteX5" fmla="*/ 27991 w 3620278"/>
                <a:gd name="connsiteY5" fmla="*/ 653145 h 3750907"/>
                <a:gd name="connsiteX6" fmla="*/ 0 w 3620278"/>
                <a:gd name="connsiteY6" fmla="*/ 961053 h 3750907"/>
                <a:gd name="connsiteX7" fmla="*/ 671806 w 3620278"/>
                <a:gd name="connsiteY7" fmla="*/ 1546548 h 3750907"/>
                <a:gd name="connsiteX8" fmla="*/ 1660850 w 3620278"/>
                <a:gd name="connsiteY8" fmla="*/ 1705169 h 3750907"/>
                <a:gd name="connsiteX9" fmla="*/ 2593911 w 3620278"/>
                <a:gd name="connsiteY9" fmla="*/ 1334277 h 3750907"/>
                <a:gd name="connsiteX10" fmla="*/ 2864499 w 3620278"/>
                <a:gd name="connsiteY10" fmla="*/ 1278295 h 3750907"/>
                <a:gd name="connsiteX11" fmla="*/ 2808515 w 3620278"/>
                <a:gd name="connsiteY11" fmla="*/ 3489649 h 3750907"/>
                <a:gd name="connsiteX12" fmla="*/ 3060441 w 3620278"/>
                <a:gd name="connsiteY12" fmla="*/ 3750907 h 3750907"/>
                <a:gd name="connsiteX13" fmla="*/ 3620278 w 3620278"/>
                <a:gd name="connsiteY13" fmla="*/ 3116425 h 3750907"/>
                <a:gd name="connsiteX0" fmla="*/ 3620278 w 4096139"/>
                <a:gd name="connsiteY0" fmla="*/ 3116425 h 3750907"/>
                <a:gd name="connsiteX1" fmla="*/ 4096139 w 4096139"/>
                <a:gd name="connsiteY1" fmla="*/ 158621 h 3750907"/>
                <a:gd name="connsiteX2" fmla="*/ 1362270 w 4096139"/>
                <a:gd name="connsiteY2" fmla="*/ 0 h 3750907"/>
                <a:gd name="connsiteX3" fmla="*/ 1222311 w 4096139"/>
                <a:gd name="connsiteY3" fmla="*/ 317241 h 3750907"/>
                <a:gd name="connsiteX4" fmla="*/ 401217 w 4096139"/>
                <a:gd name="connsiteY4" fmla="*/ 699797 h 3750907"/>
                <a:gd name="connsiteX5" fmla="*/ 27991 w 4096139"/>
                <a:gd name="connsiteY5" fmla="*/ 653145 h 3750907"/>
                <a:gd name="connsiteX6" fmla="*/ 0 w 4096139"/>
                <a:gd name="connsiteY6" fmla="*/ 961053 h 3750907"/>
                <a:gd name="connsiteX7" fmla="*/ 671806 w 4096139"/>
                <a:gd name="connsiteY7" fmla="*/ 1546548 h 3750907"/>
                <a:gd name="connsiteX8" fmla="*/ 1660850 w 4096139"/>
                <a:gd name="connsiteY8" fmla="*/ 1705169 h 3750907"/>
                <a:gd name="connsiteX9" fmla="*/ 2593911 w 4096139"/>
                <a:gd name="connsiteY9" fmla="*/ 1334277 h 3750907"/>
                <a:gd name="connsiteX10" fmla="*/ 2864499 w 4096139"/>
                <a:gd name="connsiteY10" fmla="*/ 1278295 h 3750907"/>
                <a:gd name="connsiteX11" fmla="*/ 2808515 w 4096139"/>
                <a:gd name="connsiteY11" fmla="*/ 3489649 h 3750907"/>
                <a:gd name="connsiteX12" fmla="*/ 3060441 w 4096139"/>
                <a:gd name="connsiteY12" fmla="*/ 3750907 h 3750907"/>
                <a:gd name="connsiteX13" fmla="*/ 3620278 w 4096139"/>
                <a:gd name="connsiteY13" fmla="*/ 3116425 h 3750907"/>
                <a:gd name="connsiteX0" fmla="*/ 3909527 w 4096139"/>
                <a:gd name="connsiteY0" fmla="*/ 1315616 h 3750907"/>
                <a:gd name="connsiteX1" fmla="*/ 4096139 w 4096139"/>
                <a:gd name="connsiteY1" fmla="*/ 158621 h 3750907"/>
                <a:gd name="connsiteX2" fmla="*/ 1362270 w 4096139"/>
                <a:gd name="connsiteY2" fmla="*/ 0 h 3750907"/>
                <a:gd name="connsiteX3" fmla="*/ 1222311 w 4096139"/>
                <a:gd name="connsiteY3" fmla="*/ 317241 h 3750907"/>
                <a:gd name="connsiteX4" fmla="*/ 401217 w 4096139"/>
                <a:gd name="connsiteY4" fmla="*/ 699797 h 3750907"/>
                <a:gd name="connsiteX5" fmla="*/ 27991 w 4096139"/>
                <a:gd name="connsiteY5" fmla="*/ 653145 h 3750907"/>
                <a:gd name="connsiteX6" fmla="*/ 0 w 4096139"/>
                <a:gd name="connsiteY6" fmla="*/ 961053 h 3750907"/>
                <a:gd name="connsiteX7" fmla="*/ 671806 w 4096139"/>
                <a:gd name="connsiteY7" fmla="*/ 1546548 h 3750907"/>
                <a:gd name="connsiteX8" fmla="*/ 1660850 w 4096139"/>
                <a:gd name="connsiteY8" fmla="*/ 1705169 h 3750907"/>
                <a:gd name="connsiteX9" fmla="*/ 2593911 w 4096139"/>
                <a:gd name="connsiteY9" fmla="*/ 1334277 h 3750907"/>
                <a:gd name="connsiteX10" fmla="*/ 2864499 w 4096139"/>
                <a:gd name="connsiteY10" fmla="*/ 1278295 h 3750907"/>
                <a:gd name="connsiteX11" fmla="*/ 2808515 w 4096139"/>
                <a:gd name="connsiteY11" fmla="*/ 3489649 h 3750907"/>
                <a:gd name="connsiteX12" fmla="*/ 3060441 w 4096139"/>
                <a:gd name="connsiteY12" fmla="*/ 3750907 h 3750907"/>
                <a:gd name="connsiteX13" fmla="*/ 3909527 w 4096139"/>
                <a:gd name="connsiteY13" fmla="*/ 1315616 h 3750907"/>
                <a:gd name="connsiteX0" fmla="*/ 3909527 w 4096139"/>
                <a:gd name="connsiteY0" fmla="*/ 1315616 h 3489649"/>
                <a:gd name="connsiteX1" fmla="*/ 4096139 w 4096139"/>
                <a:gd name="connsiteY1" fmla="*/ 158621 h 3489649"/>
                <a:gd name="connsiteX2" fmla="*/ 1362270 w 4096139"/>
                <a:gd name="connsiteY2" fmla="*/ 0 h 3489649"/>
                <a:gd name="connsiteX3" fmla="*/ 1222311 w 4096139"/>
                <a:gd name="connsiteY3" fmla="*/ 317241 h 3489649"/>
                <a:gd name="connsiteX4" fmla="*/ 401217 w 4096139"/>
                <a:gd name="connsiteY4" fmla="*/ 699797 h 3489649"/>
                <a:gd name="connsiteX5" fmla="*/ 27991 w 4096139"/>
                <a:gd name="connsiteY5" fmla="*/ 653145 h 3489649"/>
                <a:gd name="connsiteX6" fmla="*/ 0 w 4096139"/>
                <a:gd name="connsiteY6" fmla="*/ 961053 h 3489649"/>
                <a:gd name="connsiteX7" fmla="*/ 671806 w 4096139"/>
                <a:gd name="connsiteY7" fmla="*/ 1546548 h 3489649"/>
                <a:gd name="connsiteX8" fmla="*/ 1660850 w 4096139"/>
                <a:gd name="connsiteY8" fmla="*/ 1705169 h 3489649"/>
                <a:gd name="connsiteX9" fmla="*/ 2593911 w 4096139"/>
                <a:gd name="connsiteY9" fmla="*/ 1334277 h 3489649"/>
                <a:gd name="connsiteX10" fmla="*/ 2864499 w 4096139"/>
                <a:gd name="connsiteY10" fmla="*/ 1278295 h 3489649"/>
                <a:gd name="connsiteX11" fmla="*/ 2808515 w 4096139"/>
                <a:gd name="connsiteY11" fmla="*/ 3489649 h 3489649"/>
                <a:gd name="connsiteX12" fmla="*/ 3415005 w 4096139"/>
                <a:gd name="connsiteY12" fmla="*/ 1343609 h 3489649"/>
                <a:gd name="connsiteX13" fmla="*/ 3909527 w 4096139"/>
                <a:gd name="connsiteY13" fmla="*/ 1315616 h 348964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64499 w 4096139"/>
                <a:gd name="connsiteY10" fmla="*/ 1278295 h 1705169"/>
                <a:gd name="connsiteX11" fmla="*/ 3237723 w 4096139"/>
                <a:gd name="connsiteY11" fmla="*/ 1166327 h 1705169"/>
                <a:gd name="connsiteX12" fmla="*/ 3415005 w 4096139"/>
                <a:gd name="connsiteY12" fmla="*/ 1343609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64499 w 4096139"/>
                <a:gd name="connsiteY10" fmla="*/ 1278295 h 1705169"/>
                <a:gd name="connsiteX11" fmla="*/ 3237723 w 4096139"/>
                <a:gd name="connsiteY11" fmla="*/ 1166327 h 1705169"/>
                <a:gd name="connsiteX12" fmla="*/ 3470989 w 4096139"/>
                <a:gd name="connsiteY12" fmla="*/ 1175658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64499 w 4096139"/>
                <a:gd name="connsiteY10" fmla="*/ 1278295 h 1705169"/>
                <a:gd name="connsiteX11" fmla="*/ 3237723 w 4096139"/>
                <a:gd name="connsiteY11" fmla="*/ 1166327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92491 w 4096139"/>
                <a:gd name="connsiteY10" fmla="*/ 858417 h 1705169"/>
                <a:gd name="connsiteX11" fmla="*/ 3237723 w 4096139"/>
                <a:gd name="connsiteY11" fmla="*/ 1166327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92491 w 4096139"/>
                <a:gd name="connsiteY10" fmla="*/ 858417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192694 w 4096139"/>
                <a:gd name="connsiteY9" fmla="*/ 1586204 h 1705169"/>
                <a:gd name="connsiteX10" fmla="*/ 2892491 w 4096139"/>
                <a:gd name="connsiteY10" fmla="*/ 858417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192694 w 4096139"/>
                <a:gd name="connsiteY9" fmla="*/ 1586204 h 1705169"/>
                <a:gd name="connsiteX10" fmla="*/ 2407299 w 4096139"/>
                <a:gd name="connsiteY10" fmla="*/ 1408923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643813 w 4096139"/>
                <a:gd name="connsiteY3" fmla="*/ 37322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192694 w 4096139"/>
                <a:gd name="connsiteY9" fmla="*/ 1586204 h 1705169"/>
                <a:gd name="connsiteX10" fmla="*/ 2407299 w 4096139"/>
                <a:gd name="connsiteY10" fmla="*/ 1408923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43609 w 4096139"/>
                <a:gd name="connsiteY2" fmla="*/ 27992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71806 w 4096139"/>
                <a:gd name="connsiteY7" fmla="*/ 1509226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34278 w 4096139"/>
                <a:gd name="connsiteY2" fmla="*/ 83976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71806 w 4096139"/>
                <a:gd name="connsiteY7" fmla="*/ 1509226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62270 w 4096139"/>
                <a:gd name="connsiteY2" fmla="*/ 27992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71806 w 4096139"/>
                <a:gd name="connsiteY7" fmla="*/ 1509226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62270 w 4096139"/>
                <a:gd name="connsiteY2" fmla="*/ 27992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34484 w 4096139"/>
                <a:gd name="connsiteY7" fmla="*/ 1527888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18857 w 4105469"/>
                <a:gd name="connsiteY0" fmla="*/ 1278294 h 1667847"/>
                <a:gd name="connsiteX1" fmla="*/ 4105469 w 4105469"/>
                <a:gd name="connsiteY1" fmla="*/ 121299 h 1667847"/>
                <a:gd name="connsiteX2" fmla="*/ 1371600 w 4105469"/>
                <a:gd name="connsiteY2" fmla="*/ 27992 h 1667847"/>
                <a:gd name="connsiteX3" fmla="*/ 653143 w 4105469"/>
                <a:gd name="connsiteY3" fmla="*/ 0 h 1667847"/>
                <a:gd name="connsiteX4" fmla="*/ 410547 w 4105469"/>
                <a:gd name="connsiteY4" fmla="*/ 662475 h 1667847"/>
                <a:gd name="connsiteX5" fmla="*/ 37321 w 4105469"/>
                <a:gd name="connsiteY5" fmla="*/ 615823 h 1667847"/>
                <a:gd name="connsiteX6" fmla="*/ 0 w 4105469"/>
                <a:gd name="connsiteY6" fmla="*/ 951723 h 1667847"/>
                <a:gd name="connsiteX7" fmla="*/ 643814 w 4105469"/>
                <a:gd name="connsiteY7" fmla="*/ 1527888 h 1667847"/>
                <a:gd name="connsiteX8" fmla="*/ 1670180 w 4105469"/>
                <a:gd name="connsiteY8" fmla="*/ 1667847 h 1667847"/>
                <a:gd name="connsiteX9" fmla="*/ 2202024 w 4105469"/>
                <a:gd name="connsiteY9" fmla="*/ 1548882 h 1667847"/>
                <a:gd name="connsiteX10" fmla="*/ 2416629 w 4105469"/>
                <a:gd name="connsiteY10" fmla="*/ 1371601 h 1667847"/>
                <a:gd name="connsiteX11" fmla="*/ 2836506 w 4105469"/>
                <a:gd name="connsiteY11" fmla="*/ 1231642 h 1667847"/>
                <a:gd name="connsiteX12" fmla="*/ 3433665 w 4105469"/>
                <a:gd name="connsiteY12" fmla="*/ 1240972 h 1667847"/>
                <a:gd name="connsiteX13" fmla="*/ 3918857 w 4105469"/>
                <a:gd name="connsiteY13" fmla="*/ 1278294 h 1667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105469" h="1667847">
                  <a:moveTo>
                    <a:pt x="3918857" y="1278294"/>
                  </a:moveTo>
                  <a:lnTo>
                    <a:pt x="4105469" y="121299"/>
                  </a:lnTo>
                  <a:lnTo>
                    <a:pt x="1371600" y="27992"/>
                  </a:lnTo>
                  <a:lnTo>
                    <a:pt x="653143" y="0"/>
                  </a:lnTo>
                  <a:lnTo>
                    <a:pt x="410547" y="662475"/>
                  </a:lnTo>
                  <a:lnTo>
                    <a:pt x="37321" y="615823"/>
                  </a:lnTo>
                  <a:lnTo>
                    <a:pt x="0" y="951723"/>
                  </a:lnTo>
                  <a:cubicBezTo>
                    <a:pt x="183503" y="1162439"/>
                    <a:pt x="460311" y="1317172"/>
                    <a:pt x="643814" y="1527888"/>
                  </a:cubicBezTo>
                  <a:cubicBezTo>
                    <a:pt x="762002" y="1692729"/>
                    <a:pt x="1551992" y="1503006"/>
                    <a:pt x="1670180" y="1667847"/>
                  </a:cubicBezTo>
                  <a:lnTo>
                    <a:pt x="2202024" y="1548882"/>
                  </a:lnTo>
                  <a:lnTo>
                    <a:pt x="2416629" y="1371601"/>
                  </a:lnTo>
                  <a:lnTo>
                    <a:pt x="2836506" y="1231642"/>
                  </a:lnTo>
                  <a:lnTo>
                    <a:pt x="3433665" y="1240972"/>
                  </a:lnTo>
                  <a:lnTo>
                    <a:pt x="3918857" y="1278294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8" name="자유형: 도형 197">
              <a:extLst>
                <a:ext uri="{FF2B5EF4-FFF2-40B4-BE49-F238E27FC236}">
                  <a16:creationId xmlns:a16="http://schemas.microsoft.com/office/drawing/2014/main" id="{7AC016E9-20C1-22FE-AB67-14C4DB56036D}"/>
                </a:ext>
              </a:extLst>
            </p:cNvPr>
            <p:cNvSpPr/>
            <p:nvPr/>
          </p:nvSpPr>
          <p:spPr>
            <a:xfrm>
              <a:off x="8761445" y="1285097"/>
              <a:ext cx="1660849" cy="2174033"/>
            </a:xfrm>
            <a:custGeom>
              <a:avLst/>
              <a:gdLst>
                <a:gd name="connsiteX0" fmla="*/ 0 w 1660849"/>
                <a:gd name="connsiteY0" fmla="*/ 18662 h 2174033"/>
                <a:gd name="connsiteX1" fmla="*/ 1194318 w 1660849"/>
                <a:gd name="connsiteY1" fmla="*/ 0 h 2174033"/>
                <a:gd name="connsiteX2" fmla="*/ 1660849 w 1660849"/>
                <a:gd name="connsiteY2" fmla="*/ 485192 h 2174033"/>
                <a:gd name="connsiteX3" fmla="*/ 895739 w 1660849"/>
                <a:gd name="connsiteY3" fmla="*/ 1847462 h 2174033"/>
                <a:gd name="connsiteX4" fmla="*/ 597159 w 1660849"/>
                <a:gd name="connsiteY4" fmla="*/ 2174033 h 2174033"/>
                <a:gd name="connsiteX5" fmla="*/ 317241 w 1660849"/>
                <a:gd name="connsiteY5" fmla="*/ 1408923 h 2174033"/>
                <a:gd name="connsiteX6" fmla="*/ 0 w 1660849"/>
                <a:gd name="connsiteY6" fmla="*/ 18662 h 2174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60849" h="2174033">
                  <a:moveTo>
                    <a:pt x="0" y="18662"/>
                  </a:moveTo>
                  <a:lnTo>
                    <a:pt x="1194318" y="0"/>
                  </a:lnTo>
                  <a:lnTo>
                    <a:pt x="1660849" y="485192"/>
                  </a:lnTo>
                  <a:lnTo>
                    <a:pt x="895739" y="1847462"/>
                  </a:lnTo>
                  <a:lnTo>
                    <a:pt x="597159" y="2174033"/>
                  </a:lnTo>
                  <a:lnTo>
                    <a:pt x="317241" y="1408923"/>
                  </a:lnTo>
                  <a:lnTo>
                    <a:pt x="0" y="18662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자유형: 도형 198">
              <a:extLst>
                <a:ext uri="{FF2B5EF4-FFF2-40B4-BE49-F238E27FC236}">
                  <a16:creationId xmlns:a16="http://schemas.microsoft.com/office/drawing/2014/main" id="{0B7EFA53-8850-AB18-A4F1-EE632947C567}"/>
                </a:ext>
              </a:extLst>
            </p:cNvPr>
            <p:cNvSpPr/>
            <p:nvPr/>
          </p:nvSpPr>
          <p:spPr>
            <a:xfrm>
              <a:off x="9638522" y="1749451"/>
              <a:ext cx="1540307" cy="1383108"/>
            </a:xfrm>
            <a:custGeom>
              <a:avLst/>
              <a:gdLst>
                <a:gd name="connsiteX0" fmla="*/ 765111 w 1352939"/>
                <a:gd name="connsiteY0" fmla="*/ 0 h 1352939"/>
                <a:gd name="connsiteX1" fmla="*/ 0 w 1352939"/>
                <a:gd name="connsiteY1" fmla="*/ 1352939 h 1352939"/>
                <a:gd name="connsiteX2" fmla="*/ 1343609 w 1352939"/>
                <a:gd name="connsiteY2" fmla="*/ 1166326 h 1352939"/>
                <a:gd name="connsiteX3" fmla="*/ 1352939 w 1352939"/>
                <a:gd name="connsiteY3" fmla="*/ 167951 h 1352939"/>
                <a:gd name="connsiteX4" fmla="*/ 1045029 w 1352939"/>
                <a:gd name="connsiteY4" fmla="*/ 270588 h 1352939"/>
                <a:gd name="connsiteX5" fmla="*/ 765111 w 1352939"/>
                <a:gd name="connsiteY5" fmla="*/ 0 h 1352939"/>
                <a:gd name="connsiteX0" fmla="*/ 765111 w 1530221"/>
                <a:gd name="connsiteY0" fmla="*/ 0 h 1352939"/>
                <a:gd name="connsiteX1" fmla="*/ 0 w 1530221"/>
                <a:gd name="connsiteY1" fmla="*/ 1352939 h 1352939"/>
                <a:gd name="connsiteX2" fmla="*/ 1343609 w 1530221"/>
                <a:gd name="connsiteY2" fmla="*/ 1166326 h 1352939"/>
                <a:gd name="connsiteX3" fmla="*/ 1530221 w 1530221"/>
                <a:gd name="connsiteY3" fmla="*/ 830424 h 1352939"/>
                <a:gd name="connsiteX4" fmla="*/ 1352939 w 1530221"/>
                <a:gd name="connsiteY4" fmla="*/ 167951 h 1352939"/>
                <a:gd name="connsiteX5" fmla="*/ 1045029 w 1530221"/>
                <a:gd name="connsiteY5" fmla="*/ 270588 h 1352939"/>
                <a:gd name="connsiteX6" fmla="*/ 765111 w 1530221"/>
                <a:gd name="connsiteY6" fmla="*/ 0 h 1352939"/>
                <a:gd name="connsiteX0" fmla="*/ 765111 w 1540307"/>
                <a:gd name="connsiteY0" fmla="*/ 0 h 1352939"/>
                <a:gd name="connsiteX1" fmla="*/ 0 w 1540307"/>
                <a:gd name="connsiteY1" fmla="*/ 1352939 h 1352939"/>
                <a:gd name="connsiteX2" fmla="*/ 1343609 w 1540307"/>
                <a:gd name="connsiteY2" fmla="*/ 1166326 h 1352939"/>
                <a:gd name="connsiteX3" fmla="*/ 1530221 w 1540307"/>
                <a:gd name="connsiteY3" fmla="*/ 830424 h 1352939"/>
                <a:gd name="connsiteX4" fmla="*/ 1352939 w 1540307"/>
                <a:gd name="connsiteY4" fmla="*/ 167951 h 1352939"/>
                <a:gd name="connsiteX5" fmla="*/ 1045029 w 1540307"/>
                <a:gd name="connsiteY5" fmla="*/ 270588 h 1352939"/>
                <a:gd name="connsiteX6" fmla="*/ 765111 w 1540307"/>
                <a:gd name="connsiteY6" fmla="*/ 0 h 1352939"/>
                <a:gd name="connsiteX0" fmla="*/ 765111 w 1540307"/>
                <a:gd name="connsiteY0" fmla="*/ 11352 h 1364291"/>
                <a:gd name="connsiteX1" fmla="*/ 0 w 1540307"/>
                <a:gd name="connsiteY1" fmla="*/ 1364291 h 1364291"/>
                <a:gd name="connsiteX2" fmla="*/ 1343609 w 1540307"/>
                <a:gd name="connsiteY2" fmla="*/ 1177678 h 1364291"/>
                <a:gd name="connsiteX3" fmla="*/ 1530221 w 1540307"/>
                <a:gd name="connsiteY3" fmla="*/ 841776 h 1364291"/>
                <a:gd name="connsiteX4" fmla="*/ 1352939 w 1540307"/>
                <a:gd name="connsiteY4" fmla="*/ 179303 h 1364291"/>
                <a:gd name="connsiteX5" fmla="*/ 1067889 w 1540307"/>
                <a:gd name="connsiteY5" fmla="*/ 0 h 1364291"/>
                <a:gd name="connsiteX6" fmla="*/ 765111 w 1540307"/>
                <a:gd name="connsiteY6" fmla="*/ 11352 h 1364291"/>
                <a:gd name="connsiteX0" fmla="*/ 765111 w 1540307"/>
                <a:gd name="connsiteY0" fmla="*/ 30169 h 1383108"/>
                <a:gd name="connsiteX1" fmla="*/ 0 w 1540307"/>
                <a:gd name="connsiteY1" fmla="*/ 1383108 h 1383108"/>
                <a:gd name="connsiteX2" fmla="*/ 1343609 w 1540307"/>
                <a:gd name="connsiteY2" fmla="*/ 1196495 h 1383108"/>
                <a:gd name="connsiteX3" fmla="*/ 1530221 w 1540307"/>
                <a:gd name="connsiteY3" fmla="*/ 860593 h 1383108"/>
                <a:gd name="connsiteX4" fmla="*/ 1322459 w 1540307"/>
                <a:gd name="connsiteY4" fmla="*/ 0 h 1383108"/>
                <a:gd name="connsiteX5" fmla="*/ 1067889 w 1540307"/>
                <a:gd name="connsiteY5" fmla="*/ 18817 h 1383108"/>
                <a:gd name="connsiteX6" fmla="*/ 765111 w 1540307"/>
                <a:gd name="connsiteY6" fmla="*/ 30169 h 1383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0307" h="1383108">
                  <a:moveTo>
                    <a:pt x="765111" y="30169"/>
                  </a:moveTo>
                  <a:lnTo>
                    <a:pt x="0" y="1383108"/>
                  </a:lnTo>
                  <a:lnTo>
                    <a:pt x="1343609" y="1196495"/>
                  </a:lnTo>
                  <a:cubicBezTo>
                    <a:pt x="1346719" y="1068977"/>
                    <a:pt x="1592425" y="1212045"/>
                    <a:pt x="1530221" y="860593"/>
                  </a:cubicBezTo>
                  <a:lnTo>
                    <a:pt x="1322459" y="0"/>
                  </a:lnTo>
                  <a:lnTo>
                    <a:pt x="1067889" y="18817"/>
                  </a:lnTo>
                  <a:lnTo>
                    <a:pt x="765111" y="3016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:a16="http://schemas.microsoft.com/office/drawing/2014/main" id="{50DE079F-38F3-44CA-8FD5-F1ABCEA70D49}"/>
                </a:ext>
              </a:extLst>
            </p:cNvPr>
            <p:cNvSpPr/>
            <p:nvPr/>
          </p:nvSpPr>
          <p:spPr>
            <a:xfrm>
              <a:off x="2593910" y="2722012"/>
              <a:ext cx="2099388" cy="1903445"/>
            </a:xfrm>
            <a:custGeom>
              <a:avLst/>
              <a:gdLst>
                <a:gd name="connsiteX0" fmla="*/ 317241 w 2099388"/>
                <a:gd name="connsiteY0" fmla="*/ 0 h 1903445"/>
                <a:gd name="connsiteX1" fmla="*/ 419878 w 2099388"/>
                <a:gd name="connsiteY1" fmla="*/ 102636 h 1903445"/>
                <a:gd name="connsiteX2" fmla="*/ 1184988 w 2099388"/>
                <a:gd name="connsiteY2" fmla="*/ 74645 h 1903445"/>
                <a:gd name="connsiteX3" fmla="*/ 1380931 w 2099388"/>
                <a:gd name="connsiteY3" fmla="*/ 158620 h 1903445"/>
                <a:gd name="connsiteX4" fmla="*/ 1847461 w 2099388"/>
                <a:gd name="connsiteY4" fmla="*/ 74645 h 1903445"/>
                <a:gd name="connsiteX5" fmla="*/ 1847461 w 2099388"/>
                <a:gd name="connsiteY5" fmla="*/ 531845 h 1903445"/>
                <a:gd name="connsiteX6" fmla="*/ 1763486 w 2099388"/>
                <a:gd name="connsiteY6" fmla="*/ 765110 h 1903445"/>
                <a:gd name="connsiteX7" fmla="*/ 2099388 w 2099388"/>
                <a:gd name="connsiteY7" fmla="*/ 1539551 h 1903445"/>
                <a:gd name="connsiteX8" fmla="*/ 793102 w 2099388"/>
                <a:gd name="connsiteY8" fmla="*/ 1903445 h 1903445"/>
                <a:gd name="connsiteX9" fmla="*/ 681135 w 2099388"/>
                <a:gd name="connsiteY9" fmla="*/ 1399592 h 1903445"/>
                <a:gd name="connsiteX10" fmla="*/ 0 w 2099388"/>
                <a:gd name="connsiteY10" fmla="*/ 970383 h 1903445"/>
                <a:gd name="connsiteX11" fmla="*/ 317241 w 2099388"/>
                <a:gd name="connsiteY11" fmla="*/ 0 h 190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99388" h="1903445">
                  <a:moveTo>
                    <a:pt x="317241" y="0"/>
                  </a:moveTo>
                  <a:lnTo>
                    <a:pt x="419878" y="102636"/>
                  </a:lnTo>
                  <a:lnTo>
                    <a:pt x="1184988" y="74645"/>
                  </a:lnTo>
                  <a:lnTo>
                    <a:pt x="1380931" y="158620"/>
                  </a:lnTo>
                  <a:lnTo>
                    <a:pt x="1847461" y="74645"/>
                  </a:lnTo>
                  <a:lnTo>
                    <a:pt x="1847461" y="531845"/>
                  </a:lnTo>
                  <a:lnTo>
                    <a:pt x="1763486" y="765110"/>
                  </a:lnTo>
                  <a:lnTo>
                    <a:pt x="2099388" y="1539551"/>
                  </a:lnTo>
                  <a:lnTo>
                    <a:pt x="793102" y="1903445"/>
                  </a:lnTo>
                  <a:lnTo>
                    <a:pt x="681135" y="1399592"/>
                  </a:lnTo>
                  <a:lnTo>
                    <a:pt x="0" y="970383"/>
                  </a:lnTo>
                  <a:lnTo>
                    <a:pt x="317241" y="0"/>
                  </a:lnTo>
                  <a:close/>
                </a:path>
              </a:pathLst>
            </a:cu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16DB7C7F-13F0-28AA-A045-41F3514CB87E}"/>
                </a:ext>
              </a:extLst>
            </p:cNvPr>
            <p:cNvSpPr/>
            <p:nvPr/>
          </p:nvSpPr>
          <p:spPr>
            <a:xfrm>
              <a:off x="5243412" y="3762375"/>
              <a:ext cx="1772816" cy="914400"/>
            </a:xfrm>
            <a:custGeom>
              <a:avLst/>
              <a:gdLst>
                <a:gd name="connsiteX0" fmla="*/ 0 w 1772816"/>
                <a:gd name="connsiteY0" fmla="*/ 335902 h 914400"/>
                <a:gd name="connsiteX1" fmla="*/ 494522 w 1772816"/>
                <a:gd name="connsiteY1" fmla="*/ 914400 h 914400"/>
                <a:gd name="connsiteX2" fmla="*/ 1688841 w 1772816"/>
                <a:gd name="connsiteY2" fmla="*/ 849085 h 914400"/>
                <a:gd name="connsiteX3" fmla="*/ 1772816 w 1772816"/>
                <a:gd name="connsiteY3" fmla="*/ 0 h 914400"/>
                <a:gd name="connsiteX4" fmla="*/ 606490 w 1772816"/>
                <a:gd name="connsiteY4" fmla="*/ 130628 h 914400"/>
                <a:gd name="connsiteX5" fmla="*/ 0 w 1772816"/>
                <a:gd name="connsiteY5" fmla="*/ 335902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2816" h="914400">
                  <a:moveTo>
                    <a:pt x="0" y="335902"/>
                  </a:moveTo>
                  <a:lnTo>
                    <a:pt x="494522" y="914400"/>
                  </a:lnTo>
                  <a:lnTo>
                    <a:pt x="1688841" y="849085"/>
                  </a:lnTo>
                  <a:lnTo>
                    <a:pt x="1772816" y="0"/>
                  </a:lnTo>
                  <a:lnTo>
                    <a:pt x="606490" y="130628"/>
                  </a:lnTo>
                  <a:lnTo>
                    <a:pt x="0" y="335902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자유형: 도형 202">
              <a:extLst>
                <a:ext uri="{FF2B5EF4-FFF2-40B4-BE49-F238E27FC236}">
                  <a16:creationId xmlns:a16="http://schemas.microsoft.com/office/drawing/2014/main" id="{2723ACC0-95FA-D15E-3A1E-B7E6A5B66A20}"/>
                </a:ext>
              </a:extLst>
            </p:cNvPr>
            <p:cNvSpPr/>
            <p:nvPr/>
          </p:nvSpPr>
          <p:spPr>
            <a:xfrm>
              <a:off x="4366727" y="2470085"/>
              <a:ext cx="1819469" cy="989045"/>
            </a:xfrm>
            <a:custGeom>
              <a:avLst/>
              <a:gdLst>
                <a:gd name="connsiteX0" fmla="*/ 1819469 w 1819469"/>
                <a:gd name="connsiteY0" fmla="*/ 37323 h 989045"/>
                <a:gd name="connsiteX1" fmla="*/ 783771 w 1819469"/>
                <a:gd name="connsiteY1" fmla="*/ 0 h 989045"/>
                <a:gd name="connsiteX2" fmla="*/ 298579 w 1819469"/>
                <a:gd name="connsiteY2" fmla="*/ 121298 h 989045"/>
                <a:gd name="connsiteX3" fmla="*/ 102636 w 1819469"/>
                <a:gd name="connsiteY3" fmla="*/ 410547 h 989045"/>
                <a:gd name="connsiteX4" fmla="*/ 74644 w 1819469"/>
                <a:gd name="connsiteY4" fmla="*/ 737119 h 989045"/>
                <a:gd name="connsiteX5" fmla="*/ 0 w 1819469"/>
                <a:gd name="connsiteY5" fmla="*/ 989045 h 98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9469" h="989045">
                  <a:moveTo>
                    <a:pt x="1819469" y="37323"/>
                  </a:moveTo>
                  <a:lnTo>
                    <a:pt x="783771" y="0"/>
                  </a:lnTo>
                  <a:lnTo>
                    <a:pt x="298579" y="121298"/>
                  </a:lnTo>
                  <a:lnTo>
                    <a:pt x="102636" y="410547"/>
                  </a:lnTo>
                  <a:lnTo>
                    <a:pt x="74644" y="737119"/>
                  </a:lnTo>
                  <a:lnTo>
                    <a:pt x="0" y="98904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id="{B4C49DAA-D2D8-B4C3-D4F8-BC1A53A07460}"/>
                </a:ext>
              </a:extLst>
            </p:cNvPr>
            <p:cNvSpPr/>
            <p:nvPr/>
          </p:nvSpPr>
          <p:spPr>
            <a:xfrm>
              <a:off x="4506686" y="2460755"/>
              <a:ext cx="2603241" cy="1772816"/>
            </a:xfrm>
            <a:custGeom>
              <a:avLst/>
              <a:gdLst>
                <a:gd name="connsiteX0" fmla="*/ 2164702 w 2603241"/>
                <a:gd name="connsiteY0" fmla="*/ 0 h 1772816"/>
                <a:gd name="connsiteX1" fmla="*/ 2603241 w 2603241"/>
                <a:gd name="connsiteY1" fmla="*/ 139959 h 1772816"/>
                <a:gd name="connsiteX2" fmla="*/ 2453951 w 2603241"/>
                <a:gd name="connsiteY2" fmla="*/ 746449 h 1772816"/>
                <a:gd name="connsiteX3" fmla="*/ 2491273 w 2603241"/>
                <a:gd name="connsiteY3" fmla="*/ 1315616 h 1772816"/>
                <a:gd name="connsiteX4" fmla="*/ 1408922 w 2603241"/>
                <a:gd name="connsiteY4" fmla="*/ 1427583 h 1772816"/>
                <a:gd name="connsiteX5" fmla="*/ 186612 w 2603241"/>
                <a:gd name="connsiteY5" fmla="*/ 1772816 h 1772816"/>
                <a:gd name="connsiteX6" fmla="*/ 0 w 2603241"/>
                <a:gd name="connsiteY6" fmla="*/ 1380930 h 177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03241" h="1772816">
                  <a:moveTo>
                    <a:pt x="2164702" y="0"/>
                  </a:moveTo>
                  <a:lnTo>
                    <a:pt x="2603241" y="139959"/>
                  </a:lnTo>
                  <a:lnTo>
                    <a:pt x="2453951" y="746449"/>
                  </a:lnTo>
                  <a:lnTo>
                    <a:pt x="2491273" y="1315616"/>
                  </a:lnTo>
                  <a:lnTo>
                    <a:pt x="1408922" y="1427583"/>
                  </a:lnTo>
                  <a:lnTo>
                    <a:pt x="186612" y="1772816"/>
                  </a:lnTo>
                  <a:lnTo>
                    <a:pt x="0" y="138093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5A7D509A-8B67-EAE4-66AF-9FD831C219E3}"/>
                </a:ext>
              </a:extLst>
            </p:cNvPr>
            <p:cNvSpPr/>
            <p:nvPr/>
          </p:nvSpPr>
          <p:spPr>
            <a:xfrm>
              <a:off x="5281127" y="3795032"/>
              <a:ext cx="1735493" cy="839755"/>
            </a:xfrm>
            <a:custGeom>
              <a:avLst/>
              <a:gdLst>
                <a:gd name="connsiteX0" fmla="*/ 0 w 1735493"/>
                <a:gd name="connsiteY0" fmla="*/ 317241 h 839755"/>
                <a:gd name="connsiteX1" fmla="*/ 625151 w 1735493"/>
                <a:gd name="connsiteY1" fmla="*/ 102637 h 839755"/>
                <a:gd name="connsiteX2" fmla="*/ 1735493 w 1735493"/>
                <a:gd name="connsiteY2" fmla="*/ 0 h 839755"/>
                <a:gd name="connsiteX3" fmla="*/ 1660849 w 1735493"/>
                <a:gd name="connsiteY3" fmla="*/ 830425 h 839755"/>
                <a:gd name="connsiteX4" fmla="*/ 1287624 w 1735493"/>
                <a:gd name="connsiteY4" fmla="*/ 839755 h 839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493" h="839755">
                  <a:moveTo>
                    <a:pt x="0" y="317241"/>
                  </a:moveTo>
                  <a:lnTo>
                    <a:pt x="625151" y="102637"/>
                  </a:lnTo>
                  <a:lnTo>
                    <a:pt x="1735493" y="0"/>
                  </a:lnTo>
                  <a:lnTo>
                    <a:pt x="1660849" y="830425"/>
                  </a:lnTo>
                  <a:lnTo>
                    <a:pt x="1287624" y="83975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자유형: 도형 205">
              <a:extLst>
                <a:ext uri="{FF2B5EF4-FFF2-40B4-BE49-F238E27FC236}">
                  <a16:creationId xmlns:a16="http://schemas.microsoft.com/office/drawing/2014/main" id="{5C754411-8C31-E00D-25B5-1A5AE52B67BF}"/>
                </a:ext>
              </a:extLst>
            </p:cNvPr>
            <p:cNvSpPr/>
            <p:nvPr/>
          </p:nvSpPr>
          <p:spPr>
            <a:xfrm>
              <a:off x="5262465" y="4112273"/>
              <a:ext cx="886408" cy="587829"/>
            </a:xfrm>
            <a:custGeom>
              <a:avLst/>
              <a:gdLst>
                <a:gd name="connsiteX0" fmla="*/ 0 w 886408"/>
                <a:gd name="connsiteY0" fmla="*/ 0 h 587829"/>
                <a:gd name="connsiteX1" fmla="*/ 466531 w 886408"/>
                <a:gd name="connsiteY1" fmla="*/ 587829 h 587829"/>
                <a:gd name="connsiteX2" fmla="*/ 886408 w 886408"/>
                <a:gd name="connsiteY2" fmla="*/ 541175 h 5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6408" h="587829">
                  <a:moveTo>
                    <a:pt x="0" y="0"/>
                  </a:moveTo>
                  <a:lnTo>
                    <a:pt x="466531" y="587829"/>
                  </a:lnTo>
                  <a:lnTo>
                    <a:pt x="886408" y="54117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자유형: 도형 206">
              <a:extLst>
                <a:ext uri="{FF2B5EF4-FFF2-40B4-BE49-F238E27FC236}">
                  <a16:creationId xmlns:a16="http://schemas.microsoft.com/office/drawing/2014/main" id="{B737ED19-D090-5206-F8EF-5F131B05C06B}"/>
                </a:ext>
              </a:extLst>
            </p:cNvPr>
            <p:cNvSpPr/>
            <p:nvPr/>
          </p:nvSpPr>
          <p:spPr>
            <a:xfrm>
              <a:off x="3396343" y="4504159"/>
              <a:ext cx="447869" cy="802432"/>
            </a:xfrm>
            <a:custGeom>
              <a:avLst/>
              <a:gdLst>
                <a:gd name="connsiteX0" fmla="*/ 149290 w 447869"/>
                <a:gd name="connsiteY0" fmla="*/ 802432 h 802432"/>
                <a:gd name="connsiteX1" fmla="*/ 0 w 447869"/>
                <a:gd name="connsiteY1" fmla="*/ 102636 h 802432"/>
                <a:gd name="connsiteX2" fmla="*/ 447869 w 447869"/>
                <a:gd name="connsiteY2" fmla="*/ 0 h 80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869" h="802432">
                  <a:moveTo>
                    <a:pt x="149290" y="802432"/>
                  </a:moveTo>
                  <a:lnTo>
                    <a:pt x="0" y="102636"/>
                  </a:lnTo>
                  <a:lnTo>
                    <a:pt x="447869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:a16="http://schemas.microsoft.com/office/drawing/2014/main" id="{4F584467-FDFA-F7D9-4A9D-10BE02B4B80F}"/>
                </a:ext>
              </a:extLst>
            </p:cNvPr>
            <p:cNvSpPr/>
            <p:nvPr/>
          </p:nvSpPr>
          <p:spPr>
            <a:xfrm>
              <a:off x="4264090" y="4261563"/>
              <a:ext cx="419877" cy="139959"/>
            </a:xfrm>
            <a:custGeom>
              <a:avLst/>
              <a:gdLst>
                <a:gd name="connsiteX0" fmla="*/ 0 w 419877"/>
                <a:gd name="connsiteY0" fmla="*/ 139959 h 139959"/>
                <a:gd name="connsiteX1" fmla="*/ 419877 w 419877"/>
                <a:gd name="connsiteY1" fmla="*/ 0 h 139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9877" h="139959">
                  <a:moveTo>
                    <a:pt x="0" y="139959"/>
                  </a:moveTo>
                  <a:lnTo>
                    <a:pt x="419877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:a16="http://schemas.microsoft.com/office/drawing/2014/main" id="{C46B2774-DEEF-36E6-A891-D9E36FDABC3D}"/>
                </a:ext>
              </a:extLst>
            </p:cNvPr>
            <p:cNvSpPr/>
            <p:nvPr/>
          </p:nvSpPr>
          <p:spPr>
            <a:xfrm>
              <a:off x="3610947" y="5446551"/>
              <a:ext cx="4945224" cy="1231640"/>
            </a:xfrm>
            <a:custGeom>
              <a:avLst/>
              <a:gdLst>
                <a:gd name="connsiteX0" fmla="*/ 0 w 4945224"/>
                <a:gd name="connsiteY0" fmla="*/ 242595 h 1231640"/>
                <a:gd name="connsiteX1" fmla="*/ 111967 w 4945224"/>
                <a:gd name="connsiteY1" fmla="*/ 615820 h 1231640"/>
                <a:gd name="connsiteX2" fmla="*/ 391886 w 4945224"/>
                <a:gd name="connsiteY2" fmla="*/ 1082351 h 1231640"/>
                <a:gd name="connsiteX3" fmla="*/ 1343608 w 4945224"/>
                <a:gd name="connsiteY3" fmla="*/ 1110342 h 1231640"/>
                <a:gd name="connsiteX4" fmla="*/ 2127380 w 4945224"/>
                <a:gd name="connsiteY4" fmla="*/ 951722 h 1231640"/>
                <a:gd name="connsiteX5" fmla="*/ 3069771 w 4945224"/>
                <a:gd name="connsiteY5" fmla="*/ 1231640 h 1231640"/>
                <a:gd name="connsiteX6" fmla="*/ 3993502 w 4945224"/>
                <a:gd name="connsiteY6" fmla="*/ 1194318 h 1231640"/>
                <a:gd name="connsiteX7" fmla="*/ 4917233 w 4945224"/>
                <a:gd name="connsiteY7" fmla="*/ 270587 h 1231640"/>
                <a:gd name="connsiteX8" fmla="*/ 4945224 w 4945224"/>
                <a:gd name="connsiteY8" fmla="*/ 0 h 123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5224" h="1231640">
                  <a:moveTo>
                    <a:pt x="0" y="242595"/>
                  </a:moveTo>
                  <a:lnTo>
                    <a:pt x="111967" y="615820"/>
                  </a:lnTo>
                  <a:lnTo>
                    <a:pt x="391886" y="1082351"/>
                  </a:lnTo>
                  <a:lnTo>
                    <a:pt x="1343608" y="1110342"/>
                  </a:lnTo>
                  <a:lnTo>
                    <a:pt x="2127380" y="951722"/>
                  </a:lnTo>
                  <a:lnTo>
                    <a:pt x="3069771" y="1231640"/>
                  </a:lnTo>
                  <a:lnTo>
                    <a:pt x="3993502" y="1194318"/>
                  </a:lnTo>
                  <a:lnTo>
                    <a:pt x="4917233" y="270587"/>
                  </a:lnTo>
                  <a:lnTo>
                    <a:pt x="4945224" y="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:a16="http://schemas.microsoft.com/office/drawing/2014/main" id="{53A975AE-90EA-1F85-C1F1-7DFF647100A3}"/>
                </a:ext>
              </a:extLst>
            </p:cNvPr>
            <p:cNvSpPr/>
            <p:nvPr/>
          </p:nvSpPr>
          <p:spPr>
            <a:xfrm>
              <a:off x="7744408" y="3729718"/>
              <a:ext cx="1194319" cy="1334277"/>
            </a:xfrm>
            <a:custGeom>
              <a:avLst/>
              <a:gdLst>
                <a:gd name="connsiteX0" fmla="*/ 0 w 1194319"/>
                <a:gd name="connsiteY0" fmla="*/ 9330 h 1334277"/>
                <a:gd name="connsiteX1" fmla="*/ 130629 w 1194319"/>
                <a:gd name="connsiteY1" fmla="*/ 0 h 1334277"/>
                <a:gd name="connsiteX2" fmla="*/ 1194319 w 1194319"/>
                <a:gd name="connsiteY2" fmla="*/ 438539 h 1334277"/>
                <a:gd name="connsiteX3" fmla="*/ 942392 w 1194319"/>
                <a:gd name="connsiteY3" fmla="*/ 1334277 h 1334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4319" h="1334277">
                  <a:moveTo>
                    <a:pt x="0" y="9330"/>
                  </a:moveTo>
                  <a:lnTo>
                    <a:pt x="130629" y="0"/>
                  </a:lnTo>
                  <a:lnTo>
                    <a:pt x="1194319" y="438539"/>
                  </a:lnTo>
                  <a:lnTo>
                    <a:pt x="942392" y="1334277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자유형: 도형 210">
              <a:extLst>
                <a:ext uri="{FF2B5EF4-FFF2-40B4-BE49-F238E27FC236}">
                  <a16:creationId xmlns:a16="http://schemas.microsoft.com/office/drawing/2014/main" id="{2F0C328F-6065-8F47-CCBC-1D72D754922F}"/>
                </a:ext>
              </a:extLst>
            </p:cNvPr>
            <p:cNvSpPr/>
            <p:nvPr/>
          </p:nvSpPr>
          <p:spPr>
            <a:xfrm>
              <a:off x="7016620" y="3767040"/>
              <a:ext cx="391886" cy="9331"/>
            </a:xfrm>
            <a:custGeom>
              <a:avLst/>
              <a:gdLst>
                <a:gd name="connsiteX0" fmla="*/ 0 w 391886"/>
                <a:gd name="connsiteY0" fmla="*/ 9331 h 9331"/>
                <a:gd name="connsiteX1" fmla="*/ 391886 w 391886"/>
                <a:gd name="connsiteY1" fmla="*/ 0 h 9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886" h="9331">
                  <a:moveTo>
                    <a:pt x="0" y="9331"/>
                  </a:moveTo>
                  <a:lnTo>
                    <a:pt x="391886" y="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자유형: 도형 211">
              <a:extLst>
                <a:ext uri="{FF2B5EF4-FFF2-40B4-BE49-F238E27FC236}">
                  <a16:creationId xmlns:a16="http://schemas.microsoft.com/office/drawing/2014/main" id="{3E86A427-83BD-96D3-D082-1476651E85EF}"/>
                </a:ext>
              </a:extLst>
            </p:cNvPr>
            <p:cNvSpPr/>
            <p:nvPr/>
          </p:nvSpPr>
          <p:spPr>
            <a:xfrm>
              <a:off x="9647853" y="2516738"/>
              <a:ext cx="475861" cy="625151"/>
            </a:xfrm>
            <a:custGeom>
              <a:avLst/>
              <a:gdLst>
                <a:gd name="connsiteX0" fmla="*/ 307910 w 475861"/>
                <a:gd name="connsiteY0" fmla="*/ 0 h 625151"/>
                <a:gd name="connsiteX1" fmla="*/ 0 w 475861"/>
                <a:gd name="connsiteY1" fmla="*/ 625151 h 625151"/>
                <a:gd name="connsiteX2" fmla="*/ 475861 w 475861"/>
                <a:gd name="connsiteY2" fmla="*/ 550506 h 625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5861" h="625151">
                  <a:moveTo>
                    <a:pt x="307910" y="0"/>
                  </a:moveTo>
                  <a:lnTo>
                    <a:pt x="0" y="625151"/>
                  </a:lnTo>
                  <a:lnTo>
                    <a:pt x="475861" y="550506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자유형: 도형 212">
              <a:extLst>
                <a:ext uri="{FF2B5EF4-FFF2-40B4-BE49-F238E27FC236}">
                  <a16:creationId xmlns:a16="http://schemas.microsoft.com/office/drawing/2014/main" id="{776190D9-7C8F-73CE-EE5A-1C10C28D34BB}"/>
                </a:ext>
              </a:extLst>
            </p:cNvPr>
            <p:cNvSpPr/>
            <p:nvPr/>
          </p:nvSpPr>
          <p:spPr>
            <a:xfrm>
              <a:off x="10189029" y="1760647"/>
              <a:ext cx="998375" cy="1231951"/>
            </a:xfrm>
            <a:custGeom>
              <a:avLst/>
              <a:gdLst>
                <a:gd name="connsiteX0" fmla="*/ 363893 w 998375"/>
                <a:gd name="connsiteY0" fmla="*/ 1222310 h 1222310"/>
                <a:gd name="connsiteX1" fmla="*/ 858416 w 998375"/>
                <a:gd name="connsiteY1" fmla="*/ 1156996 h 1222310"/>
                <a:gd name="connsiteX2" fmla="*/ 989044 w 998375"/>
                <a:gd name="connsiteY2" fmla="*/ 989045 h 1222310"/>
                <a:gd name="connsiteX3" fmla="*/ 998375 w 998375"/>
                <a:gd name="connsiteY3" fmla="*/ 886408 h 1222310"/>
                <a:gd name="connsiteX4" fmla="*/ 774440 w 998375"/>
                <a:gd name="connsiteY4" fmla="*/ 167951 h 1222310"/>
                <a:gd name="connsiteX5" fmla="*/ 485191 w 998375"/>
                <a:gd name="connsiteY5" fmla="*/ 279919 h 1222310"/>
                <a:gd name="connsiteX6" fmla="*/ 214604 w 998375"/>
                <a:gd name="connsiteY6" fmla="*/ 0 h 1222310"/>
                <a:gd name="connsiteX7" fmla="*/ 0 w 998375"/>
                <a:gd name="connsiteY7" fmla="*/ 354564 h 1222310"/>
                <a:gd name="connsiteX0" fmla="*/ 363893 w 998375"/>
                <a:gd name="connsiteY0" fmla="*/ 1231951 h 1231951"/>
                <a:gd name="connsiteX1" fmla="*/ 858416 w 998375"/>
                <a:gd name="connsiteY1" fmla="*/ 1166637 h 1231951"/>
                <a:gd name="connsiteX2" fmla="*/ 989044 w 998375"/>
                <a:gd name="connsiteY2" fmla="*/ 998686 h 1231951"/>
                <a:gd name="connsiteX3" fmla="*/ 998375 w 998375"/>
                <a:gd name="connsiteY3" fmla="*/ 896049 h 1231951"/>
                <a:gd name="connsiteX4" fmla="*/ 774440 w 998375"/>
                <a:gd name="connsiteY4" fmla="*/ 177592 h 1231951"/>
                <a:gd name="connsiteX5" fmla="*/ 500431 w 998375"/>
                <a:gd name="connsiteY5" fmla="*/ 0 h 1231951"/>
                <a:gd name="connsiteX6" fmla="*/ 214604 w 998375"/>
                <a:gd name="connsiteY6" fmla="*/ 9641 h 1231951"/>
                <a:gd name="connsiteX7" fmla="*/ 0 w 998375"/>
                <a:gd name="connsiteY7" fmla="*/ 364205 h 1231951"/>
                <a:gd name="connsiteX0" fmla="*/ 363893 w 998375"/>
                <a:gd name="connsiteY0" fmla="*/ 1231951 h 1231951"/>
                <a:gd name="connsiteX1" fmla="*/ 858416 w 998375"/>
                <a:gd name="connsiteY1" fmla="*/ 1166637 h 1231951"/>
                <a:gd name="connsiteX2" fmla="*/ 989044 w 998375"/>
                <a:gd name="connsiteY2" fmla="*/ 998686 h 1231951"/>
                <a:gd name="connsiteX3" fmla="*/ 998375 w 998375"/>
                <a:gd name="connsiteY3" fmla="*/ 896049 h 1231951"/>
                <a:gd name="connsiteX4" fmla="*/ 766820 w 998375"/>
                <a:gd name="connsiteY4" fmla="*/ 9952 h 1231951"/>
                <a:gd name="connsiteX5" fmla="*/ 500431 w 998375"/>
                <a:gd name="connsiteY5" fmla="*/ 0 h 1231951"/>
                <a:gd name="connsiteX6" fmla="*/ 214604 w 998375"/>
                <a:gd name="connsiteY6" fmla="*/ 9641 h 1231951"/>
                <a:gd name="connsiteX7" fmla="*/ 0 w 998375"/>
                <a:gd name="connsiteY7" fmla="*/ 364205 h 123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8375" h="1231951">
                  <a:moveTo>
                    <a:pt x="363893" y="1231951"/>
                  </a:moveTo>
                  <a:lnTo>
                    <a:pt x="858416" y="1166637"/>
                  </a:lnTo>
                  <a:lnTo>
                    <a:pt x="989044" y="998686"/>
                  </a:lnTo>
                  <a:lnTo>
                    <a:pt x="998375" y="896049"/>
                  </a:lnTo>
                  <a:lnTo>
                    <a:pt x="766820" y="9952"/>
                  </a:lnTo>
                  <a:lnTo>
                    <a:pt x="500431" y="0"/>
                  </a:lnTo>
                  <a:lnTo>
                    <a:pt x="214604" y="9641"/>
                  </a:lnTo>
                  <a:lnTo>
                    <a:pt x="0" y="364205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자유형: 도형 213">
              <a:extLst>
                <a:ext uri="{FF2B5EF4-FFF2-40B4-BE49-F238E27FC236}">
                  <a16:creationId xmlns:a16="http://schemas.microsoft.com/office/drawing/2014/main" id="{2137F0A6-27FB-AD24-7A7F-5F6F80474668}"/>
                </a:ext>
              </a:extLst>
            </p:cNvPr>
            <p:cNvSpPr/>
            <p:nvPr/>
          </p:nvSpPr>
          <p:spPr>
            <a:xfrm>
              <a:off x="9265298" y="3132559"/>
              <a:ext cx="363894" cy="335902"/>
            </a:xfrm>
            <a:custGeom>
              <a:avLst/>
              <a:gdLst>
                <a:gd name="connsiteX0" fmla="*/ 363894 w 363894"/>
                <a:gd name="connsiteY0" fmla="*/ 0 h 335902"/>
                <a:gd name="connsiteX1" fmla="*/ 121298 w 363894"/>
                <a:gd name="connsiteY1" fmla="*/ 335902 h 335902"/>
                <a:gd name="connsiteX2" fmla="*/ 0 w 363894"/>
                <a:gd name="connsiteY2" fmla="*/ 65314 h 335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894" h="335902">
                  <a:moveTo>
                    <a:pt x="363894" y="0"/>
                  </a:moveTo>
                  <a:lnTo>
                    <a:pt x="121298" y="335902"/>
                  </a:lnTo>
                  <a:lnTo>
                    <a:pt x="0" y="65314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5" name="직선 연결선 214">
              <a:extLst>
                <a:ext uri="{FF2B5EF4-FFF2-40B4-BE49-F238E27FC236}">
                  <a16:creationId xmlns:a16="http://schemas.microsoft.com/office/drawing/2014/main" id="{BDF1E5C8-496B-E151-4C9C-23391B751A21}"/>
                </a:ext>
              </a:extLst>
            </p:cNvPr>
            <p:cNvCxnSpPr>
              <a:cxnSpLocks/>
            </p:cNvCxnSpPr>
            <p:nvPr/>
          </p:nvCxnSpPr>
          <p:spPr>
            <a:xfrm>
              <a:off x="9022702" y="2456089"/>
              <a:ext cx="111968" cy="396551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4EB713ED-D75A-435E-FE58-1B3DCAE9CDBC}"/>
                </a:ext>
              </a:extLst>
            </p:cNvPr>
            <p:cNvSpPr/>
            <p:nvPr/>
          </p:nvSpPr>
          <p:spPr>
            <a:xfrm>
              <a:off x="8752114" y="1285097"/>
              <a:ext cx="1623527" cy="746449"/>
            </a:xfrm>
            <a:custGeom>
              <a:avLst/>
              <a:gdLst>
                <a:gd name="connsiteX0" fmla="*/ 158621 w 1623527"/>
                <a:gd name="connsiteY0" fmla="*/ 746449 h 746449"/>
                <a:gd name="connsiteX1" fmla="*/ 0 w 1623527"/>
                <a:gd name="connsiteY1" fmla="*/ 9331 h 746449"/>
                <a:gd name="connsiteX2" fmla="*/ 1212980 w 1623527"/>
                <a:gd name="connsiteY2" fmla="*/ 0 h 746449"/>
                <a:gd name="connsiteX3" fmla="*/ 1623527 w 1623527"/>
                <a:gd name="connsiteY3" fmla="*/ 429209 h 746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3527" h="746449">
                  <a:moveTo>
                    <a:pt x="158621" y="746449"/>
                  </a:moveTo>
                  <a:lnTo>
                    <a:pt x="0" y="9331"/>
                  </a:lnTo>
                  <a:lnTo>
                    <a:pt x="1212980" y="0"/>
                  </a:lnTo>
                  <a:lnTo>
                    <a:pt x="1623527" y="429209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자유형: 도형 216">
              <a:extLst>
                <a:ext uri="{FF2B5EF4-FFF2-40B4-BE49-F238E27FC236}">
                  <a16:creationId xmlns:a16="http://schemas.microsoft.com/office/drawing/2014/main" id="{D8E9F76D-16AF-3564-0076-55F9CB935702}"/>
                </a:ext>
              </a:extLst>
            </p:cNvPr>
            <p:cNvSpPr/>
            <p:nvPr/>
          </p:nvSpPr>
          <p:spPr>
            <a:xfrm>
              <a:off x="1474237" y="2190167"/>
              <a:ext cx="793102" cy="998375"/>
            </a:xfrm>
            <a:custGeom>
              <a:avLst/>
              <a:gdLst>
                <a:gd name="connsiteX0" fmla="*/ 793102 w 793102"/>
                <a:gd name="connsiteY0" fmla="*/ 0 h 998375"/>
                <a:gd name="connsiteX1" fmla="*/ 0 w 793102"/>
                <a:gd name="connsiteY1" fmla="*/ 774441 h 998375"/>
                <a:gd name="connsiteX2" fmla="*/ 391885 w 793102"/>
                <a:gd name="connsiteY2" fmla="*/ 998375 h 99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3102" h="998375">
                  <a:moveTo>
                    <a:pt x="793102" y="0"/>
                  </a:moveTo>
                  <a:lnTo>
                    <a:pt x="0" y="774441"/>
                  </a:lnTo>
                  <a:lnTo>
                    <a:pt x="391885" y="998375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4D99F7C7-2D3A-7EBE-D4AC-3DE415B1EA16}"/>
                </a:ext>
              </a:extLst>
            </p:cNvPr>
            <p:cNvSpPr/>
            <p:nvPr/>
          </p:nvSpPr>
          <p:spPr>
            <a:xfrm>
              <a:off x="2258008" y="2180836"/>
              <a:ext cx="214604" cy="139959"/>
            </a:xfrm>
            <a:custGeom>
              <a:avLst/>
              <a:gdLst>
                <a:gd name="connsiteX0" fmla="*/ 0 w 214604"/>
                <a:gd name="connsiteY0" fmla="*/ 0 h 139959"/>
                <a:gd name="connsiteX1" fmla="*/ 214604 w 214604"/>
                <a:gd name="connsiteY1" fmla="*/ 139959 h 139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604" h="139959">
                  <a:moveTo>
                    <a:pt x="0" y="0"/>
                  </a:moveTo>
                  <a:lnTo>
                    <a:pt x="214604" y="139959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자유형: 도형 218">
              <a:extLst>
                <a:ext uri="{FF2B5EF4-FFF2-40B4-BE49-F238E27FC236}">
                  <a16:creationId xmlns:a16="http://schemas.microsoft.com/office/drawing/2014/main" id="{C074F48D-AF0B-AB76-4882-1AF204A36F18}"/>
                </a:ext>
              </a:extLst>
            </p:cNvPr>
            <p:cNvSpPr/>
            <p:nvPr/>
          </p:nvSpPr>
          <p:spPr>
            <a:xfrm>
              <a:off x="2687216" y="2526069"/>
              <a:ext cx="251927" cy="522514"/>
            </a:xfrm>
            <a:custGeom>
              <a:avLst/>
              <a:gdLst>
                <a:gd name="connsiteX0" fmla="*/ 0 w 251927"/>
                <a:gd name="connsiteY0" fmla="*/ 0 h 522514"/>
                <a:gd name="connsiteX1" fmla="*/ 251927 w 251927"/>
                <a:gd name="connsiteY1" fmla="*/ 223935 h 522514"/>
                <a:gd name="connsiteX2" fmla="*/ 121298 w 251927"/>
                <a:gd name="connsiteY2" fmla="*/ 522514 h 522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1927" h="522514">
                  <a:moveTo>
                    <a:pt x="0" y="0"/>
                  </a:moveTo>
                  <a:lnTo>
                    <a:pt x="251927" y="223935"/>
                  </a:lnTo>
                  <a:lnTo>
                    <a:pt x="121298" y="522514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자유형: 도형 219">
              <a:extLst>
                <a:ext uri="{FF2B5EF4-FFF2-40B4-BE49-F238E27FC236}">
                  <a16:creationId xmlns:a16="http://schemas.microsoft.com/office/drawing/2014/main" id="{C161C877-D8DE-CA99-79E4-567B8FFD3110}"/>
                </a:ext>
              </a:extLst>
            </p:cNvPr>
            <p:cNvSpPr/>
            <p:nvPr/>
          </p:nvSpPr>
          <p:spPr>
            <a:xfrm>
              <a:off x="2174033" y="3309840"/>
              <a:ext cx="522514" cy="401217"/>
            </a:xfrm>
            <a:custGeom>
              <a:avLst/>
              <a:gdLst>
                <a:gd name="connsiteX0" fmla="*/ 522514 w 522514"/>
                <a:gd name="connsiteY0" fmla="*/ 0 h 401217"/>
                <a:gd name="connsiteX1" fmla="*/ 438538 w 522514"/>
                <a:gd name="connsiteY1" fmla="*/ 401217 h 401217"/>
                <a:gd name="connsiteX2" fmla="*/ 0 w 522514"/>
                <a:gd name="connsiteY2" fmla="*/ 83976 h 40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2514" h="401217">
                  <a:moveTo>
                    <a:pt x="522514" y="0"/>
                  </a:moveTo>
                  <a:lnTo>
                    <a:pt x="438538" y="401217"/>
                  </a:lnTo>
                  <a:lnTo>
                    <a:pt x="0" y="83976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자유형: 도형 220">
              <a:extLst>
                <a:ext uri="{FF2B5EF4-FFF2-40B4-BE49-F238E27FC236}">
                  <a16:creationId xmlns:a16="http://schemas.microsoft.com/office/drawing/2014/main" id="{155D4B73-0AC7-682A-FB49-86A44160DECA}"/>
                </a:ext>
              </a:extLst>
            </p:cNvPr>
            <p:cNvSpPr/>
            <p:nvPr/>
          </p:nvSpPr>
          <p:spPr>
            <a:xfrm>
              <a:off x="5719665" y="5642493"/>
              <a:ext cx="2435290" cy="1007706"/>
            </a:xfrm>
            <a:custGeom>
              <a:avLst/>
              <a:gdLst>
                <a:gd name="connsiteX0" fmla="*/ 0 w 2435290"/>
                <a:gd name="connsiteY0" fmla="*/ 709127 h 1007706"/>
                <a:gd name="connsiteX1" fmla="*/ 214604 w 2435290"/>
                <a:gd name="connsiteY1" fmla="*/ 0 h 1007706"/>
                <a:gd name="connsiteX2" fmla="*/ 1380931 w 2435290"/>
                <a:gd name="connsiteY2" fmla="*/ 46653 h 1007706"/>
                <a:gd name="connsiteX3" fmla="*/ 2435290 w 2435290"/>
                <a:gd name="connsiteY3" fmla="*/ 419878 h 1007706"/>
                <a:gd name="connsiteX4" fmla="*/ 1866123 w 2435290"/>
                <a:gd name="connsiteY4" fmla="*/ 961053 h 1007706"/>
                <a:gd name="connsiteX5" fmla="*/ 979715 w 2435290"/>
                <a:gd name="connsiteY5" fmla="*/ 1007706 h 1007706"/>
                <a:gd name="connsiteX6" fmla="*/ 0 w 2435290"/>
                <a:gd name="connsiteY6" fmla="*/ 709127 h 100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35290" h="1007706">
                  <a:moveTo>
                    <a:pt x="0" y="709127"/>
                  </a:moveTo>
                  <a:lnTo>
                    <a:pt x="214604" y="0"/>
                  </a:lnTo>
                  <a:lnTo>
                    <a:pt x="1380931" y="46653"/>
                  </a:lnTo>
                  <a:lnTo>
                    <a:pt x="2435290" y="419878"/>
                  </a:lnTo>
                  <a:lnTo>
                    <a:pt x="1866123" y="961053"/>
                  </a:lnTo>
                  <a:lnTo>
                    <a:pt x="979715" y="1007706"/>
                  </a:lnTo>
                  <a:lnTo>
                    <a:pt x="0" y="709127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자유형: 도형 222">
              <a:extLst>
                <a:ext uri="{FF2B5EF4-FFF2-40B4-BE49-F238E27FC236}">
                  <a16:creationId xmlns:a16="http://schemas.microsoft.com/office/drawing/2014/main" id="{1AFC8593-1190-C890-67ED-2AD296840E6E}"/>
                </a:ext>
              </a:extLst>
            </p:cNvPr>
            <p:cNvSpPr/>
            <p:nvPr/>
          </p:nvSpPr>
          <p:spPr>
            <a:xfrm>
              <a:off x="5728996" y="5642493"/>
              <a:ext cx="2397967" cy="1007706"/>
            </a:xfrm>
            <a:custGeom>
              <a:avLst/>
              <a:gdLst>
                <a:gd name="connsiteX0" fmla="*/ 671804 w 2397967"/>
                <a:gd name="connsiteY0" fmla="*/ 9331 h 1007706"/>
                <a:gd name="connsiteX1" fmla="*/ 205273 w 2397967"/>
                <a:gd name="connsiteY1" fmla="*/ 0 h 1007706"/>
                <a:gd name="connsiteX2" fmla="*/ 0 w 2397967"/>
                <a:gd name="connsiteY2" fmla="*/ 737119 h 1007706"/>
                <a:gd name="connsiteX3" fmla="*/ 1007706 w 2397967"/>
                <a:gd name="connsiteY3" fmla="*/ 1007706 h 1007706"/>
                <a:gd name="connsiteX4" fmla="*/ 1866122 w 2397967"/>
                <a:gd name="connsiteY4" fmla="*/ 970384 h 1007706"/>
                <a:gd name="connsiteX5" fmla="*/ 2397967 w 2397967"/>
                <a:gd name="connsiteY5" fmla="*/ 410547 h 1007706"/>
                <a:gd name="connsiteX6" fmla="*/ 1380931 w 2397967"/>
                <a:gd name="connsiteY6" fmla="*/ 27992 h 1007706"/>
                <a:gd name="connsiteX7" fmla="*/ 1054359 w 2397967"/>
                <a:gd name="connsiteY7" fmla="*/ 27992 h 100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97967" h="1007706">
                  <a:moveTo>
                    <a:pt x="671804" y="9331"/>
                  </a:moveTo>
                  <a:lnTo>
                    <a:pt x="205273" y="0"/>
                  </a:lnTo>
                  <a:lnTo>
                    <a:pt x="0" y="737119"/>
                  </a:lnTo>
                  <a:lnTo>
                    <a:pt x="1007706" y="1007706"/>
                  </a:lnTo>
                  <a:lnTo>
                    <a:pt x="1866122" y="970384"/>
                  </a:lnTo>
                  <a:lnTo>
                    <a:pt x="2397967" y="410547"/>
                  </a:lnTo>
                  <a:lnTo>
                    <a:pt x="1380931" y="27992"/>
                  </a:lnTo>
                  <a:lnTo>
                    <a:pt x="1054359" y="27992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B6EF44D8-DAAF-34AC-3C58-39EECEF9EFAE}"/>
                </a:ext>
              </a:extLst>
            </p:cNvPr>
            <p:cNvSpPr/>
            <p:nvPr/>
          </p:nvSpPr>
          <p:spPr>
            <a:xfrm>
              <a:off x="3261482" y="3202372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7BD6AAEE-202A-8780-548A-1374021A35AF}"/>
                </a:ext>
              </a:extLst>
            </p:cNvPr>
            <p:cNvSpPr/>
            <p:nvPr/>
          </p:nvSpPr>
          <p:spPr>
            <a:xfrm>
              <a:off x="3702307" y="3784528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15CF6EFB-87CA-C5D8-7D95-804AE4281E07}"/>
                </a:ext>
              </a:extLst>
            </p:cNvPr>
            <p:cNvSpPr/>
            <p:nvPr/>
          </p:nvSpPr>
          <p:spPr>
            <a:xfrm>
              <a:off x="9229156" y="4709654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BD0358D0-027A-4041-BE09-8D7E4DD10F42}"/>
                </a:ext>
              </a:extLst>
            </p:cNvPr>
            <p:cNvSpPr/>
            <p:nvPr/>
          </p:nvSpPr>
          <p:spPr>
            <a:xfrm>
              <a:off x="10229843" y="3419763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9535F2B9-8B02-2308-9A7F-DF3F8C86F967}"/>
                </a:ext>
              </a:extLst>
            </p:cNvPr>
            <p:cNvSpPr/>
            <p:nvPr/>
          </p:nvSpPr>
          <p:spPr>
            <a:xfrm>
              <a:off x="9546061" y="4016047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29" name="자유형: 도형 228">
              <a:extLst>
                <a:ext uri="{FF2B5EF4-FFF2-40B4-BE49-F238E27FC236}">
                  <a16:creationId xmlns:a16="http://schemas.microsoft.com/office/drawing/2014/main" id="{0B81ADA7-42CE-C9E1-D064-9852C70F1E86}"/>
                </a:ext>
              </a:extLst>
            </p:cNvPr>
            <p:cNvSpPr/>
            <p:nvPr/>
          </p:nvSpPr>
          <p:spPr>
            <a:xfrm>
              <a:off x="4002833" y="5614502"/>
              <a:ext cx="1922106" cy="942391"/>
            </a:xfrm>
            <a:custGeom>
              <a:avLst/>
              <a:gdLst>
                <a:gd name="connsiteX0" fmla="*/ 475861 w 1922106"/>
                <a:gd name="connsiteY0" fmla="*/ 895738 h 942391"/>
                <a:gd name="connsiteX1" fmla="*/ 0 w 1922106"/>
                <a:gd name="connsiteY1" fmla="*/ 914400 h 942391"/>
                <a:gd name="connsiteX2" fmla="*/ 177281 w 1922106"/>
                <a:gd name="connsiteY2" fmla="*/ 391885 h 942391"/>
                <a:gd name="connsiteX3" fmla="*/ 1054359 w 1922106"/>
                <a:gd name="connsiteY3" fmla="*/ 326571 h 942391"/>
                <a:gd name="connsiteX4" fmla="*/ 1194318 w 1922106"/>
                <a:gd name="connsiteY4" fmla="*/ 0 h 942391"/>
                <a:gd name="connsiteX5" fmla="*/ 1922106 w 1922106"/>
                <a:gd name="connsiteY5" fmla="*/ 27991 h 942391"/>
                <a:gd name="connsiteX6" fmla="*/ 1726163 w 1922106"/>
                <a:gd name="connsiteY6" fmla="*/ 765110 h 942391"/>
                <a:gd name="connsiteX7" fmla="*/ 961053 w 1922106"/>
                <a:gd name="connsiteY7" fmla="*/ 942391 h 942391"/>
                <a:gd name="connsiteX8" fmla="*/ 410547 w 1922106"/>
                <a:gd name="connsiteY8" fmla="*/ 895738 h 942391"/>
                <a:gd name="connsiteX9" fmla="*/ 475861 w 1922106"/>
                <a:gd name="connsiteY9" fmla="*/ 895738 h 942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22106" h="942391">
                  <a:moveTo>
                    <a:pt x="475861" y="895738"/>
                  </a:moveTo>
                  <a:lnTo>
                    <a:pt x="0" y="914400"/>
                  </a:lnTo>
                  <a:lnTo>
                    <a:pt x="177281" y="391885"/>
                  </a:lnTo>
                  <a:lnTo>
                    <a:pt x="1054359" y="326571"/>
                  </a:lnTo>
                  <a:lnTo>
                    <a:pt x="1194318" y="0"/>
                  </a:lnTo>
                  <a:lnTo>
                    <a:pt x="1922106" y="27991"/>
                  </a:lnTo>
                  <a:lnTo>
                    <a:pt x="1726163" y="765110"/>
                  </a:lnTo>
                  <a:lnTo>
                    <a:pt x="961053" y="942391"/>
                  </a:lnTo>
                  <a:lnTo>
                    <a:pt x="410547" y="895738"/>
                  </a:lnTo>
                  <a:lnTo>
                    <a:pt x="475861" y="895738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자유형: 도형 229">
              <a:extLst>
                <a:ext uri="{FF2B5EF4-FFF2-40B4-BE49-F238E27FC236}">
                  <a16:creationId xmlns:a16="http://schemas.microsoft.com/office/drawing/2014/main" id="{2546315A-C0B3-46A1-7BCD-DDA2A0F212F4}"/>
                </a:ext>
              </a:extLst>
            </p:cNvPr>
            <p:cNvSpPr/>
            <p:nvPr/>
          </p:nvSpPr>
          <p:spPr>
            <a:xfrm>
              <a:off x="4012163" y="5633163"/>
              <a:ext cx="1912776" cy="914400"/>
            </a:xfrm>
            <a:custGeom>
              <a:avLst/>
              <a:gdLst>
                <a:gd name="connsiteX0" fmla="*/ 699796 w 1912776"/>
                <a:gd name="connsiteY0" fmla="*/ 335902 h 914400"/>
                <a:gd name="connsiteX1" fmla="*/ 1054359 w 1912776"/>
                <a:gd name="connsiteY1" fmla="*/ 335902 h 914400"/>
                <a:gd name="connsiteX2" fmla="*/ 1166327 w 1912776"/>
                <a:gd name="connsiteY2" fmla="*/ 0 h 914400"/>
                <a:gd name="connsiteX3" fmla="*/ 1912776 w 1912776"/>
                <a:gd name="connsiteY3" fmla="*/ 18661 h 914400"/>
                <a:gd name="connsiteX4" fmla="*/ 1726164 w 1912776"/>
                <a:gd name="connsiteY4" fmla="*/ 746449 h 914400"/>
                <a:gd name="connsiteX5" fmla="*/ 933061 w 1912776"/>
                <a:gd name="connsiteY5" fmla="*/ 914400 h 914400"/>
                <a:gd name="connsiteX6" fmla="*/ 0 w 1912776"/>
                <a:gd name="connsiteY6" fmla="*/ 905069 h 914400"/>
                <a:gd name="connsiteX7" fmla="*/ 158621 w 1912776"/>
                <a:gd name="connsiteY7" fmla="*/ 382555 h 914400"/>
                <a:gd name="connsiteX8" fmla="*/ 391886 w 1912776"/>
                <a:gd name="connsiteY8" fmla="*/ 363894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2776" h="914400">
                  <a:moveTo>
                    <a:pt x="699796" y="335902"/>
                  </a:moveTo>
                  <a:lnTo>
                    <a:pt x="1054359" y="335902"/>
                  </a:lnTo>
                  <a:lnTo>
                    <a:pt x="1166327" y="0"/>
                  </a:lnTo>
                  <a:lnTo>
                    <a:pt x="1912776" y="18661"/>
                  </a:lnTo>
                  <a:lnTo>
                    <a:pt x="1726164" y="746449"/>
                  </a:lnTo>
                  <a:lnTo>
                    <a:pt x="933061" y="914400"/>
                  </a:lnTo>
                  <a:lnTo>
                    <a:pt x="0" y="905069"/>
                  </a:lnTo>
                  <a:lnTo>
                    <a:pt x="158621" y="382555"/>
                  </a:lnTo>
                  <a:lnTo>
                    <a:pt x="391886" y="36389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자유형: 도형 231">
              <a:extLst>
                <a:ext uri="{FF2B5EF4-FFF2-40B4-BE49-F238E27FC236}">
                  <a16:creationId xmlns:a16="http://schemas.microsoft.com/office/drawing/2014/main" id="{A81A6E06-D48D-433D-7E5A-3925B7C1D1DB}"/>
                </a:ext>
              </a:extLst>
            </p:cNvPr>
            <p:cNvSpPr/>
            <p:nvPr/>
          </p:nvSpPr>
          <p:spPr>
            <a:xfrm>
              <a:off x="1240971" y="3515114"/>
              <a:ext cx="2286000" cy="3247053"/>
            </a:xfrm>
            <a:custGeom>
              <a:avLst/>
              <a:gdLst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203650 w 2286000"/>
                <a:gd name="connsiteY11" fmla="*/ 1810139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86000" h="3247053">
                  <a:moveTo>
                    <a:pt x="27992" y="93306"/>
                  </a:moveTo>
                  <a:lnTo>
                    <a:pt x="0" y="457200"/>
                  </a:lnTo>
                  <a:lnTo>
                    <a:pt x="317241" y="1203649"/>
                  </a:lnTo>
                  <a:lnTo>
                    <a:pt x="447870" y="1156996"/>
                  </a:lnTo>
                  <a:lnTo>
                    <a:pt x="1296956" y="3247053"/>
                  </a:lnTo>
                  <a:lnTo>
                    <a:pt x="1558213" y="3209730"/>
                  </a:lnTo>
                  <a:lnTo>
                    <a:pt x="1651519" y="2948473"/>
                  </a:lnTo>
                  <a:lnTo>
                    <a:pt x="1903445" y="3172408"/>
                  </a:lnTo>
                  <a:lnTo>
                    <a:pt x="2286000" y="2724539"/>
                  </a:lnTo>
                  <a:cubicBezTo>
                    <a:pt x="2186474" y="2634343"/>
                    <a:pt x="2366865" y="2394857"/>
                    <a:pt x="1987421" y="2453951"/>
                  </a:cubicBezTo>
                  <a:cubicBezTo>
                    <a:pt x="1822580" y="2441510"/>
                    <a:pt x="1620417" y="3072881"/>
                    <a:pt x="1492898" y="2416628"/>
                  </a:cubicBezTo>
                  <a:cubicBezTo>
                    <a:pt x="1474237" y="2170922"/>
                    <a:pt x="1063691" y="2662335"/>
                    <a:pt x="1203650" y="1810139"/>
                  </a:cubicBezTo>
                  <a:cubicBezTo>
                    <a:pt x="662475" y="1359160"/>
                    <a:pt x="1418254" y="1076130"/>
                    <a:pt x="877078" y="1194318"/>
                  </a:cubicBezTo>
                  <a:cubicBezTo>
                    <a:pt x="494523" y="989044"/>
                    <a:pt x="821094" y="746449"/>
                    <a:pt x="793102" y="522514"/>
                  </a:cubicBezTo>
                  <a:cubicBezTo>
                    <a:pt x="646923" y="466530"/>
                    <a:pt x="678025" y="307911"/>
                    <a:pt x="354564" y="354563"/>
                  </a:cubicBezTo>
                  <a:cubicBezTo>
                    <a:pt x="329682" y="236375"/>
                    <a:pt x="416768" y="127519"/>
                    <a:pt x="279919" y="0"/>
                  </a:cubicBezTo>
                  <a:lnTo>
                    <a:pt x="27992" y="9330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자유형: 도형 232">
              <a:extLst>
                <a:ext uri="{FF2B5EF4-FFF2-40B4-BE49-F238E27FC236}">
                  <a16:creationId xmlns:a16="http://schemas.microsoft.com/office/drawing/2014/main" id="{7EB560C3-EF9A-A457-8510-BA46BCBF5DFC}"/>
                </a:ext>
              </a:extLst>
            </p:cNvPr>
            <p:cNvSpPr/>
            <p:nvPr/>
          </p:nvSpPr>
          <p:spPr>
            <a:xfrm>
              <a:off x="2724539" y="1210453"/>
              <a:ext cx="3163077" cy="828572"/>
            </a:xfrm>
            <a:custGeom>
              <a:avLst/>
              <a:gdLst>
                <a:gd name="connsiteX0" fmla="*/ 0 w 3163077"/>
                <a:gd name="connsiteY0" fmla="*/ 681134 h 709126"/>
                <a:gd name="connsiteX1" fmla="*/ 699796 w 3163077"/>
                <a:gd name="connsiteY1" fmla="*/ 709126 h 709126"/>
                <a:gd name="connsiteX2" fmla="*/ 1166326 w 3163077"/>
                <a:gd name="connsiteY2" fmla="*/ 401216 h 709126"/>
                <a:gd name="connsiteX3" fmla="*/ 1968759 w 3163077"/>
                <a:gd name="connsiteY3" fmla="*/ 475861 h 709126"/>
                <a:gd name="connsiteX4" fmla="*/ 2696547 w 3163077"/>
                <a:gd name="connsiteY4" fmla="*/ 363893 h 709126"/>
                <a:gd name="connsiteX5" fmla="*/ 3163077 w 3163077"/>
                <a:gd name="connsiteY5" fmla="*/ 102636 h 709126"/>
                <a:gd name="connsiteX6" fmla="*/ 223934 w 3163077"/>
                <a:gd name="connsiteY6" fmla="*/ 0 h 709126"/>
                <a:gd name="connsiteX7" fmla="*/ 0 w 3163077"/>
                <a:gd name="connsiteY7" fmla="*/ 681134 h 709126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49894 w 3163077"/>
                <a:gd name="connsiteY4" fmla="*/ 233265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63077" h="828572">
                  <a:moveTo>
                    <a:pt x="0" y="681134"/>
                  </a:moveTo>
                  <a:cubicBezTo>
                    <a:pt x="233265" y="690465"/>
                    <a:pt x="317242" y="989044"/>
                    <a:pt x="699796" y="709126"/>
                  </a:cubicBezTo>
                  <a:cubicBezTo>
                    <a:pt x="1032588" y="690464"/>
                    <a:pt x="1010816" y="503853"/>
                    <a:pt x="1166326" y="401216"/>
                  </a:cubicBezTo>
                  <a:cubicBezTo>
                    <a:pt x="1555102" y="136849"/>
                    <a:pt x="1701281" y="450979"/>
                    <a:pt x="1968759" y="475861"/>
                  </a:cubicBezTo>
                  <a:cubicBezTo>
                    <a:pt x="2267339" y="643811"/>
                    <a:pt x="2407298" y="270588"/>
                    <a:pt x="2649894" y="233265"/>
                  </a:cubicBezTo>
                  <a:cubicBezTo>
                    <a:pt x="3131976" y="276807"/>
                    <a:pt x="3007567" y="189722"/>
                    <a:pt x="3163077" y="102636"/>
                  </a:cubicBezTo>
                  <a:lnTo>
                    <a:pt x="223934" y="0"/>
                  </a:lnTo>
                  <a:lnTo>
                    <a:pt x="0" y="681134"/>
                  </a:lnTo>
                  <a:close/>
                </a:path>
              </a:pathLst>
            </a:cu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86AD7828-DC00-26F7-0564-870964B6CD4E}"/>
                </a:ext>
              </a:extLst>
            </p:cNvPr>
            <p:cNvSpPr/>
            <p:nvPr/>
          </p:nvSpPr>
          <p:spPr>
            <a:xfrm>
              <a:off x="2435290" y="1951650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59A5E9F2-D5EB-C1C2-0249-DC0C2C799CED}"/>
                </a:ext>
              </a:extLst>
            </p:cNvPr>
            <p:cNvSpPr/>
            <p:nvPr/>
          </p:nvSpPr>
          <p:spPr>
            <a:xfrm>
              <a:off x="2435290" y="4298053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F83B30B8-718B-DCEA-C246-FCB92637944B}"/>
                </a:ext>
              </a:extLst>
            </p:cNvPr>
            <p:cNvSpPr/>
            <p:nvPr/>
          </p:nvSpPr>
          <p:spPr>
            <a:xfrm>
              <a:off x="4295186" y="2373859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9F97610F-C85F-48C0-8CC4-0354999F86B1}"/>
                </a:ext>
              </a:extLst>
            </p:cNvPr>
            <p:cNvSpPr/>
            <p:nvPr/>
          </p:nvSpPr>
          <p:spPr>
            <a:xfrm>
              <a:off x="2842917" y="5061076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7BFF210D-28F1-3899-84DA-8B7C684DD076}"/>
                </a:ext>
              </a:extLst>
            </p:cNvPr>
            <p:cNvSpPr/>
            <p:nvPr/>
          </p:nvSpPr>
          <p:spPr>
            <a:xfrm>
              <a:off x="2349661" y="4222702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46FB461C-5B15-C00A-B63B-A4C7FFB67F80}"/>
                </a:ext>
              </a:extLst>
            </p:cNvPr>
            <p:cNvSpPr/>
            <p:nvPr/>
          </p:nvSpPr>
          <p:spPr>
            <a:xfrm>
              <a:off x="2759815" y="4977974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2E0B8D6B-53D2-B5D6-BEF0-492B25D8E3FA}"/>
                </a:ext>
              </a:extLst>
            </p:cNvPr>
            <p:cNvSpPr/>
            <p:nvPr/>
          </p:nvSpPr>
          <p:spPr>
            <a:xfrm>
              <a:off x="2355877" y="1861336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01B44329-F84B-6C21-2DD3-008B9196D86C}"/>
                </a:ext>
              </a:extLst>
            </p:cNvPr>
            <p:cNvSpPr/>
            <p:nvPr/>
          </p:nvSpPr>
          <p:spPr>
            <a:xfrm>
              <a:off x="4214462" y="2290479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04DC7330-9B84-49FF-F2B5-958C638C9729}"/>
                </a:ext>
              </a:extLst>
            </p:cNvPr>
            <p:cNvSpPr/>
            <p:nvPr/>
          </p:nvSpPr>
          <p:spPr>
            <a:xfrm>
              <a:off x="9457883" y="3932945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75B3738B-9174-0F29-B616-FB1BBE086D51}"/>
                </a:ext>
              </a:extLst>
            </p:cNvPr>
            <p:cNvSpPr/>
            <p:nvPr/>
          </p:nvSpPr>
          <p:spPr>
            <a:xfrm>
              <a:off x="10146741" y="3343376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6E2FCD5E-26A3-AB5A-DC0A-5FA74684E12F}"/>
                </a:ext>
              </a:extLst>
            </p:cNvPr>
            <p:cNvSpPr/>
            <p:nvPr/>
          </p:nvSpPr>
          <p:spPr>
            <a:xfrm>
              <a:off x="9145470" y="4619845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타원 244">
              <a:extLst>
                <a:ext uri="{FF2B5EF4-FFF2-40B4-BE49-F238E27FC236}">
                  <a16:creationId xmlns:a16="http://schemas.microsoft.com/office/drawing/2014/main" id="{91B32F45-473A-E47F-0742-9D9856D87923}"/>
                </a:ext>
              </a:extLst>
            </p:cNvPr>
            <p:cNvSpPr/>
            <p:nvPr/>
          </p:nvSpPr>
          <p:spPr>
            <a:xfrm>
              <a:off x="3174533" y="3132559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E1EB9F9C-A5FC-5E32-85B1-8BE1151F13D2}"/>
                </a:ext>
              </a:extLst>
            </p:cNvPr>
            <p:cNvSpPr/>
            <p:nvPr/>
          </p:nvSpPr>
          <p:spPr>
            <a:xfrm>
              <a:off x="3610073" y="3720007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자유형: 도형 246">
              <a:extLst>
                <a:ext uri="{FF2B5EF4-FFF2-40B4-BE49-F238E27FC236}">
                  <a16:creationId xmlns:a16="http://schemas.microsoft.com/office/drawing/2014/main" id="{0D23612B-D0C0-9CF6-7824-3DD88AAD4DDC}"/>
                </a:ext>
              </a:extLst>
            </p:cNvPr>
            <p:cNvSpPr/>
            <p:nvPr/>
          </p:nvSpPr>
          <p:spPr>
            <a:xfrm>
              <a:off x="1257300" y="3503295"/>
              <a:ext cx="2278380" cy="3192780"/>
            </a:xfrm>
            <a:custGeom>
              <a:avLst/>
              <a:gdLst>
                <a:gd name="connsiteX0" fmla="*/ 0 w 2278380"/>
                <a:gd name="connsiteY0" fmla="*/ 45720 h 3192780"/>
                <a:gd name="connsiteX1" fmla="*/ 304800 w 2278380"/>
                <a:gd name="connsiteY1" fmla="*/ 0 h 3192780"/>
                <a:gd name="connsiteX2" fmla="*/ 350520 w 2278380"/>
                <a:gd name="connsiteY2" fmla="*/ 121920 h 3192780"/>
                <a:gd name="connsiteX3" fmla="*/ 358140 w 2278380"/>
                <a:gd name="connsiteY3" fmla="*/ 365760 h 3192780"/>
                <a:gd name="connsiteX4" fmla="*/ 548640 w 2278380"/>
                <a:gd name="connsiteY4" fmla="*/ 342900 h 3192780"/>
                <a:gd name="connsiteX5" fmla="*/ 800100 w 2278380"/>
                <a:gd name="connsiteY5" fmla="*/ 548640 h 3192780"/>
                <a:gd name="connsiteX6" fmla="*/ 693420 w 2278380"/>
                <a:gd name="connsiteY6" fmla="*/ 937260 h 3192780"/>
                <a:gd name="connsiteX7" fmla="*/ 807720 w 2278380"/>
                <a:gd name="connsiteY7" fmla="*/ 1181100 h 3192780"/>
                <a:gd name="connsiteX8" fmla="*/ 1066800 w 2278380"/>
                <a:gd name="connsiteY8" fmla="*/ 1158240 h 3192780"/>
                <a:gd name="connsiteX9" fmla="*/ 1120140 w 2278380"/>
                <a:gd name="connsiteY9" fmla="*/ 1257300 h 3192780"/>
                <a:gd name="connsiteX10" fmla="*/ 1013460 w 2278380"/>
                <a:gd name="connsiteY10" fmla="*/ 1463040 h 3192780"/>
                <a:gd name="connsiteX11" fmla="*/ 1089660 w 2278380"/>
                <a:gd name="connsiteY11" fmla="*/ 1706880 h 3192780"/>
                <a:gd name="connsiteX12" fmla="*/ 1226820 w 2278380"/>
                <a:gd name="connsiteY12" fmla="*/ 1813560 h 3192780"/>
                <a:gd name="connsiteX13" fmla="*/ 1188720 w 2278380"/>
                <a:gd name="connsiteY13" fmla="*/ 2255520 h 3192780"/>
                <a:gd name="connsiteX14" fmla="*/ 1234440 w 2278380"/>
                <a:gd name="connsiteY14" fmla="*/ 2324100 h 3192780"/>
                <a:gd name="connsiteX15" fmla="*/ 1447800 w 2278380"/>
                <a:gd name="connsiteY15" fmla="*/ 2324100 h 3192780"/>
                <a:gd name="connsiteX16" fmla="*/ 1508760 w 2278380"/>
                <a:gd name="connsiteY16" fmla="*/ 2415540 h 3192780"/>
                <a:gd name="connsiteX17" fmla="*/ 1546860 w 2278380"/>
                <a:gd name="connsiteY17" fmla="*/ 2636520 h 3192780"/>
                <a:gd name="connsiteX18" fmla="*/ 1630680 w 2278380"/>
                <a:gd name="connsiteY18" fmla="*/ 2720340 h 3192780"/>
                <a:gd name="connsiteX19" fmla="*/ 1760220 w 2278380"/>
                <a:gd name="connsiteY19" fmla="*/ 2613660 h 3192780"/>
                <a:gd name="connsiteX20" fmla="*/ 1882140 w 2278380"/>
                <a:gd name="connsiteY20" fmla="*/ 2438400 h 3192780"/>
                <a:gd name="connsiteX21" fmla="*/ 2194560 w 2278380"/>
                <a:gd name="connsiteY21" fmla="*/ 2438400 h 3192780"/>
                <a:gd name="connsiteX22" fmla="*/ 2278380 w 2278380"/>
                <a:gd name="connsiteY22" fmla="*/ 2567940 h 3192780"/>
                <a:gd name="connsiteX23" fmla="*/ 2263140 w 2278380"/>
                <a:gd name="connsiteY23" fmla="*/ 2689860 h 3192780"/>
                <a:gd name="connsiteX24" fmla="*/ 2270760 w 2278380"/>
                <a:gd name="connsiteY24" fmla="*/ 2758440 h 3192780"/>
                <a:gd name="connsiteX25" fmla="*/ 1874520 w 2278380"/>
                <a:gd name="connsiteY25" fmla="*/ 3192780 h 3192780"/>
                <a:gd name="connsiteX26" fmla="*/ 1653540 w 2278380"/>
                <a:gd name="connsiteY26" fmla="*/ 2948940 h 3192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278380" h="3192780">
                  <a:moveTo>
                    <a:pt x="0" y="45720"/>
                  </a:moveTo>
                  <a:lnTo>
                    <a:pt x="304800" y="0"/>
                  </a:lnTo>
                  <a:lnTo>
                    <a:pt x="350520" y="121920"/>
                  </a:lnTo>
                  <a:lnTo>
                    <a:pt x="358140" y="365760"/>
                  </a:lnTo>
                  <a:lnTo>
                    <a:pt x="548640" y="342900"/>
                  </a:lnTo>
                  <a:lnTo>
                    <a:pt x="800100" y="548640"/>
                  </a:lnTo>
                  <a:lnTo>
                    <a:pt x="693420" y="937260"/>
                  </a:lnTo>
                  <a:lnTo>
                    <a:pt x="807720" y="1181100"/>
                  </a:lnTo>
                  <a:lnTo>
                    <a:pt x="1066800" y="1158240"/>
                  </a:lnTo>
                  <a:lnTo>
                    <a:pt x="1120140" y="1257300"/>
                  </a:lnTo>
                  <a:lnTo>
                    <a:pt x="1013460" y="1463040"/>
                  </a:lnTo>
                  <a:lnTo>
                    <a:pt x="1089660" y="1706880"/>
                  </a:lnTo>
                  <a:lnTo>
                    <a:pt x="1226820" y="1813560"/>
                  </a:lnTo>
                  <a:lnTo>
                    <a:pt x="1188720" y="2255520"/>
                  </a:lnTo>
                  <a:lnTo>
                    <a:pt x="1234440" y="2324100"/>
                  </a:lnTo>
                  <a:lnTo>
                    <a:pt x="1447800" y="2324100"/>
                  </a:lnTo>
                  <a:lnTo>
                    <a:pt x="1508760" y="2415540"/>
                  </a:lnTo>
                  <a:lnTo>
                    <a:pt x="1546860" y="2636520"/>
                  </a:lnTo>
                  <a:lnTo>
                    <a:pt x="1630680" y="2720340"/>
                  </a:lnTo>
                  <a:lnTo>
                    <a:pt x="1760220" y="2613660"/>
                  </a:lnTo>
                  <a:lnTo>
                    <a:pt x="1882140" y="2438400"/>
                  </a:lnTo>
                  <a:lnTo>
                    <a:pt x="2194560" y="2438400"/>
                  </a:lnTo>
                  <a:lnTo>
                    <a:pt x="2278380" y="2567940"/>
                  </a:lnTo>
                  <a:lnTo>
                    <a:pt x="2263140" y="2689860"/>
                  </a:lnTo>
                  <a:lnTo>
                    <a:pt x="2270760" y="2758440"/>
                  </a:lnTo>
                  <a:lnTo>
                    <a:pt x="1874520" y="3192780"/>
                  </a:lnTo>
                  <a:lnTo>
                    <a:pt x="1653540" y="294894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8" name="자유형: 도형 247">
              <a:extLst>
                <a:ext uri="{FF2B5EF4-FFF2-40B4-BE49-F238E27FC236}">
                  <a16:creationId xmlns:a16="http://schemas.microsoft.com/office/drawing/2014/main" id="{8F03A8A2-4791-1198-B461-EF41F68B752C}"/>
                </a:ext>
              </a:extLst>
            </p:cNvPr>
            <p:cNvSpPr/>
            <p:nvPr/>
          </p:nvSpPr>
          <p:spPr>
            <a:xfrm rot="519003">
              <a:off x="6145785" y="3314583"/>
              <a:ext cx="807720" cy="541020"/>
            </a:xfrm>
            <a:custGeom>
              <a:avLst/>
              <a:gdLst>
                <a:gd name="connsiteX0" fmla="*/ 800100 w 807720"/>
                <a:gd name="connsiteY0" fmla="*/ 160020 h 541020"/>
                <a:gd name="connsiteX1" fmla="*/ 807720 w 807720"/>
                <a:gd name="connsiteY1" fmla="*/ 388620 h 541020"/>
                <a:gd name="connsiteX2" fmla="*/ 144780 w 807720"/>
                <a:gd name="connsiteY2" fmla="*/ 541020 h 541020"/>
                <a:gd name="connsiteX3" fmla="*/ 0 w 807720"/>
                <a:gd name="connsiteY3" fmla="*/ 327660 h 541020"/>
                <a:gd name="connsiteX4" fmla="*/ 304800 w 807720"/>
                <a:gd name="connsiteY4" fmla="*/ 0 h 541020"/>
                <a:gd name="connsiteX5" fmla="*/ 685800 w 807720"/>
                <a:gd name="connsiteY5" fmla="*/ 38100 h 541020"/>
                <a:gd name="connsiteX6" fmla="*/ 800100 w 807720"/>
                <a:gd name="connsiteY6" fmla="*/ 16002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720" h="541020">
                  <a:moveTo>
                    <a:pt x="800100" y="160020"/>
                  </a:moveTo>
                  <a:lnTo>
                    <a:pt x="807720" y="388620"/>
                  </a:lnTo>
                  <a:lnTo>
                    <a:pt x="144780" y="541020"/>
                  </a:lnTo>
                  <a:lnTo>
                    <a:pt x="0" y="327660"/>
                  </a:lnTo>
                  <a:lnTo>
                    <a:pt x="304800" y="0"/>
                  </a:lnTo>
                  <a:lnTo>
                    <a:pt x="685800" y="38100"/>
                  </a:lnTo>
                  <a:lnTo>
                    <a:pt x="800100" y="160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육각형 248">
              <a:extLst>
                <a:ext uri="{FF2B5EF4-FFF2-40B4-BE49-F238E27FC236}">
                  <a16:creationId xmlns:a16="http://schemas.microsoft.com/office/drawing/2014/main" id="{4D369762-0FA4-37E5-BC8A-C9DB2E68FBAA}"/>
                </a:ext>
              </a:extLst>
            </p:cNvPr>
            <p:cNvSpPr/>
            <p:nvPr/>
          </p:nvSpPr>
          <p:spPr>
            <a:xfrm>
              <a:off x="5884745" y="3077800"/>
              <a:ext cx="222739" cy="192016"/>
            </a:xfrm>
            <a:prstGeom prst="hexagon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육각형 249">
              <a:extLst>
                <a:ext uri="{FF2B5EF4-FFF2-40B4-BE49-F238E27FC236}">
                  <a16:creationId xmlns:a16="http://schemas.microsoft.com/office/drawing/2014/main" id="{24EBDD8B-77DB-EBF3-8BB6-68F23CDC138A}"/>
                </a:ext>
              </a:extLst>
            </p:cNvPr>
            <p:cNvSpPr/>
            <p:nvPr/>
          </p:nvSpPr>
          <p:spPr>
            <a:xfrm>
              <a:off x="5065664" y="3349345"/>
              <a:ext cx="222739" cy="192016"/>
            </a:xfrm>
            <a:prstGeom prst="hexagon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24E86B4D-E8A9-74AB-F6CA-0BFF9AD563D6}"/>
                </a:ext>
              </a:extLst>
            </p:cNvPr>
            <p:cNvSpPr/>
            <p:nvPr/>
          </p:nvSpPr>
          <p:spPr>
            <a:xfrm>
              <a:off x="5215813" y="5656558"/>
              <a:ext cx="569167" cy="276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11EB65D2-515E-521F-3462-0EC4A272EB85}"/>
                </a:ext>
              </a:extLst>
            </p:cNvPr>
            <p:cNvSpPr/>
            <p:nvPr/>
          </p:nvSpPr>
          <p:spPr>
            <a:xfrm rot="21261823">
              <a:off x="5964507" y="3868394"/>
              <a:ext cx="1010595" cy="135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3" name="그룹 252">
              <a:extLst>
                <a:ext uri="{FF2B5EF4-FFF2-40B4-BE49-F238E27FC236}">
                  <a16:creationId xmlns:a16="http://schemas.microsoft.com/office/drawing/2014/main" id="{686847F9-0607-E844-6AFD-A8FF508E4B70}"/>
                </a:ext>
              </a:extLst>
            </p:cNvPr>
            <p:cNvGrpSpPr/>
            <p:nvPr/>
          </p:nvGrpSpPr>
          <p:grpSpPr>
            <a:xfrm rot="20775601">
              <a:off x="5442045" y="4072005"/>
              <a:ext cx="347099" cy="470432"/>
              <a:chOff x="5441500" y="3228082"/>
              <a:chExt cx="347099" cy="470432"/>
            </a:xfrm>
          </p:grpSpPr>
          <p:sp>
            <p:nvSpPr>
              <p:cNvPr id="321" name="직사각형 320">
                <a:extLst>
                  <a:ext uri="{FF2B5EF4-FFF2-40B4-BE49-F238E27FC236}">
                    <a16:creationId xmlns:a16="http://schemas.microsoft.com/office/drawing/2014/main" id="{CB256B46-B4E9-3E9F-0188-9EE1998F671B}"/>
                  </a:ext>
                </a:extLst>
              </p:cNvPr>
              <p:cNvSpPr/>
              <p:nvPr/>
            </p:nvSpPr>
            <p:spPr>
              <a:xfrm rot="20185896">
                <a:off x="5441500" y="3228082"/>
                <a:ext cx="347099" cy="27671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직사각형 321">
                <a:extLst>
                  <a:ext uri="{FF2B5EF4-FFF2-40B4-BE49-F238E27FC236}">
                    <a16:creationId xmlns:a16="http://schemas.microsoft.com/office/drawing/2014/main" id="{CA782C95-5F67-CE1E-1BCF-D5444395D9F9}"/>
                  </a:ext>
                </a:extLst>
              </p:cNvPr>
              <p:cNvSpPr/>
              <p:nvPr/>
            </p:nvSpPr>
            <p:spPr>
              <a:xfrm rot="20185896">
                <a:off x="5523298" y="3421801"/>
                <a:ext cx="174100" cy="27671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4" name="육각형 253">
              <a:extLst>
                <a:ext uri="{FF2B5EF4-FFF2-40B4-BE49-F238E27FC236}">
                  <a16:creationId xmlns:a16="http://schemas.microsoft.com/office/drawing/2014/main" id="{A74E168C-D1A0-5FE7-1434-B1453853BF92}"/>
                </a:ext>
              </a:extLst>
            </p:cNvPr>
            <p:cNvSpPr/>
            <p:nvPr/>
          </p:nvSpPr>
          <p:spPr>
            <a:xfrm>
              <a:off x="7408506" y="1765221"/>
              <a:ext cx="453083" cy="390589"/>
            </a:xfrm>
            <a:prstGeom prst="hexagon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직사각형 254">
              <a:extLst>
                <a:ext uri="{FF2B5EF4-FFF2-40B4-BE49-F238E27FC236}">
                  <a16:creationId xmlns:a16="http://schemas.microsoft.com/office/drawing/2014/main" id="{C9212A4A-DFE4-FEF2-330D-318398D532BA}"/>
                </a:ext>
              </a:extLst>
            </p:cNvPr>
            <p:cNvSpPr/>
            <p:nvPr/>
          </p:nvSpPr>
          <p:spPr>
            <a:xfrm>
              <a:off x="9078686" y="1307214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직사각형 255">
              <a:extLst>
                <a:ext uri="{FF2B5EF4-FFF2-40B4-BE49-F238E27FC236}">
                  <a16:creationId xmlns:a16="http://schemas.microsoft.com/office/drawing/2014/main" id="{47536894-F30C-BDCB-1997-DD2F4B082B4B}"/>
                </a:ext>
              </a:extLst>
            </p:cNvPr>
            <p:cNvSpPr/>
            <p:nvPr/>
          </p:nvSpPr>
          <p:spPr>
            <a:xfrm rot="17544413">
              <a:off x="9489551" y="2562374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1ED1B23F-EFEA-78DD-1230-8B4A7D65B1C0}"/>
                </a:ext>
              </a:extLst>
            </p:cNvPr>
            <p:cNvSpPr/>
            <p:nvPr/>
          </p:nvSpPr>
          <p:spPr>
            <a:xfrm rot="18913024">
              <a:off x="1793052" y="2521663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B15585FE-8159-3D2F-4113-586FD0377EE4}"/>
                </a:ext>
              </a:extLst>
            </p:cNvPr>
            <p:cNvSpPr/>
            <p:nvPr/>
          </p:nvSpPr>
          <p:spPr>
            <a:xfrm>
              <a:off x="10451428" y="1792497"/>
              <a:ext cx="443353" cy="2553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9" name="자유형: 도형 258">
              <a:extLst>
                <a:ext uri="{FF2B5EF4-FFF2-40B4-BE49-F238E27FC236}">
                  <a16:creationId xmlns:a16="http://schemas.microsoft.com/office/drawing/2014/main" id="{1A33C601-8E21-10F7-661C-5714685EA1B4}"/>
                </a:ext>
              </a:extLst>
            </p:cNvPr>
            <p:cNvSpPr/>
            <p:nvPr/>
          </p:nvSpPr>
          <p:spPr>
            <a:xfrm>
              <a:off x="7848600" y="3739515"/>
              <a:ext cx="1089660" cy="1226820"/>
            </a:xfrm>
            <a:custGeom>
              <a:avLst/>
              <a:gdLst>
                <a:gd name="connsiteX0" fmla="*/ 0 w 1089660"/>
                <a:gd name="connsiteY0" fmla="*/ 22860 h 1226820"/>
                <a:gd name="connsiteX1" fmla="*/ 60960 w 1089660"/>
                <a:gd name="connsiteY1" fmla="*/ 678180 h 1226820"/>
                <a:gd name="connsiteX2" fmla="*/ 868680 w 1089660"/>
                <a:gd name="connsiteY2" fmla="*/ 1226820 h 1226820"/>
                <a:gd name="connsiteX3" fmla="*/ 1089660 w 1089660"/>
                <a:gd name="connsiteY3" fmla="*/ 419100 h 1226820"/>
                <a:gd name="connsiteX4" fmla="*/ 83820 w 1089660"/>
                <a:gd name="connsiteY4" fmla="*/ 0 h 1226820"/>
                <a:gd name="connsiteX5" fmla="*/ 0 w 1089660"/>
                <a:gd name="connsiteY5" fmla="*/ 22860 h 1226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9660" h="1226820">
                  <a:moveTo>
                    <a:pt x="0" y="22860"/>
                  </a:moveTo>
                  <a:lnTo>
                    <a:pt x="60960" y="678180"/>
                  </a:lnTo>
                  <a:lnTo>
                    <a:pt x="868680" y="1226820"/>
                  </a:lnTo>
                  <a:lnTo>
                    <a:pt x="1089660" y="419100"/>
                  </a:lnTo>
                  <a:lnTo>
                    <a:pt x="83820" y="0"/>
                  </a:lnTo>
                  <a:lnTo>
                    <a:pt x="0" y="2286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D0D8CD93-BAA0-8B56-4305-F703B00B8D42}"/>
                </a:ext>
              </a:extLst>
            </p:cNvPr>
            <p:cNvSpPr/>
            <p:nvPr/>
          </p:nvSpPr>
          <p:spPr>
            <a:xfrm rot="1496229">
              <a:off x="8131026" y="3948195"/>
              <a:ext cx="443353" cy="2553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2" name="자유형: 도형 261">
              <a:extLst>
                <a:ext uri="{FF2B5EF4-FFF2-40B4-BE49-F238E27FC236}">
                  <a16:creationId xmlns:a16="http://schemas.microsoft.com/office/drawing/2014/main" id="{D9A9CCBF-081B-C23A-4136-99383026FA37}"/>
                </a:ext>
              </a:extLst>
            </p:cNvPr>
            <p:cNvSpPr/>
            <p:nvPr/>
          </p:nvSpPr>
          <p:spPr>
            <a:xfrm>
              <a:off x="7833360" y="3724275"/>
              <a:ext cx="1089660" cy="1203960"/>
            </a:xfrm>
            <a:custGeom>
              <a:avLst/>
              <a:gdLst>
                <a:gd name="connsiteX0" fmla="*/ 274320 w 1089660"/>
                <a:gd name="connsiteY0" fmla="*/ 830580 h 1203960"/>
                <a:gd name="connsiteX1" fmla="*/ 68580 w 1089660"/>
                <a:gd name="connsiteY1" fmla="*/ 678180 h 1203960"/>
                <a:gd name="connsiteX2" fmla="*/ 0 w 1089660"/>
                <a:gd name="connsiteY2" fmla="*/ 0 h 1203960"/>
                <a:gd name="connsiteX3" fmla="*/ 1089660 w 1089660"/>
                <a:gd name="connsiteY3" fmla="*/ 434340 h 1203960"/>
                <a:gd name="connsiteX4" fmla="*/ 868680 w 1089660"/>
                <a:gd name="connsiteY4" fmla="*/ 1203960 h 1203960"/>
                <a:gd name="connsiteX5" fmla="*/ 518160 w 1089660"/>
                <a:gd name="connsiteY5" fmla="*/ 1021080 h 120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9660" h="1203960">
                  <a:moveTo>
                    <a:pt x="274320" y="830580"/>
                  </a:moveTo>
                  <a:lnTo>
                    <a:pt x="68580" y="678180"/>
                  </a:lnTo>
                  <a:lnTo>
                    <a:pt x="0" y="0"/>
                  </a:lnTo>
                  <a:lnTo>
                    <a:pt x="1089660" y="434340"/>
                  </a:lnTo>
                  <a:lnTo>
                    <a:pt x="868680" y="1203960"/>
                  </a:lnTo>
                  <a:lnTo>
                    <a:pt x="518160" y="102108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자유형: 도형 262">
              <a:extLst>
                <a:ext uri="{FF2B5EF4-FFF2-40B4-BE49-F238E27FC236}">
                  <a16:creationId xmlns:a16="http://schemas.microsoft.com/office/drawing/2014/main" id="{7DBE9FB3-C192-E983-B9F4-4139B41D0FAB}"/>
                </a:ext>
              </a:extLst>
            </p:cNvPr>
            <p:cNvSpPr/>
            <p:nvPr/>
          </p:nvSpPr>
          <p:spPr>
            <a:xfrm>
              <a:off x="7330440" y="5324475"/>
              <a:ext cx="1196340" cy="762000"/>
            </a:xfrm>
            <a:custGeom>
              <a:avLst/>
              <a:gdLst>
                <a:gd name="connsiteX0" fmla="*/ 1173480 w 1196340"/>
                <a:gd name="connsiteY0" fmla="*/ 167640 h 762000"/>
                <a:gd name="connsiteX1" fmla="*/ 403860 w 1196340"/>
                <a:gd name="connsiteY1" fmla="*/ 0 h 762000"/>
                <a:gd name="connsiteX2" fmla="*/ 0 w 1196340"/>
                <a:gd name="connsiteY2" fmla="*/ 419100 h 762000"/>
                <a:gd name="connsiteX3" fmla="*/ 815340 w 1196340"/>
                <a:gd name="connsiteY3" fmla="*/ 762000 h 762000"/>
                <a:gd name="connsiteX4" fmla="*/ 1196340 w 1196340"/>
                <a:gd name="connsiteY4" fmla="*/ 388620 h 762000"/>
                <a:gd name="connsiteX5" fmla="*/ 1173480 w 1196340"/>
                <a:gd name="connsiteY5" fmla="*/ 16764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6340" h="762000">
                  <a:moveTo>
                    <a:pt x="1173480" y="167640"/>
                  </a:moveTo>
                  <a:lnTo>
                    <a:pt x="403860" y="0"/>
                  </a:lnTo>
                  <a:lnTo>
                    <a:pt x="0" y="419100"/>
                  </a:lnTo>
                  <a:lnTo>
                    <a:pt x="815340" y="762000"/>
                  </a:lnTo>
                  <a:lnTo>
                    <a:pt x="1196340" y="388620"/>
                  </a:lnTo>
                  <a:lnTo>
                    <a:pt x="1173480" y="16764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자유형: 도형 263">
              <a:extLst>
                <a:ext uri="{FF2B5EF4-FFF2-40B4-BE49-F238E27FC236}">
                  <a16:creationId xmlns:a16="http://schemas.microsoft.com/office/drawing/2014/main" id="{D59CFBBD-3B8D-A3B5-8C77-246198AA2E4B}"/>
                </a:ext>
              </a:extLst>
            </p:cNvPr>
            <p:cNvSpPr/>
            <p:nvPr/>
          </p:nvSpPr>
          <p:spPr>
            <a:xfrm>
              <a:off x="7330440" y="5316855"/>
              <a:ext cx="1188720" cy="754380"/>
            </a:xfrm>
            <a:custGeom>
              <a:avLst/>
              <a:gdLst>
                <a:gd name="connsiteX0" fmla="*/ 160020 w 1188720"/>
                <a:gd name="connsiteY0" fmla="*/ 251460 h 754380"/>
                <a:gd name="connsiteX1" fmla="*/ 0 w 1188720"/>
                <a:gd name="connsiteY1" fmla="*/ 434340 h 754380"/>
                <a:gd name="connsiteX2" fmla="*/ 830580 w 1188720"/>
                <a:gd name="connsiteY2" fmla="*/ 754380 h 754380"/>
                <a:gd name="connsiteX3" fmla="*/ 1188720 w 1188720"/>
                <a:gd name="connsiteY3" fmla="*/ 449580 h 754380"/>
                <a:gd name="connsiteX4" fmla="*/ 1181100 w 1188720"/>
                <a:gd name="connsiteY4" fmla="*/ 182880 h 754380"/>
                <a:gd name="connsiteX5" fmla="*/ 396240 w 1188720"/>
                <a:gd name="connsiteY5" fmla="*/ 0 h 754380"/>
                <a:gd name="connsiteX6" fmla="*/ 289560 w 1188720"/>
                <a:gd name="connsiteY6" fmla="*/ 12192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720" h="754380">
                  <a:moveTo>
                    <a:pt x="160020" y="251460"/>
                  </a:moveTo>
                  <a:lnTo>
                    <a:pt x="0" y="434340"/>
                  </a:lnTo>
                  <a:lnTo>
                    <a:pt x="830580" y="754380"/>
                  </a:lnTo>
                  <a:lnTo>
                    <a:pt x="1188720" y="449580"/>
                  </a:lnTo>
                  <a:lnTo>
                    <a:pt x="1181100" y="182880"/>
                  </a:lnTo>
                  <a:lnTo>
                    <a:pt x="396240" y="0"/>
                  </a:lnTo>
                  <a:lnTo>
                    <a:pt x="289560" y="12192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육각형 264">
              <a:extLst>
                <a:ext uri="{FF2B5EF4-FFF2-40B4-BE49-F238E27FC236}">
                  <a16:creationId xmlns:a16="http://schemas.microsoft.com/office/drawing/2014/main" id="{AF76EFF1-8C55-D4DC-8F4F-D0FC08198AC8}"/>
                </a:ext>
              </a:extLst>
            </p:cNvPr>
            <p:cNvSpPr/>
            <p:nvPr/>
          </p:nvSpPr>
          <p:spPr>
            <a:xfrm>
              <a:off x="6099109" y="263816"/>
              <a:ext cx="2662335" cy="914400"/>
            </a:xfrm>
            <a:prstGeom prst="hexagon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배</a:t>
              </a: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A5203157-BC9F-2D11-E8CA-0403EB365D61}"/>
                </a:ext>
              </a:extLst>
            </p:cNvPr>
            <p:cNvSpPr/>
            <p:nvPr/>
          </p:nvSpPr>
          <p:spPr>
            <a:xfrm>
              <a:off x="6443637" y="1416280"/>
              <a:ext cx="436018" cy="18344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FE97790B-5331-9E88-14F6-65240A092701}"/>
                </a:ext>
              </a:extLst>
            </p:cNvPr>
            <p:cNvSpPr/>
            <p:nvPr/>
          </p:nvSpPr>
          <p:spPr>
            <a:xfrm>
              <a:off x="8177398" y="1368353"/>
              <a:ext cx="436018" cy="18344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자유형: 도형 267">
              <a:extLst>
                <a:ext uri="{FF2B5EF4-FFF2-40B4-BE49-F238E27FC236}">
                  <a16:creationId xmlns:a16="http://schemas.microsoft.com/office/drawing/2014/main" id="{74657E83-4D33-EAB3-DCC3-2805725C8304}"/>
                </a:ext>
              </a:extLst>
            </p:cNvPr>
            <p:cNvSpPr/>
            <p:nvPr/>
          </p:nvSpPr>
          <p:spPr>
            <a:xfrm>
              <a:off x="4371975" y="4067175"/>
              <a:ext cx="1371600" cy="847725"/>
            </a:xfrm>
            <a:custGeom>
              <a:avLst/>
              <a:gdLst>
                <a:gd name="connsiteX0" fmla="*/ 28575 w 1390650"/>
                <a:gd name="connsiteY0" fmla="*/ 342900 h 847725"/>
                <a:gd name="connsiteX1" fmla="*/ 123825 w 1390650"/>
                <a:gd name="connsiteY1" fmla="*/ 847725 h 847725"/>
                <a:gd name="connsiteX2" fmla="*/ 1390650 w 1390650"/>
                <a:gd name="connsiteY2" fmla="*/ 647700 h 847725"/>
                <a:gd name="connsiteX3" fmla="*/ 914400 w 1390650"/>
                <a:gd name="connsiteY3" fmla="*/ 0 h 847725"/>
                <a:gd name="connsiteX4" fmla="*/ 0 w 1390650"/>
                <a:gd name="connsiteY4" fmla="*/ 238125 h 847725"/>
                <a:gd name="connsiteX5" fmla="*/ 28575 w 1390650"/>
                <a:gd name="connsiteY5" fmla="*/ 342900 h 847725"/>
                <a:gd name="connsiteX0" fmla="*/ 9525 w 1371600"/>
                <a:gd name="connsiteY0" fmla="*/ 342900 h 847725"/>
                <a:gd name="connsiteX1" fmla="*/ 104775 w 1371600"/>
                <a:gd name="connsiteY1" fmla="*/ 847725 h 847725"/>
                <a:gd name="connsiteX2" fmla="*/ 1371600 w 1371600"/>
                <a:gd name="connsiteY2" fmla="*/ 647700 h 847725"/>
                <a:gd name="connsiteX3" fmla="*/ 895350 w 1371600"/>
                <a:gd name="connsiteY3" fmla="*/ 0 h 847725"/>
                <a:gd name="connsiteX4" fmla="*/ 0 w 1371600"/>
                <a:gd name="connsiteY4" fmla="*/ 295275 h 847725"/>
                <a:gd name="connsiteX5" fmla="*/ 9525 w 1371600"/>
                <a:gd name="connsiteY5" fmla="*/ 342900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1600" h="847725">
                  <a:moveTo>
                    <a:pt x="9525" y="342900"/>
                  </a:moveTo>
                  <a:lnTo>
                    <a:pt x="104775" y="847725"/>
                  </a:lnTo>
                  <a:lnTo>
                    <a:pt x="1371600" y="647700"/>
                  </a:lnTo>
                  <a:lnTo>
                    <a:pt x="895350" y="0"/>
                  </a:lnTo>
                  <a:lnTo>
                    <a:pt x="0" y="295275"/>
                  </a:lnTo>
                  <a:lnTo>
                    <a:pt x="9525" y="342900"/>
                  </a:lnTo>
                  <a:close/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9" name="자유형: 도형 268">
              <a:extLst>
                <a:ext uri="{FF2B5EF4-FFF2-40B4-BE49-F238E27FC236}">
                  <a16:creationId xmlns:a16="http://schemas.microsoft.com/office/drawing/2014/main" id="{33A30C99-09F8-74CD-070C-60C2DE4CF052}"/>
                </a:ext>
              </a:extLst>
            </p:cNvPr>
            <p:cNvSpPr/>
            <p:nvPr/>
          </p:nvSpPr>
          <p:spPr>
            <a:xfrm>
              <a:off x="4391025" y="4076700"/>
              <a:ext cx="1333500" cy="847725"/>
            </a:xfrm>
            <a:custGeom>
              <a:avLst/>
              <a:gdLst>
                <a:gd name="connsiteX0" fmla="*/ 57150 w 1333500"/>
                <a:gd name="connsiteY0" fmla="*/ 666750 h 847725"/>
                <a:gd name="connsiteX1" fmla="*/ 95250 w 1333500"/>
                <a:gd name="connsiteY1" fmla="*/ 847725 h 847725"/>
                <a:gd name="connsiteX2" fmla="*/ 1333500 w 1333500"/>
                <a:gd name="connsiteY2" fmla="*/ 638175 h 847725"/>
                <a:gd name="connsiteX3" fmla="*/ 857250 w 1333500"/>
                <a:gd name="connsiteY3" fmla="*/ 0 h 847725"/>
                <a:gd name="connsiteX4" fmla="*/ 0 w 1333500"/>
                <a:gd name="connsiteY4" fmla="*/ 266700 h 847725"/>
                <a:gd name="connsiteX5" fmla="*/ 19050 w 1333500"/>
                <a:gd name="connsiteY5" fmla="*/ 40957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0" h="847725">
                  <a:moveTo>
                    <a:pt x="57150" y="666750"/>
                  </a:moveTo>
                  <a:lnTo>
                    <a:pt x="95250" y="847725"/>
                  </a:lnTo>
                  <a:lnTo>
                    <a:pt x="1333500" y="638175"/>
                  </a:lnTo>
                  <a:lnTo>
                    <a:pt x="857250" y="0"/>
                  </a:lnTo>
                  <a:lnTo>
                    <a:pt x="0" y="266700"/>
                  </a:lnTo>
                  <a:lnTo>
                    <a:pt x="19050" y="40957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0" name="자유형: 도형 269">
              <a:extLst>
                <a:ext uri="{FF2B5EF4-FFF2-40B4-BE49-F238E27FC236}">
                  <a16:creationId xmlns:a16="http://schemas.microsoft.com/office/drawing/2014/main" id="{E5658676-FB0D-FE4F-D7E6-54FC2C796313}"/>
                </a:ext>
              </a:extLst>
            </p:cNvPr>
            <p:cNvSpPr/>
            <p:nvPr/>
          </p:nvSpPr>
          <p:spPr>
            <a:xfrm rot="11732750">
              <a:off x="5079521" y="2412198"/>
              <a:ext cx="807720" cy="541020"/>
            </a:xfrm>
            <a:custGeom>
              <a:avLst/>
              <a:gdLst>
                <a:gd name="connsiteX0" fmla="*/ 800100 w 807720"/>
                <a:gd name="connsiteY0" fmla="*/ 160020 h 541020"/>
                <a:gd name="connsiteX1" fmla="*/ 807720 w 807720"/>
                <a:gd name="connsiteY1" fmla="*/ 388620 h 541020"/>
                <a:gd name="connsiteX2" fmla="*/ 144780 w 807720"/>
                <a:gd name="connsiteY2" fmla="*/ 541020 h 541020"/>
                <a:gd name="connsiteX3" fmla="*/ 0 w 807720"/>
                <a:gd name="connsiteY3" fmla="*/ 327660 h 541020"/>
                <a:gd name="connsiteX4" fmla="*/ 304800 w 807720"/>
                <a:gd name="connsiteY4" fmla="*/ 0 h 541020"/>
                <a:gd name="connsiteX5" fmla="*/ 685800 w 807720"/>
                <a:gd name="connsiteY5" fmla="*/ 38100 h 541020"/>
                <a:gd name="connsiteX6" fmla="*/ 800100 w 807720"/>
                <a:gd name="connsiteY6" fmla="*/ 16002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720" h="541020">
                  <a:moveTo>
                    <a:pt x="800100" y="160020"/>
                  </a:moveTo>
                  <a:lnTo>
                    <a:pt x="807720" y="388620"/>
                  </a:lnTo>
                  <a:lnTo>
                    <a:pt x="144780" y="541020"/>
                  </a:lnTo>
                  <a:lnTo>
                    <a:pt x="0" y="327660"/>
                  </a:lnTo>
                  <a:lnTo>
                    <a:pt x="304800" y="0"/>
                  </a:lnTo>
                  <a:lnTo>
                    <a:pt x="685800" y="38100"/>
                  </a:lnTo>
                  <a:lnTo>
                    <a:pt x="800100" y="160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타원 270">
              <a:extLst>
                <a:ext uri="{FF2B5EF4-FFF2-40B4-BE49-F238E27FC236}">
                  <a16:creationId xmlns:a16="http://schemas.microsoft.com/office/drawing/2014/main" id="{01B8E448-2A03-37F2-CF0E-2F30EA7ED268}"/>
                </a:ext>
              </a:extLst>
            </p:cNvPr>
            <p:cNvSpPr/>
            <p:nvPr/>
          </p:nvSpPr>
          <p:spPr>
            <a:xfrm rot="20672867">
              <a:off x="6017037" y="3222179"/>
              <a:ext cx="991149" cy="63858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2" name="타원 271">
              <a:extLst>
                <a:ext uri="{FF2B5EF4-FFF2-40B4-BE49-F238E27FC236}">
                  <a16:creationId xmlns:a16="http://schemas.microsoft.com/office/drawing/2014/main" id="{7CF0707A-DE79-092D-A85F-11C276042CA6}"/>
                </a:ext>
              </a:extLst>
            </p:cNvPr>
            <p:cNvSpPr/>
            <p:nvPr/>
          </p:nvSpPr>
          <p:spPr>
            <a:xfrm>
              <a:off x="4956475" y="2451403"/>
              <a:ext cx="991149" cy="63858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id="{D5F7548A-AC1B-FF2E-226C-12AC751B771D}"/>
                </a:ext>
              </a:extLst>
            </p:cNvPr>
            <p:cNvSpPr/>
            <p:nvPr/>
          </p:nvSpPr>
          <p:spPr>
            <a:xfrm rot="21216243">
              <a:off x="5879922" y="3856954"/>
              <a:ext cx="1107634" cy="255378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77D6D546-29DC-DCA3-32A1-CE146DB29D09}"/>
                </a:ext>
              </a:extLst>
            </p:cNvPr>
            <p:cNvSpPr/>
            <p:nvPr/>
          </p:nvSpPr>
          <p:spPr>
            <a:xfrm rot="1331206">
              <a:off x="8055436" y="397009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8095ECD7-9F7D-4DD6-7736-E52B951453C9}"/>
                </a:ext>
              </a:extLst>
            </p:cNvPr>
            <p:cNvSpPr/>
            <p:nvPr/>
          </p:nvSpPr>
          <p:spPr>
            <a:xfrm rot="18808797">
              <a:off x="1737523" y="2511106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id="{9FBA5E90-D066-9336-0812-8A5BC8912F6A}"/>
                </a:ext>
              </a:extLst>
            </p:cNvPr>
            <p:cNvSpPr/>
            <p:nvPr/>
          </p:nvSpPr>
          <p:spPr>
            <a:xfrm>
              <a:off x="5173308" y="5661349"/>
              <a:ext cx="695835" cy="331084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7" name="직사각형 276">
              <a:extLst>
                <a:ext uri="{FF2B5EF4-FFF2-40B4-BE49-F238E27FC236}">
                  <a16:creationId xmlns:a16="http://schemas.microsoft.com/office/drawing/2014/main" id="{9A5E3538-416F-FC57-A2D5-C5FE4424CC98}"/>
                </a:ext>
              </a:extLst>
            </p:cNvPr>
            <p:cNvSpPr/>
            <p:nvPr/>
          </p:nvSpPr>
          <p:spPr>
            <a:xfrm rot="1499535">
              <a:off x="6984298" y="5706578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8" name="직사각형 277">
              <a:extLst>
                <a:ext uri="{FF2B5EF4-FFF2-40B4-BE49-F238E27FC236}">
                  <a16:creationId xmlns:a16="http://schemas.microsoft.com/office/drawing/2014/main" id="{BEC8E51C-5097-3833-055C-5FDBCD48DE3B}"/>
                </a:ext>
              </a:extLst>
            </p:cNvPr>
            <p:cNvSpPr/>
            <p:nvPr/>
          </p:nvSpPr>
          <p:spPr>
            <a:xfrm rot="1499535">
              <a:off x="7275672" y="5834390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9" name="직사각형 278">
              <a:extLst>
                <a:ext uri="{FF2B5EF4-FFF2-40B4-BE49-F238E27FC236}">
                  <a16:creationId xmlns:a16="http://schemas.microsoft.com/office/drawing/2014/main" id="{11BC31D6-0D5D-12C8-AF27-3620A2A8A903}"/>
                </a:ext>
              </a:extLst>
            </p:cNvPr>
            <p:cNvSpPr/>
            <p:nvPr/>
          </p:nvSpPr>
          <p:spPr>
            <a:xfrm rot="1499535">
              <a:off x="7602243" y="5954690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80" name="그룹 279">
              <a:extLst>
                <a:ext uri="{FF2B5EF4-FFF2-40B4-BE49-F238E27FC236}">
                  <a16:creationId xmlns:a16="http://schemas.microsoft.com/office/drawing/2014/main" id="{505AB5F1-14B2-7D6D-7AD6-D139D6EF1151}"/>
                </a:ext>
              </a:extLst>
            </p:cNvPr>
            <p:cNvGrpSpPr/>
            <p:nvPr/>
          </p:nvGrpSpPr>
          <p:grpSpPr>
            <a:xfrm>
              <a:off x="7010043" y="5598278"/>
              <a:ext cx="276567" cy="452814"/>
              <a:chOff x="7010043" y="5598278"/>
              <a:chExt cx="276567" cy="452814"/>
            </a:xfrm>
          </p:grpSpPr>
          <p:sp>
            <p:nvSpPr>
              <p:cNvPr id="316" name="순서도: 자기 디스크 315">
                <a:extLst>
                  <a:ext uri="{FF2B5EF4-FFF2-40B4-BE49-F238E27FC236}">
                    <a16:creationId xmlns:a16="http://schemas.microsoft.com/office/drawing/2014/main" id="{950A4DDF-4F12-D406-7DBF-55942FE4F4D6}"/>
                  </a:ext>
                </a:extLst>
              </p:cNvPr>
              <p:cNvSpPr/>
              <p:nvPr/>
            </p:nvSpPr>
            <p:spPr>
              <a:xfrm>
                <a:off x="7073706" y="5598278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17" name="그룹 316">
                <a:extLst>
                  <a:ext uri="{FF2B5EF4-FFF2-40B4-BE49-F238E27FC236}">
                    <a16:creationId xmlns:a16="http://schemas.microsoft.com/office/drawing/2014/main" id="{929547E9-2AA4-8836-08B3-85BFB192CFC5}"/>
                  </a:ext>
                </a:extLst>
              </p:cNvPr>
              <p:cNvGrpSpPr/>
              <p:nvPr/>
            </p:nvGrpSpPr>
            <p:grpSpPr>
              <a:xfrm>
                <a:off x="7010043" y="5869730"/>
                <a:ext cx="198209" cy="181362"/>
                <a:chOff x="230403" y="979713"/>
                <a:chExt cx="478257" cy="437607"/>
              </a:xfrm>
            </p:grpSpPr>
            <p:sp>
              <p:nvSpPr>
                <p:cNvPr id="318" name="직사각형 317">
                  <a:extLst>
                    <a:ext uri="{FF2B5EF4-FFF2-40B4-BE49-F238E27FC236}">
                      <a16:creationId xmlns:a16="http://schemas.microsoft.com/office/drawing/2014/main" id="{DBB33B78-2E6F-DD5C-0506-98FC28AAD27B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9" name="평행 사변형 318">
                  <a:extLst>
                    <a:ext uri="{FF2B5EF4-FFF2-40B4-BE49-F238E27FC236}">
                      <a16:creationId xmlns:a16="http://schemas.microsoft.com/office/drawing/2014/main" id="{DDC29352-684C-B3D1-0363-DA0F10B7BDD9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0" name="자유형: 도형 319">
                  <a:extLst>
                    <a:ext uri="{FF2B5EF4-FFF2-40B4-BE49-F238E27FC236}">
                      <a16:creationId xmlns:a16="http://schemas.microsoft.com/office/drawing/2014/main" id="{6ADC2313-9F0B-8645-4630-233CE44DA473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81" name="그룹 280">
              <a:extLst>
                <a:ext uri="{FF2B5EF4-FFF2-40B4-BE49-F238E27FC236}">
                  <a16:creationId xmlns:a16="http://schemas.microsoft.com/office/drawing/2014/main" id="{6983030D-7790-5F7E-926A-C2071ABA3589}"/>
                </a:ext>
              </a:extLst>
            </p:cNvPr>
            <p:cNvGrpSpPr/>
            <p:nvPr/>
          </p:nvGrpSpPr>
          <p:grpSpPr>
            <a:xfrm>
              <a:off x="7286610" y="5713044"/>
              <a:ext cx="270905" cy="453081"/>
              <a:chOff x="7286610" y="5713044"/>
              <a:chExt cx="270905" cy="453081"/>
            </a:xfrm>
          </p:grpSpPr>
          <p:sp>
            <p:nvSpPr>
              <p:cNvPr id="311" name="순서도: 자기 디스크 310">
                <a:extLst>
                  <a:ext uri="{FF2B5EF4-FFF2-40B4-BE49-F238E27FC236}">
                    <a16:creationId xmlns:a16="http://schemas.microsoft.com/office/drawing/2014/main" id="{8A790B34-ABFA-1601-7C28-BE6A45DD4143}"/>
                  </a:ext>
                </a:extLst>
              </p:cNvPr>
              <p:cNvSpPr/>
              <p:nvPr/>
            </p:nvSpPr>
            <p:spPr>
              <a:xfrm>
                <a:off x="7344611" y="5713044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12" name="그룹 311">
                <a:extLst>
                  <a:ext uri="{FF2B5EF4-FFF2-40B4-BE49-F238E27FC236}">
                    <a16:creationId xmlns:a16="http://schemas.microsoft.com/office/drawing/2014/main" id="{3AE6B0F0-87FC-3DD5-7335-761CD7AE7C6D}"/>
                  </a:ext>
                </a:extLst>
              </p:cNvPr>
              <p:cNvGrpSpPr/>
              <p:nvPr/>
            </p:nvGrpSpPr>
            <p:grpSpPr>
              <a:xfrm>
                <a:off x="7286610" y="5984763"/>
                <a:ext cx="198209" cy="181362"/>
                <a:chOff x="230403" y="979713"/>
                <a:chExt cx="478257" cy="437607"/>
              </a:xfrm>
            </p:grpSpPr>
            <p:sp>
              <p:nvSpPr>
                <p:cNvPr id="313" name="직사각형 312">
                  <a:extLst>
                    <a:ext uri="{FF2B5EF4-FFF2-40B4-BE49-F238E27FC236}">
                      <a16:creationId xmlns:a16="http://schemas.microsoft.com/office/drawing/2014/main" id="{4CFBFCDD-D80C-38A0-C986-956EDFCE7031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4" name="평행 사변형 313">
                  <a:extLst>
                    <a:ext uri="{FF2B5EF4-FFF2-40B4-BE49-F238E27FC236}">
                      <a16:creationId xmlns:a16="http://schemas.microsoft.com/office/drawing/2014/main" id="{6A079A18-BC4E-4150-4EC5-08D362792E3D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5" name="자유형: 도형 314">
                  <a:extLst>
                    <a:ext uri="{FF2B5EF4-FFF2-40B4-BE49-F238E27FC236}">
                      <a16:creationId xmlns:a16="http://schemas.microsoft.com/office/drawing/2014/main" id="{83CEEAC6-74A7-2E2D-50B8-1428B00CA4AF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82" name="그룹 281">
              <a:extLst>
                <a:ext uri="{FF2B5EF4-FFF2-40B4-BE49-F238E27FC236}">
                  <a16:creationId xmlns:a16="http://schemas.microsoft.com/office/drawing/2014/main" id="{573FA415-7B2C-0641-8807-3875D03E2673}"/>
                </a:ext>
              </a:extLst>
            </p:cNvPr>
            <p:cNvGrpSpPr/>
            <p:nvPr/>
          </p:nvGrpSpPr>
          <p:grpSpPr>
            <a:xfrm>
              <a:off x="7566846" y="5825227"/>
              <a:ext cx="276176" cy="422480"/>
              <a:chOff x="7566846" y="5825227"/>
              <a:chExt cx="276176" cy="422480"/>
            </a:xfrm>
          </p:grpSpPr>
          <p:sp>
            <p:nvSpPr>
              <p:cNvPr id="306" name="순서도: 자기 디스크 305">
                <a:extLst>
                  <a:ext uri="{FF2B5EF4-FFF2-40B4-BE49-F238E27FC236}">
                    <a16:creationId xmlns:a16="http://schemas.microsoft.com/office/drawing/2014/main" id="{24462D1E-0D8A-693F-CEA0-82AE394DFB9C}"/>
                  </a:ext>
                </a:extLst>
              </p:cNvPr>
              <p:cNvSpPr/>
              <p:nvPr/>
            </p:nvSpPr>
            <p:spPr>
              <a:xfrm>
                <a:off x="7630118" y="5825227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07" name="그룹 306">
                <a:extLst>
                  <a:ext uri="{FF2B5EF4-FFF2-40B4-BE49-F238E27FC236}">
                    <a16:creationId xmlns:a16="http://schemas.microsoft.com/office/drawing/2014/main" id="{4442C294-5B6A-FA36-1D31-00A7ED9A848D}"/>
                  </a:ext>
                </a:extLst>
              </p:cNvPr>
              <p:cNvGrpSpPr/>
              <p:nvPr/>
            </p:nvGrpSpPr>
            <p:grpSpPr>
              <a:xfrm>
                <a:off x="7566846" y="6066345"/>
                <a:ext cx="198209" cy="181362"/>
                <a:chOff x="230403" y="979713"/>
                <a:chExt cx="478257" cy="437607"/>
              </a:xfrm>
            </p:grpSpPr>
            <p:sp>
              <p:nvSpPr>
                <p:cNvPr id="308" name="직사각형 307">
                  <a:extLst>
                    <a:ext uri="{FF2B5EF4-FFF2-40B4-BE49-F238E27FC236}">
                      <a16:creationId xmlns:a16="http://schemas.microsoft.com/office/drawing/2014/main" id="{BE9C25DC-10BB-C9F3-4181-4C8DF182A445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9" name="평행 사변형 308">
                  <a:extLst>
                    <a:ext uri="{FF2B5EF4-FFF2-40B4-BE49-F238E27FC236}">
                      <a16:creationId xmlns:a16="http://schemas.microsoft.com/office/drawing/2014/main" id="{B4555C06-7AB1-4747-D1E5-8EF0DC9BD307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0" name="자유형: 도형 309">
                  <a:extLst>
                    <a:ext uri="{FF2B5EF4-FFF2-40B4-BE49-F238E27FC236}">
                      <a16:creationId xmlns:a16="http://schemas.microsoft.com/office/drawing/2014/main" id="{F7132847-F39F-DA64-D289-13C288411C9C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283" name="직사각형 282">
              <a:extLst>
                <a:ext uri="{FF2B5EF4-FFF2-40B4-BE49-F238E27FC236}">
                  <a16:creationId xmlns:a16="http://schemas.microsoft.com/office/drawing/2014/main" id="{AD9568D5-BB65-4DF9-69DA-087C22120919}"/>
                </a:ext>
              </a:extLst>
            </p:cNvPr>
            <p:cNvSpPr/>
            <p:nvPr/>
          </p:nvSpPr>
          <p:spPr>
            <a:xfrm rot="17771797">
              <a:off x="9422712" y="2536808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4" name="직사각형 283">
              <a:extLst>
                <a:ext uri="{FF2B5EF4-FFF2-40B4-BE49-F238E27FC236}">
                  <a16:creationId xmlns:a16="http://schemas.microsoft.com/office/drawing/2014/main" id="{7AFF7CD0-640C-3170-55F7-B3435B51BABC}"/>
                </a:ext>
              </a:extLst>
            </p:cNvPr>
            <p:cNvSpPr/>
            <p:nvPr/>
          </p:nvSpPr>
          <p:spPr>
            <a:xfrm>
              <a:off x="9023477" y="129541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7721DBC3-0318-99B5-5DD7-D44D734354BC}"/>
                </a:ext>
              </a:extLst>
            </p:cNvPr>
            <p:cNvSpPr/>
            <p:nvPr/>
          </p:nvSpPr>
          <p:spPr>
            <a:xfrm>
              <a:off x="10396873" y="180208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6" name="자유형: 도형 285">
              <a:extLst>
                <a:ext uri="{FF2B5EF4-FFF2-40B4-BE49-F238E27FC236}">
                  <a16:creationId xmlns:a16="http://schemas.microsoft.com/office/drawing/2014/main" id="{DF367F08-7839-D2C4-8E83-EA981ECC5500}"/>
                </a:ext>
              </a:extLst>
            </p:cNvPr>
            <p:cNvSpPr/>
            <p:nvPr/>
          </p:nvSpPr>
          <p:spPr>
            <a:xfrm>
              <a:off x="2677886" y="1334278"/>
              <a:ext cx="3247053" cy="802432"/>
            </a:xfrm>
            <a:custGeom>
              <a:avLst/>
              <a:gdLst>
                <a:gd name="connsiteX0" fmla="*/ 0 w 3247053"/>
                <a:gd name="connsiteY0" fmla="*/ 569167 h 802432"/>
                <a:gd name="connsiteX1" fmla="*/ 522514 w 3247053"/>
                <a:gd name="connsiteY1" fmla="*/ 802432 h 802432"/>
                <a:gd name="connsiteX2" fmla="*/ 1156996 w 3247053"/>
                <a:gd name="connsiteY2" fmla="*/ 485191 h 802432"/>
                <a:gd name="connsiteX3" fmla="*/ 1362269 w 3247053"/>
                <a:gd name="connsiteY3" fmla="*/ 307910 h 802432"/>
                <a:gd name="connsiteX4" fmla="*/ 1586204 w 3247053"/>
                <a:gd name="connsiteY4" fmla="*/ 251926 h 802432"/>
                <a:gd name="connsiteX5" fmla="*/ 1968759 w 3247053"/>
                <a:gd name="connsiteY5" fmla="*/ 410546 h 802432"/>
                <a:gd name="connsiteX6" fmla="*/ 2258008 w 3247053"/>
                <a:gd name="connsiteY6" fmla="*/ 485191 h 802432"/>
                <a:gd name="connsiteX7" fmla="*/ 2537926 w 3247053"/>
                <a:gd name="connsiteY7" fmla="*/ 270587 h 802432"/>
                <a:gd name="connsiteX8" fmla="*/ 2715208 w 3247053"/>
                <a:gd name="connsiteY8" fmla="*/ 186612 h 802432"/>
                <a:gd name="connsiteX9" fmla="*/ 3097763 w 3247053"/>
                <a:gd name="connsiteY9" fmla="*/ 167951 h 802432"/>
                <a:gd name="connsiteX10" fmla="*/ 3247053 w 3247053"/>
                <a:gd name="connsiteY10" fmla="*/ 0 h 80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47053" h="802432">
                  <a:moveTo>
                    <a:pt x="0" y="569167"/>
                  </a:moveTo>
                  <a:lnTo>
                    <a:pt x="522514" y="802432"/>
                  </a:lnTo>
                  <a:lnTo>
                    <a:pt x="1156996" y="485191"/>
                  </a:lnTo>
                  <a:lnTo>
                    <a:pt x="1362269" y="307910"/>
                  </a:lnTo>
                  <a:lnTo>
                    <a:pt x="1586204" y="251926"/>
                  </a:lnTo>
                  <a:lnTo>
                    <a:pt x="1968759" y="410546"/>
                  </a:lnTo>
                  <a:lnTo>
                    <a:pt x="2258008" y="485191"/>
                  </a:lnTo>
                  <a:lnTo>
                    <a:pt x="2537926" y="270587"/>
                  </a:lnTo>
                  <a:lnTo>
                    <a:pt x="2715208" y="186612"/>
                  </a:lnTo>
                  <a:lnTo>
                    <a:pt x="3097763" y="167951"/>
                  </a:lnTo>
                  <a:lnTo>
                    <a:pt x="3247053" y="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7" name="자유형: 도형 286">
              <a:extLst>
                <a:ext uri="{FF2B5EF4-FFF2-40B4-BE49-F238E27FC236}">
                  <a16:creationId xmlns:a16="http://schemas.microsoft.com/office/drawing/2014/main" id="{C35D18F5-9005-B0DF-9EE0-801ADF3FE27C}"/>
                </a:ext>
              </a:extLst>
            </p:cNvPr>
            <p:cNvSpPr/>
            <p:nvPr/>
          </p:nvSpPr>
          <p:spPr>
            <a:xfrm>
              <a:off x="6941976" y="1343608"/>
              <a:ext cx="1045028" cy="65314"/>
            </a:xfrm>
            <a:custGeom>
              <a:avLst/>
              <a:gdLst>
                <a:gd name="connsiteX0" fmla="*/ 0 w 1045028"/>
                <a:gd name="connsiteY0" fmla="*/ 9331 h 65314"/>
                <a:gd name="connsiteX1" fmla="*/ 849085 w 1045028"/>
                <a:gd name="connsiteY1" fmla="*/ 65314 h 65314"/>
                <a:gd name="connsiteX2" fmla="*/ 1045028 w 1045028"/>
                <a:gd name="connsiteY2" fmla="*/ 0 h 65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5028" h="65314">
                  <a:moveTo>
                    <a:pt x="0" y="9331"/>
                  </a:moveTo>
                  <a:lnTo>
                    <a:pt x="849085" y="65314"/>
                  </a:lnTo>
                  <a:lnTo>
                    <a:pt x="1045028" y="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id="{0D34E618-63C7-2ECC-4F2F-00D4656FFA3F}"/>
                </a:ext>
              </a:extLst>
            </p:cNvPr>
            <p:cNvSpPr/>
            <p:nvPr/>
          </p:nvSpPr>
          <p:spPr>
            <a:xfrm rot="20509255">
              <a:off x="4633580" y="4252863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1614E559-06F3-7154-A69B-6BC9DC6C1878}"/>
                </a:ext>
              </a:extLst>
            </p:cNvPr>
            <p:cNvSpPr/>
            <p:nvPr/>
          </p:nvSpPr>
          <p:spPr>
            <a:xfrm rot="20405028">
              <a:off x="4578051" y="4242306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0" name="직사각형 289">
              <a:extLst>
                <a:ext uri="{FF2B5EF4-FFF2-40B4-BE49-F238E27FC236}">
                  <a16:creationId xmlns:a16="http://schemas.microsoft.com/office/drawing/2014/main" id="{D2064754-F864-F4F6-0345-AB7D787A3B68}"/>
                </a:ext>
              </a:extLst>
            </p:cNvPr>
            <p:cNvSpPr/>
            <p:nvPr/>
          </p:nvSpPr>
          <p:spPr>
            <a:xfrm rot="19192136">
              <a:off x="8113597" y="5668176"/>
              <a:ext cx="326406" cy="2191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BAAD68AE-8223-E68A-BFC3-194DD049AA2B}"/>
                </a:ext>
              </a:extLst>
            </p:cNvPr>
            <p:cNvSpPr txBox="1"/>
            <p:nvPr/>
          </p:nvSpPr>
          <p:spPr>
            <a:xfrm>
              <a:off x="7576110" y="5494749"/>
              <a:ext cx="501004" cy="212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"/>
                <a:t>충전기 </a:t>
              </a:r>
              <a:r>
                <a:rPr lang="ko-KR" altLang="en-US" sz="100" dirty="0"/>
                <a:t>창고</a:t>
              </a:r>
            </a:p>
          </p:txBody>
        </p:sp>
        <p:sp>
          <p:nvSpPr>
            <p:cNvPr id="303" name="원호 302">
              <a:extLst>
                <a:ext uri="{FF2B5EF4-FFF2-40B4-BE49-F238E27FC236}">
                  <a16:creationId xmlns:a16="http://schemas.microsoft.com/office/drawing/2014/main" id="{E934A176-CAB9-EAE0-61F1-A0858707C727}"/>
                </a:ext>
              </a:extLst>
            </p:cNvPr>
            <p:cNvSpPr/>
            <p:nvPr/>
          </p:nvSpPr>
          <p:spPr>
            <a:xfrm>
              <a:off x="7295625" y="2776477"/>
              <a:ext cx="1678091" cy="914400"/>
            </a:xfrm>
            <a:prstGeom prst="arc">
              <a:avLst>
                <a:gd name="adj1" fmla="val 11975824"/>
                <a:gd name="adj2" fmla="val 20654553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원호 303">
              <a:extLst>
                <a:ext uri="{FF2B5EF4-FFF2-40B4-BE49-F238E27FC236}">
                  <a16:creationId xmlns:a16="http://schemas.microsoft.com/office/drawing/2014/main" id="{5137E057-F2EC-E2FB-1EDB-D5E536BF918C}"/>
                </a:ext>
              </a:extLst>
            </p:cNvPr>
            <p:cNvSpPr/>
            <p:nvPr/>
          </p:nvSpPr>
          <p:spPr>
            <a:xfrm>
              <a:off x="7286295" y="3113898"/>
              <a:ext cx="1678091" cy="914400"/>
            </a:xfrm>
            <a:prstGeom prst="arc">
              <a:avLst>
                <a:gd name="adj1" fmla="val 11975824"/>
                <a:gd name="adj2" fmla="val 20654553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원호 304">
              <a:extLst>
                <a:ext uri="{FF2B5EF4-FFF2-40B4-BE49-F238E27FC236}">
                  <a16:creationId xmlns:a16="http://schemas.microsoft.com/office/drawing/2014/main" id="{75E6EB78-199E-1693-316F-29F6B7E7CEEB}"/>
                </a:ext>
              </a:extLst>
            </p:cNvPr>
            <p:cNvSpPr/>
            <p:nvPr/>
          </p:nvSpPr>
          <p:spPr>
            <a:xfrm>
              <a:off x="7287205" y="3434125"/>
              <a:ext cx="1678091" cy="914400"/>
            </a:xfrm>
            <a:prstGeom prst="arc">
              <a:avLst>
                <a:gd name="adj1" fmla="val 11975824"/>
                <a:gd name="adj2" fmla="val 20654553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9346305-3494-4D2F-8F77-DB23CA74EB88}"/>
              </a:ext>
            </a:extLst>
          </p:cNvPr>
          <p:cNvSpPr txBox="1"/>
          <p:nvPr/>
        </p:nvSpPr>
        <p:spPr>
          <a:xfrm>
            <a:off x="6767009" y="4010149"/>
            <a:ext cx="287258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숲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C84F47-38A6-4523-B767-1F41D1FA4036}"/>
              </a:ext>
            </a:extLst>
          </p:cNvPr>
          <p:cNvSpPr txBox="1"/>
          <p:nvPr/>
        </p:nvSpPr>
        <p:spPr>
          <a:xfrm>
            <a:off x="5477292" y="3636899"/>
            <a:ext cx="389850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동굴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366D58-2F55-4AE7-83C6-31C4FBC136D6}"/>
              </a:ext>
            </a:extLst>
          </p:cNvPr>
          <p:cNvSpPr txBox="1"/>
          <p:nvPr/>
        </p:nvSpPr>
        <p:spPr>
          <a:xfrm>
            <a:off x="7030484" y="3430348"/>
            <a:ext cx="492443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solidFill>
                  <a:schemeClr val="bg1"/>
                </a:solidFill>
              </a:rPr>
              <a:t>정제소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13E204-4342-4EFD-9155-70775DB3E1A0}"/>
              </a:ext>
            </a:extLst>
          </p:cNvPr>
          <p:cNvSpPr txBox="1"/>
          <p:nvPr/>
        </p:nvSpPr>
        <p:spPr>
          <a:xfrm>
            <a:off x="5982399" y="3229306"/>
            <a:ext cx="595035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solidFill>
                  <a:schemeClr val="bg1"/>
                </a:solidFill>
              </a:rPr>
              <a:t>메인로비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752ABB4-CE8D-462D-9B0D-2DB0245B0D6C}"/>
              </a:ext>
            </a:extLst>
          </p:cNvPr>
          <p:cNvSpPr txBox="1"/>
          <p:nvPr/>
        </p:nvSpPr>
        <p:spPr>
          <a:xfrm>
            <a:off x="4940721" y="3227258"/>
            <a:ext cx="595035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모래사장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11D3407E-26AC-DD42-DB97-6F469C50DE3D}"/>
              </a:ext>
            </a:extLst>
          </p:cNvPr>
          <p:cNvSpPr txBox="1"/>
          <p:nvPr/>
        </p:nvSpPr>
        <p:spPr>
          <a:xfrm>
            <a:off x="4299916" y="4238256"/>
            <a:ext cx="595035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모래사장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DE05AA58-E3C2-351F-997E-0F30334F906C}"/>
              </a:ext>
            </a:extLst>
          </p:cNvPr>
          <p:cNvSpPr txBox="1"/>
          <p:nvPr/>
        </p:nvSpPr>
        <p:spPr>
          <a:xfrm>
            <a:off x="6630960" y="3212303"/>
            <a:ext cx="492443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제련소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7A7C8C11-6766-B023-1563-6A2B4BA850A0}"/>
              </a:ext>
            </a:extLst>
          </p:cNvPr>
          <p:cNvSpPr txBox="1"/>
          <p:nvPr/>
        </p:nvSpPr>
        <p:spPr>
          <a:xfrm>
            <a:off x="4255241" y="3551211"/>
            <a:ext cx="492443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제련소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E4C7F010-7D61-8717-F203-EA19E8E81B92}"/>
              </a:ext>
            </a:extLst>
          </p:cNvPr>
          <p:cNvSpPr txBox="1"/>
          <p:nvPr/>
        </p:nvSpPr>
        <p:spPr>
          <a:xfrm>
            <a:off x="4809446" y="3770447"/>
            <a:ext cx="287258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숲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CFA6520B-0AC8-4EB7-EC68-17EFA9F70E04}"/>
              </a:ext>
            </a:extLst>
          </p:cNvPr>
          <p:cNvSpPr txBox="1"/>
          <p:nvPr/>
        </p:nvSpPr>
        <p:spPr>
          <a:xfrm>
            <a:off x="6268338" y="3974147"/>
            <a:ext cx="463089" cy="2000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700" b="1" dirty="0" err="1">
                <a:solidFill>
                  <a:schemeClr val="bg1"/>
                </a:solidFill>
              </a:rPr>
              <a:t>정제소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8310CAA3-2EB9-6885-AB20-6C0A6B9AA20F}"/>
              </a:ext>
            </a:extLst>
          </p:cNvPr>
          <p:cNvSpPr txBox="1"/>
          <p:nvPr/>
        </p:nvSpPr>
        <p:spPr>
          <a:xfrm>
            <a:off x="5747463" y="4603938"/>
            <a:ext cx="463089" cy="2000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700" b="1">
                <a:solidFill>
                  <a:schemeClr val="bg1"/>
                </a:solidFill>
              </a:rPr>
              <a:t>충전소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7599E9B2-7DB9-9510-3FAC-773823F7FC75}"/>
              </a:ext>
            </a:extLst>
          </p:cNvPr>
          <p:cNvSpPr txBox="1"/>
          <p:nvPr/>
        </p:nvSpPr>
        <p:spPr>
          <a:xfrm>
            <a:off x="5162738" y="4598006"/>
            <a:ext cx="463089" cy="2000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700" b="1" dirty="0" err="1">
                <a:solidFill>
                  <a:schemeClr val="bg1"/>
                </a:solidFill>
              </a:rPr>
              <a:t>엔진실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680CB8EC-00A0-A0F0-F64B-7068FFA802DB}"/>
              </a:ext>
            </a:extLst>
          </p:cNvPr>
          <p:cNvSpPr txBox="1"/>
          <p:nvPr/>
        </p:nvSpPr>
        <p:spPr>
          <a:xfrm>
            <a:off x="5175959" y="4077957"/>
            <a:ext cx="382498" cy="2000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700" b="1">
                <a:solidFill>
                  <a:schemeClr val="bg1"/>
                </a:solidFill>
              </a:rPr>
              <a:t>창고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E4C9BF1D-84DB-AFC1-D6D4-17CF580A54B9}"/>
              </a:ext>
            </a:extLst>
          </p:cNvPr>
          <p:cNvSpPr txBox="1"/>
          <p:nvPr/>
        </p:nvSpPr>
        <p:spPr>
          <a:xfrm>
            <a:off x="6179072" y="4416462"/>
            <a:ext cx="382498" cy="2000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700" b="1">
                <a:solidFill>
                  <a:schemeClr val="bg1"/>
                </a:solidFill>
              </a:rPr>
              <a:t>창고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013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1209</Words>
  <Application>Microsoft Office PowerPoint</Application>
  <PresentationFormat>와이드스크린</PresentationFormat>
  <Paragraphs>467</Paragraphs>
  <Slides>19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ESCAPE ISLAND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ISLAND</dc:title>
  <dc:creator>유 지호</dc:creator>
  <cp:lastModifiedBy>유 지호</cp:lastModifiedBy>
  <cp:revision>3</cp:revision>
  <dcterms:created xsi:type="dcterms:W3CDTF">2022-06-15T11:14:13Z</dcterms:created>
  <dcterms:modified xsi:type="dcterms:W3CDTF">2022-06-21T12:22:57Z</dcterms:modified>
</cp:coreProperties>
</file>