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90" r:id="rId3"/>
    <p:sldId id="29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78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8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419956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킬 </a:t>
            </a:r>
            <a:r>
              <a:rPr lang="en-US" altLang="ko-KR" sz="2800" b="1" dirty="0"/>
              <a:t>)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9FDDAA37-5452-4586-81C7-A66A978F6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42" b="96986" l="709" r="97518">
                        <a14:foregroundMark x1="3369" y1="4787" x2="1064" y2="15957"/>
                        <a14:foregroundMark x1="1064" y1="15957" x2="84574" y2="88298"/>
                        <a14:foregroundMark x1="84574" y1="88298" x2="40603" y2="78901"/>
                        <a14:foregroundMark x1="40603" y1="78901" x2="38652" y2="14539"/>
                        <a14:foregroundMark x1="38652" y1="14539" x2="55851" y2="5142"/>
                        <a14:foregroundMark x1="85461" y1="12234" x2="92199" y2="20745"/>
                        <a14:foregroundMark x1="94149" y1="74113" x2="97695" y2="97163"/>
                        <a14:foregroundMark x1="97695" y1="97163" x2="97695" y2="97163"/>
                        <a14:foregroundMark x1="96099" y1="95745" x2="24823" y2="92730"/>
                        <a14:foregroundMark x1="32092" y1="99823" x2="709" y2="94504"/>
                        <a14:foregroundMark x1="709" y1="94504" x2="4610" y2="19326"/>
                        <a14:foregroundMark x1="93085" y1="61879" x2="92376" y2="748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088" b="14550"/>
          <a:stretch/>
        </p:blipFill>
        <p:spPr bwMode="auto">
          <a:xfrm>
            <a:off x="646545" y="2241447"/>
            <a:ext cx="4101907" cy="20507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D58A1E-1E3C-4603-9745-F6F91EE936E2}"/>
              </a:ext>
            </a:extLst>
          </p:cNvPr>
          <p:cNvGrpSpPr/>
          <p:nvPr/>
        </p:nvGrpSpPr>
        <p:grpSpPr>
          <a:xfrm>
            <a:off x="664314" y="2241447"/>
            <a:ext cx="4084137" cy="2050734"/>
            <a:chOff x="5786373" y="2317235"/>
            <a:chExt cx="5787676" cy="2906118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E07EA69-1FDF-4D5D-83A7-E90F7109DAA4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9FD74B8-BA85-49E5-B875-C7F403CC90D8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EE446DC-DB36-406D-85E9-D15BAD1AF744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EA8C2CF-0210-48F3-8B07-2A7333FE2A5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8" name="표 5">
            <a:extLst>
              <a:ext uri="{FF2B5EF4-FFF2-40B4-BE49-F238E27FC236}">
                <a16:creationId xmlns:a16="http://schemas.microsoft.com/office/drawing/2014/main" id="{C4C73E54-1F5A-4E92-B109-37379E80585E}"/>
              </a:ext>
            </a:extLst>
          </p:cNvPr>
          <p:cNvGraphicFramePr>
            <a:graphicFrameLocks noGrp="1"/>
          </p:cNvGraphicFramePr>
          <p:nvPr/>
        </p:nvGraphicFramePr>
        <p:xfrm>
          <a:off x="1941016" y="3982493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FAF574-EE10-4B33-A8F7-0FF0D0D608D2}"/>
              </a:ext>
            </a:extLst>
          </p:cNvPr>
          <p:cNvCxnSpPr>
            <a:cxnSpLocks/>
            <a:stCxn id="37" idx="7"/>
          </p:cNvCxnSpPr>
          <p:nvPr/>
        </p:nvCxnSpPr>
        <p:spPr>
          <a:xfrm>
            <a:off x="4447029" y="3807990"/>
            <a:ext cx="8915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9DA500-0E02-43A4-8969-DCA2635C1A1B}"/>
              </a:ext>
            </a:extLst>
          </p:cNvPr>
          <p:cNvSpPr txBox="1"/>
          <p:nvPr/>
        </p:nvSpPr>
        <p:spPr>
          <a:xfrm>
            <a:off x="5375520" y="2804955"/>
            <a:ext cx="68533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납치자가 플레이를 하던 중 일반 플레이어의 주변에 가면 </a:t>
            </a:r>
            <a:r>
              <a:rPr lang="en-US" altLang="ko-KR" sz="1200" dirty="0"/>
              <a:t>Kill </a:t>
            </a:r>
            <a:r>
              <a:rPr lang="ko-KR" altLang="en-US" sz="1200" dirty="0"/>
              <a:t>버튼으로 변환됩니다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밤이 되었을 때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돌기 시작하고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한번 돌 때마다 킬 스택이 하나 쌓입니다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쿨타임은</a:t>
            </a:r>
            <a:r>
              <a:rPr lang="ko-KR" altLang="en-US" sz="1200" dirty="0"/>
              <a:t> </a:t>
            </a:r>
            <a:r>
              <a:rPr lang="en-US" altLang="ko-KR" sz="1200" dirty="0"/>
              <a:t>20</a:t>
            </a:r>
            <a:r>
              <a:rPr lang="ko-KR" altLang="en-US" sz="1200" dirty="0"/>
              <a:t>초를 기본으로 설정한다</a:t>
            </a:r>
            <a:r>
              <a:rPr lang="en-US" altLang="ko-KR" sz="1200" dirty="0"/>
              <a:t>. (</a:t>
            </a:r>
            <a:r>
              <a:rPr lang="ko-KR" altLang="en-US" sz="1200" dirty="0"/>
              <a:t>밤이 </a:t>
            </a:r>
            <a:r>
              <a:rPr lang="en-US" altLang="ko-KR" sz="1200" dirty="0"/>
              <a:t>60</a:t>
            </a:r>
            <a:r>
              <a:rPr lang="ko-KR" altLang="en-US" sz="1200" dirty="0"/>
              <a:t>초로 설정 되었을 때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낮</a:t>
            </a:r>
            <a:r>
              <a:rPr lang="en-US" altLang="ko-KR" sz="1200" dirty="0"/>
              <a:t>, </a:t>
            </a:r>
            <a:r>
              <a:rPr lang="ko-KR" altLang="en-US" sz="1200" dirty="0"/>
              <a:t>밤 상관 없이 할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킬을</a:t>
            </a:r>
            <a:r>
              <a:rPr lang="ko-KR" altLang="en-US" sz="1200" dirty="0"/>
              <a:t> 할 때는 밤에 쌓인 스택을 두개 사용하여 </a:t>
            </a:r>
            <a:r>
              <a:rPr lang="ko-KR" altLang="en-US" sz="1200" dirty="0" err="1"/>
              <a:t>킬이</a:t>
            </a:r>
            <a:r>
              <a:rPr lang="ko-KR" altLang="en-US" sz="1200" dirty="0"/>
              <a:t> 가능하다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킬 스택이 부족할 경우에는 화면 중앙에 빨간색으로 </a:t>
            </a:r>
            <a:r>
              <a:rPr lang="en-US" altLang="ko-KR" sz="1200" dirty="0"/>
              <a:t>“</a:t>
            </a:r>
            <a:r>
              <a:rPr lang="ko-KR" altLang="en-US" sz="1200" dirty="0">
                <a:solidFill>
                  <a:srgbClr val="FF0000"/>
                </a:solidFill>
              </a:rPr>
              <a:t>킬 스택이 부족합니다</a:t>
            </a:r>
            <a:r>
              <a:rPr lang="en-US" altLang="ko-KR" sz="1200" dirty="0"/>
              <a:t>.” </a:t>
            </a:r>
            <a:r>
              <a:rPr lang="ko-KR" altLang="en-US" sz="1200" dirty="0"/>
              <a:t>라는 메시지 표시</a:t>
            </a: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9A9A1-8E8B-470B-BA9F-0D62F00364E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80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회의 후 </a:t>
            </a:r>
            <a:r>
              <a:rPr lang="en-US" altLang="ko-KR" sz="2800" b="1" dirty="0"/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E4E686-FB62-4D00-993C-4E0CDFAE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09" y="1598789"/>
            <a:ext cx="4675564" cy="4567459"/>
          </a:xfrm>
          <a:prstGeom prst="rect">
            <a:avLst/>
          </a:prstGeom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74206930-8934-41DD-BE7C-5DC97680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215" y="32247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85A0D0E8-C818-4114-9CCF-A8C0E6975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767" y="394631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0661EC3A-5531-419D-A943-65CEE341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183" y="42281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3AFC7E9-35BC-4D22-A9F4-584269CF9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9774" y="415944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A23D05E8-759F-4B7D-B4E3-D8E82EDC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35346" y="384107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BB419374-7B38-443E-B90B-2000DD111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2217" y="3181251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854A6FC2-BB1E-424D-8234-CDEFE10D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9674" y="289020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F1FFB71A-C6BA-4F70-B7E4-E4BB5D07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063" y="292652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FB8C15-55AE-4D0F-9EF5-51CE6EC8474B}"/>
              </a:ext>
            </a:extLst>
          </p:cNvPr>
          <p:cNvSpPr txBox="1"/>
          <p:nvPr/>
        </p:nvSpPr>
        <p:spPr>
          <a:xfrm>
            <a:off x="447452" y="3025695"/>
            <a:ext cx="5939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회의가 끝난 후 플레이어는 게임이 시작하기전에 있던</a:t>
            </a:r>
            <a:endParaRPr lang="en-US" altLang="ko-KR" b="1" dirty="0"/>
          </a:p>
          <a:p>
            <a:r>
              <a:rPr lang="ko-KR" altLang="en-US" b="1" dirty="0"/>
              <a:t>위치에서 다시 게임을 플레이하게 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회의가 끝난 후 납치자들의 킬 버튼은 </a:t>
            </a:r>
            <a:r>
              <a:rPr lang="en-US" altLang="ko-KR" b="1" dirty="0"/>
              <a:t>15</a:t>
            </a:r>
            <a:r>
              <a:rPr lang="ko-KR" altLang="en-US" b="1" dirty="0"/>
              <a:t>초 동안 잠기게</a:t>
            </a:r>
            <a:endParaRPr lang="en-US" altLang="ko-KR" b="1" dirty="0"/>
          </a:p>
          <a:p>
            <a:r>
              <a:rPr lang="ko-KR" altLang="en-US" b="1" dirty="0"/>
              <a:t>되며 </a:t>
            </a:r>
            <a:r>
              <a:rPr lang="en-US" altLang="ko-KR" b="1" dirty="0"/>
              <a:t>15</a:t>
            </a:r>
            <a:r>
              <a:rPr lang="ko-KR" altLang="en-US" b="1" dirty="0"/>
              <a:t>초가 지난 후에 사용 가능하게 된다</a:t>
            </a:r>
            <a:r>
              <a:rPr lang="en-US" altLang="ko-KR" b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DB693-F070-4A08-8F53-8EE8D668BA12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50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128</Words>
  <Application>Microsoft Office PowerPoint</Application>
  <PresentationFormat>와이드스크린</PresentationFormat>
  <Paragraphs>22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1</cp:revision>
  <dcterms:created xsi:type="dcterms:W3CDTF">2022-03-03T03:40:07Z</dcterms:created>
  <dcterms:modified xsi:type="dcterms:W3CDTF">2022-03-03T03:42:57Z</dcterms:modified>
</cp:coreProperties>
</file>