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3" r:id="rId3"/>
    <p:sldId id="264" r:id="rId4"/>
    <p:sldId id="299" r:id="rId5"/>
    <p:sldId id="275" r:id="rId6"/>
    <p:sldId id="276" r:id="rId7"/>
    <p:sldId id="277" r:id="rId8"/>
    <p:sldId id="278" r:id="rId9"/>
    <p:sldId id="279" r:id="rId10"/>
    <p:sldId id="280" r:id="rId11"/>
    <p:sldId id="293" r:id="rId12"/>
    <p:sldId id="294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143561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인 게임 설정 창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채팅 </a:t>
            </a:r>
            <a:r>
              <a:rPr lang="en-US" altLang="ko-KR" sz="2800" b="1" dirty="0"/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90B5270-2F4C-4184-9E5F-10A6BFD77A76}"/>
              </a:ext>
            </a:extLst>
          </p:cNvPr>
          <p:cNvSpPr txBox="1"/>
          <p:nvPr/>
        </p:nvSpPr>
        <p:spPr>
          <a:xfrm>
            <a:off x="1616364" y="149629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수가 많으면 상하 스크롤로 다른 유저 확인 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채팅 </a:t>
            </a:r>
            <a:r>
              <a:rPr lang="en-US" altLang="ko-KR" sz="2800" b="1" dirty="0"/>
              <a:t>)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1163695" y="1696931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)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조이스틱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1256357" y="231674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모바일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256357" y="327581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594560" y="3660051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256357" y="422254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607416" y="4591873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EE529B9-E47F-4CF3-915A-92EC338CC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19957" y="2655438"/>
            <a:ext cx="4101907" cy="2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인벤토리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892007" y="2603869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인벤토리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201374" y="3325604"/>
            <a:ext cx="463139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</a:t>
            </a:r>
            <a:r>
              <a:rPr lang="ko-KR" altLang="en-US" sz="1200" dirty="0" err="1"/>
              <a:t>한칸씩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771696" y="1459543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0. </a:t>
            </a:r>
            <a:r>
              <a:rPr lang="ko-KR" altLang="en-US" sz="2400" b="1" dirty="0"/>
              <a:t>캐릭터 선택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179089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145328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205842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일반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재료 넣을 때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재련 할 때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 지도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구역 이름이 써 있는 버튼을 누르면 그 구역에 나오는 재료들을 아이콘으로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간단한 구역에 대한 설명 </a:t>
            </a:r>
            <a:r>
              <a:rPr lang="en-US" altLang="ko-KR" sz="1400" dirty="0"/>
              <a:t>( </a:t>
            </a:r>
            <a:r>
              <a:rPr lang="ko-KR" altLang="en-US" sz="1400" dirty="0"/>
              <a:t>미정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75371" y="4025168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4-1. </a:t>
            </a:r>
            <a:r>
              <a:rPr lang="ko-KR" altLang="en-US" sz="2400" b="1" dirty="0"/>
              <a:t> 상세 지도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630</Words>
  <Application>Microsoft Office PowerPoint</Application>
  <PresentationFormat>와이드스크린</PresentationFormat>
  <Paragraphs>204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</cp:revision>
  <dcterms:created xsi:type="dcterms:W3CDTF">2022-03-03T03:25:58Z</dcterms:created>
  <dcterms:modified xsi:type="dcterms:W3CDTF">2022-03-03T03:31:32Z</dcterms:modified>
</cp:coreProperties>
</file>