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6" r:id="rId5"/>
    <p:sldId id="257" r:id="rId6"/>
    <p:sldId id="259" r:id="rId7"/>
    <p:sldId id="263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70" autoAdjust="0"/>
    <p:restoredTop sz="94660"/>
  </p:normalViewPr>
  <p:slideViewPr>
    <p:cSldViewPr snapToGrid="0">
      <p:cViewPr>
        <p:scale>
          <a:sx n="66" d="100"/>
          <a:sy n="66" d="100"/>
        </p:scale>
        <p:origin x="4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AE081-98E0-452F-BEAA-26413D77A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1017A-69D3-40A4-BB57-CE0FF050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81AB3-9725-4328-9594-9DB861ED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FF0A5-BFCF-483E-875F-CFDF09D3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60625-58C3-47E8-8533-F45C0E27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1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F9511-2320-46DB-93D6-28F122B8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E02C1-252A-4592-83F0-9D55F8758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B1D84-78D1-4FA5-8D04-0FFA9859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57160-0948-4E4F-9693-78E5911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FC954-51DE-4F7F-B45C-ACA98496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5C7064-AE9E-4233-B7E4-31368CF88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1916E-D759-4EF8-8523-DA1BA105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D218B-23AC-4CBB-9301-D0F104C5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1DA5C-A320-4643-8267-204D06D9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78E7A-9B94-4E18-A1F5-DF6D7148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4DAA5-BC42-48A8-82FC-854192AE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A31BD-9286-4C8D-AF92-8341A450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AB558-2E98-4B5E-8925-7156B692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D873-931F-497D-935F-2B7A8916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7C76F-2FF9-4DC2-BC83-E04B7B56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C7CB-9C33-4A19-9BB4-E529550F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E9C2B-98B8-4EAE-8E74-D55B46D8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62BED-734E-444D-9CE8-83B06CBD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34EC4-40A2-4710-BEC0-713D92B8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30C9B-8C02-46C2-9836-274D8973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51C1-ED5C-4964-B9B7-B2E32445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54CB6-50DF-4AD0-A8B3-CA59C7304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A1740-3BAB-4DFA-B656-B41330171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0ABE3-C314-4A82-BB06-66E4F367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E161F-8990-4A74-830C-DA3C0B0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F68A3-F7A9-40BE-BBCD-058CB78A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3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BAC8D-807F-424F-A5E9-2B097916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AFC8-A5DC-47D2-8537-66E8E8DC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CCE784-0B72-4C92-B5B1-BAEF8E844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D91388-E60A-4835-88C8-8FE59A62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45E4D-4F2C-415D-95F7-7B977A63D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B18BB2-83D7-4E9C-A8A7-3E5DDBBD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D6943D-AAF8-48E1-8B71-97A0377B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ED557C-F928-426F-9508-AA831CF4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1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9AFCB-DA08-4E63-AAF1-51C1A199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A98A75-B73D-44E7-8F13-81E7D09B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760B45-3897-497D-A150-8B656F57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CAEAF-1A4B-4423-A3BF-878FC96C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0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74C301-EDE5-4B4A-BF6F-9531F305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F80C28-AF98-4A32-9C18-36F28D80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22ACA-C88F-4F93-B3E4-79860A13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0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BD2C5-C23F-4735-97C5-52A0A0FD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3AAFB-CDC3-45CA-A98A-BD877F38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712B0-1E7D-43B4-893E-41B6D43C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4FBB-75EC-408A-A32A-2E410F78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6D364-F4CC-4481-92D2-BD0FC18A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8E907-11B9-47F2-A5CA-F90A9E52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3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3F546-6ED8-49CB-AF52-BEBC04D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30B631-2C31-4709-8294-66B1FA4F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AD003-8E7E-4415-8926-8F12CE13E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A7EA6-A875-4852-92E7-E241AA9F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3A67B-0233-46E8-A6E9-DFB25ECB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1B614-9B15-4C0D-AAC2-62F98DE3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0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F94781-0389-42BF-85AA-9AB073A8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DD363-6461-4EE2-8159-244DC827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05EE0-7027-4D7B-8757-A26D17BB4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E7A65-3636-4487-BC7E-550C83C76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3B9BE-2B85-47A8-BEF7-A3897EE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9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E971E3D-E6A2-40C2-837A-7A9E16154661}"/>
              </a:ext>
            </a:extLst>
          </p:cNvPr>
          <p:cNvSpPr/>
          <p:nvPr/>
        </p:nvSpPr>
        <p:spPr>
          <a:xfrm>
            <a:off x="1225414" y="252486"/>
            <a:ext cx="7764041" cy="4301217"/>
          </a:xfrm>
          <a:custGeom>
            <a:avLst/>
            <a:gdLst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6096000 w 10344150"/>
              <a:gd name="connsiteY33" fmla="*/ 495300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791200 w 10344150"/>
              <a:gd name="connsiteY18" fmla="*/ 4114800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829550 w 10344150"/>
              <a:gd name="connsiteY20" fmla="*/ 4038600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085320 w 10344150"/>
              <a:gd name="connsiteY24" fmla="*/ 3305794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704902 w 10344150"/>
              <a:gd name="connsiteY18" fmla="*/ 4262649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765705 w 10344150"/>
              <a:gd name="connsiteY16" fmla="*/ 4175168 h 4305300"/>
              <a:gd name="connsiteX17" fmla="*/ 4727155 w 10344150"/>
              <a:gd name="connsiteY17" fmla="*/ 4071207 h 4305300"/>
              <a:gd name="connsiteX18" fmla="*/ 5704902 w 10344150"/>
              <a:gd name="connsiteY18" fmla="*/ 4262649 h 4305300"/>
              <a:gd name="connsiteX19" fmla="*/ 6629400 w 10344150"/>
              <a:gd name="connsiteY19" fmla="*/ 4229100 h 4305300"/>
              <a:gd name="connsiteX20" fmla="*/ 7628186 w 10344150"/>
              <a:gd name="connsiteY20" fmla="*/ 3582734 h 4305300"/>
              <a:gd name="connsiteX21" fmla="*/ 8153400 w 10344150"/>
              <a:gd name="connsiteY21" fmla="*/ 3695700 h 4305300"/>
              <a:gd name="connsiteX22" fmla="*/ 8623837 w 10344150"/>
              <a:gd name="connsiteY22" fmla="*/ 3687930 h 4305300"/>
              <a:gd name="connsiteX23" fmla="*/ 8813189 w 10344150"/>
              <a:gd name="connsiteY23" fmla="*/ 3461608 h 4305300"/>
              <a:gd name="connsiteX24" fmla="*/ 9085320 w 10344150"/>
              <a:gd name="connsiteY24" fmla="*/ 3305794 h 4305300"/>
              <a:gd name="connsiteX25" fmla="*/ 9139716 w 10344150"/>
              <a:gd name="connsiteY25" fmla="*/ 2790501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069965 w 10344150"/>
              <a:gd name="connsiteY31" fmla="*/ 74149 h 4114800"/>
              <a:gd name="connsiteX32" fmla="*/ 6286500 w 10344150"/>
              <a:gd name="connsiteY32" fmla="*/ 0 h 4114800"/>
              <a:gd name="connsiteX33" fmla="*/ 5838423 w 10344150"/>
              <a:gd name="connsiteY33" fmla="*/ 117253 h 4114800"/>
              <a:gd name="connsiteX34" fmla="*/ 1809750 w 10344150"/>
              <a:gd name="connsiteY34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440105 w 10344150"/>
              <a:gd name="connsiteY31" fmla="*/ 78795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353158 w 10344150"/>
              <a:gd name="connsiteY31" fmla="*/ 140398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908446 w 10344150"/>
              <a:gd name="connsiteY29" fmla="*/ 620783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791700 w 10483266"/>
              <a:gd name="connsiteY26" fmla="*/ 2286000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10069933 w 10483266"/>
              <a:gd name="connsiteY26" fmla="*/ 2051907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10254666 w 10483266"/>
              <a:gd name="connsiteY29" fmla="*/ 542307 h 4114800"/>
              <a:gd name="connsiteX30" fmla="*/ 9908446 w 10483266"/>
              <a:gd name="connsiteY30" fmla="*/ 620783 h 4114800"/>
              <a:gd name="connsiteX31" fmla="*/ 9186206 w 10483266"/>
              <a:gd name="connsiteY31" fmla="*/ 43594 h 4114800"/>
              <a:gd name="connsiteX32" fmla="*/ 7144483 w 10483266"/>
              <a:gd name="connsiteY32" fmla="*/ 202002 h 4114800"/>
              <a:gd name="connsiteX33" fmla="*/ 7069965 w 10483266"/>
              <a:gd name="connsiteY33" fmla="*/ 74149 h 4114800"/>
              <a:gd name="connsiteX34" fmla="*/ 6286500 w 10483266"/>
              <a:gd name="connsiteY34" fmla="*/ 0 h 4114800"/>
              <a:gd name="connsiteX35" fmla="*/ 5838423 w 10483266"/>
              <a:gd name="connsiteY35" fmla="*/ 117253 h 4114800"/>
              <a:gd name="connsiteX36" fmla="*/ 1809750 w 10483266"/>
              <a:gd name="connsiteY36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83266" h="4114800">
                <a:moveTo>
                  <a:pt x="1809750" y="0"/>
                </a:moveTo>
                <a:lnTo>
                  <a:pt x="1543050" y="514350"/>
                </a:lnTo>
                <a:lnTo>
                  <a:pt x="1104900" y="476250"/>
                </a:lnTo>
                <a:lnTo>
                  <a:pt x="1085850" y="742950"/>
                </a:lnTo>
                <a:lnTo>
                  <a:pt x="685800" y="1009650"/>
                </a:lnTo>
                <a:lnTo>
                  <a:pt x="228600" y="1295400"/>
                </a:lnTo>
                <a:lnTo>
                  <a:pt x="38100" y="1524000"/>
                </a:lnTo>
                <a:lnTo>
                  <a:pt x="0" y="2057400"/>
                </a:lnTo>
                <a:lnTo>
                  <a:pt x="304800" y="2590800"/>
                </a:lnTo>
                <a:lnTo>
                  <a:pt x="495300" y="2552700"/>
                </a:lnTo>
                <a:lnTo>
                  <a:pt x="1333500" y="4114800"/>
                </a:lnTo>
                <a:lnTo>
                  <a:pt x="1581150" y="4114800"/>
                </a:lnTo>
                <a:lnTo>
                  <a:pt x="1733550" y="3905250"/>
                </a:lnTo>
                <a:lnTo>
                  <a:pt x="1981200" y="4076700"/>
                </a:lnTo>
                <a:lnTo>
                  <a:pt x="2590800" y="3619500"/>
                </a:lnTo>
                <a:lnTo>
                  <a:pt x="2914650" y="3962400"/>
                </a:lnTo>
                <a:lnTo>
                  <a:pt x="3765705" y="3984668"/>
                </a:lnTo>
                <a:lnTo>
                  <a:pt x="4727155" y="3880707"/>
                </a:lnTo>
                <a:lnTo>
                  <a:pt x="5704902" y="4072149"/>
                </a:lnTo>
                <a:lnTo>
                  <a:pt x="6629400" y="4038600"/>
                </a:lnTo>
                <a:lnTo>
                  <a:pt x="7628186" y="3392234"/>
                </a:lnTo>
                <a:lnTo>
                  <a:pt x="8153400" y="3505200"/>
                </a:lnTo>
                <a:lnTo>
                  <a:pt x="8623837" y="3497430"/>
                </a:lnTo>
                <a:lnTo>
                  <a:pt x="8813189" y="3271108"/>
                </a:lnTo>
                <a:lnTo>
                  <a:pt x="9085320" y="3115294"/>
                </a:lnTo>
                <a:lnTo>
                  <a:pt x="9139716" y="2600001"/>
                </a:lnTo>
                <a:cubicBezTo>
                  <a:pt x="9286148" y="2519375"/>
                  <a:pt x="9189126" y="2414109"/>
                  <a:pt x="9335558" y="2333483"/>
                </a:cubicBezTo>
                <a:lnTo>
                  <a:pt x="10069933" y="2051907"/>
                </a:lnTo>
                <a:lnTo>
                  <a:pt x="10483266" y="1668630"/>
                </a:lnTo>
                <a:lnTo>
                  <a:pt x="10254666" y="542307"/>
                </a:lnTo>
                <a:lnTo>
                  <a:pt x="9908446" y="620783"/>
                </a:lnTo>
                <a:lnTo>
                  <a:pt x="9186206" y="43594"/>
                </a:lnTo>
                <a:lnTo>
                  <a:pt x="7144483" y="202002"/>
                </a:lnTo>
                <a:lnTo>
                  <a:pt x="7069965" y="74149"/>
                </a:lnTo>
                <a:lnTo>
                  <a:pt x="6286500" y="0"/>
                </a:lnTo>
                <a:lnTo>
                  <a:pt x="5838423" y="117253"/>
                </a:lnTo>
                <a:lnTo>
                  <a:pt x="180975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C64B515-128D-48F1-876A-CF32D56C571D}"/>
              </a:ext>
            </a:extLst>
          </p:cNvPr>
          <p:cNvSpPr/>
          <p:nvPr/>
        </p:nvSpPr>
        <p:spPr>
          <a:xfrm rot="807132">
            <a:off x="6027700" y="4716540"/>
            <a:ext cx="3472492" cy="1880720"/>
          </a:xfrm>
          <a:custGeom>
            <a:avLst/>
            <a:gdLst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636395 w 5138671"/>
              <a:gd name="connsiteY6" fmla="*/ 824247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38671 w 5138671"/>
              <a:gd name="connsiteY5" fmla="*/ 669701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38671 w 5138671"/>
              <a:gd name="connsiteY5" fmla="*/ 669701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262130 w 5144395"/>
              <a:gd name="connsiteY9" fmla="*/ 1622738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262130 w 5144395"/>
              <a:gd name="connsiteY9" fmla="*/ 1622738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427047 w 5144395"/>
              <a:gd name="connsiteY9" fmla="*/ 858130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355853 w 5144395"/>
              <a:gd name="connsiteY1" fmla="*/ 2603844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427047 w 5144395"/>
              <a:gd name="connsiteY9" fmla="*/ 858130 h 2923504"/>
              <a:gd name="connsiteX10" fmla="*/ 0 w 5144395"/>
              <a:gd name="connsiteY10" fmla="*/ 1545464 h 2923504"/>
              <a:gd name="connsiteX0" fmla="*/ 0 w 5144395"/>
              <a:gd name="connsiteY0" fmla="*/ 1545464 h 2608664"/>
              <a:gd name="connsiteX1" fmla="*/ 355853 w 5144395"/>
              <a:gd name="connsiteY1" fmla="*/ 2603844 h 2608664"/>
              <a:gd name="connsiteX2" fmla="*/ 2020861 w 5144395"/>
              <a:gd name="connsiteY2" fmla="*/ 2608664 h 2608664"/>
              <a:gd name="connsiteX3" fmla="*/ 3992451 w 5144395"/>
              <a:gd name="connsiteY3" fmla="*/ 2253802 h 2608664"/>
              <a:gd name="connsiteX4" fmla="*/ 5138671 w 5144395"/>
              <a:gd name="connsiteY4" fmla="*/ 1262129 h 2608664"/>
              <a:gd name="connsiteX5" fmla="*/ 5138671 w 5144395"/>
              <a:gd name="connsiteY5" fmla="*/ 669701 h 2608664"/>
              <a:gd name="connsiteX6" fmla="*/ 4726547 w 5144395"/>
              <a:gd name="connsiteY6" fmla="*/ 579548 h 2608664"/>
              <a:gd name="connsiteX7" fmla="*/ 4675031 w 5144395"/>
              <a:gd name="connsiteY7" fmla="*/ 38636 h 2608664"/>
              <a:gd name="connsiteX8" fmla="*/ 3760631 w 5144395"/>
              <a:gd name="connsiteY8" fmla="*/ 0 h 2608664"/>
              <a:gd name="connsiteX9" fmla="*/ 1427047 w 5144395"/>
              <a:gd name="connsiteY9" fmla="*/ 858130 h 2608664"/>
              <a:gd name="connsiteX10" fmla="*/ 0 w 5144395"/>
              <a:gd name="connsiteY10" fmla="*/ 1545464 h 2608664"/>
              <a:gd name="connsiteX0" fmla="*/ 0 w 5144395"/>
              <a:gd name="connsiteY0" fmla="*/ 1545464 h 2718565"/>
              <a:gd name="connsiteX1" fmla="*/ 355853 w 5144395"/>
              <a:gd name="connsiteY1" fmla="*/ 2603844 h 2718565"/>
              <a:gd name="connsiteX2" fmla="*/ 2020861 w 5144395"/>
              <a:gd name="connsiteY2" fmla="*/ 2608664 h 2718565"/>
              <a:gd name="connsiteX3" fmla="*/ 3497704 w 5144395"/>
              <a:gd name="connsiteY3" fmla="*/ 2718565 h 2718565"/>
              <a:gd name="connsiteX4" fmla="*/ 5138671 w 5144395"/>
              <a:gd name="connsiteY4" fmla="*/ 1262129 h 2718565"/>
              <a:gd name="connsiteX5" fmla="*/ 5138671 w 5144395"/>
              <a:gd name="connsiteY5" fmla="*/ 669701 h 2718565"/>
              <a:gd name="connsiteX6" fmla="*/ 4726547 w 5144395"/>
              <a:gd name="connsiteY6" fmla="*/ 579548 h 2718565"/>
              <a:gd name="connsiteX7" fmla="*/ 4675031 w 5144395"/>
              <a:gd name="connsiteY7" fmla="*/ 38636 h 2718565"/>
              <a:gd name="connsiteX8" fmla="*/ 3760631 w 5144395"/>
              <a:gd name="connsiteY8" fmla="*/ 0 h 2718565"/>
              <a:gd name="connsiteX9" fmla="*/ 1427047 w 5144395"/>
              <a:gd name="connsiteY9" fmla="*/ 858130 h 2718565"/>
              <a:gd name="connsiteX10" fmla="*/ 0 w 5144395"/>
              <a:gd name="connsiteY10" fmla="*/ 1545464 h 2718565"/>
              <a:gd name="connsiteX0" fmla="*/ 0 w 5139097"/>
              <a:gd name="connsiteY0" fmla="*/ 1545464 h 2718565"/>
              <a:gd name="connsiteX1" fmla="*/ 355853 w 5139097"/>
              <a:gd name="connsiteY1" fmla="*/ 2603844 h 2718565"/>
              <a:gd name="connsiteX2" fmla="*/ 2020861 w 5139097"/>
              <a:gd name="connsiteY2" fmla="*/ 2608664 h 2718565"/>
              <a:gd name="connsiteX3" fmla="*/ 3497704 w 5139097"/>
              <a:gd name="connsiteY3" fmla="*/ 2718565 h 2718565"/>
              <a:gd name="connsiteX4" fmla="*/ 4868810 w 5139097"/>
              <a:gd name="connsiteY4" fmla="*/ 1726892 h 2718565"/>
              <a:gd name="connsiteX5" fmla="*/ 5138671 w 5139097"/>
              <a:gd name="connsiteY5" fmla="*/ 669701 h 2718565"/>
              <a:gd name="connsiteX6" fmla="*/ 4726547 w 5139097"/>
              <a:gd name="connsiteY6" fmla="*/ 579548 h 2718565"/>
              <a:gd name="connsiteX7" fmla="*/ 4675031 w 5139097"/>
              <a:gd name="connsiteY7" fmla="*/ 38636 h 2718565"/>
              <a:gd name="connsiteX8" fmla="*/ 3760631 w 5139097"/>
              <a:gd name="connsiteY8" fmla="*/ 0 h 2718565"/>
              <a:gd name="connsiteX9" fmla="*/ 1427047 w 5139097"/>
              <a:gd name="connsiteY9" fmla="*/ 858130 h 2718565"/>
              <a:gd name="connsiteX10" fmla="*/ 0 w 5139097"/>
              <a:gd name="connsiteY10" fmla="*/ 1545464 h 2718565"/>
              <a:gd name="connsiteX0" fmla="*/ 0 w 5019458"/>
              <a:gd name="connsiteY0" fmla="*/ 1545464 h 2718565"/>
              <a:gd name="connsiteX1" fmla="*/ 355853 w 5019458"/>
              <a:gd name="connsiteY1" fmla="*/ 2603844 h 2718565"/>
              <a:gd name="connsiteX2" fmla="*/ 2020861 w 5019458"/>
              <a:gd name="connsiteY2" fmla="*/ 2608664 h 2718565"/>
              <a:gd name="connsiteX3" fmla="*/ 3497704 w 5019458"/>
              <a:gd name="connsiteY3" fmla="*/ 2718565 h 2718565"/>
              <a:gd name="connsiteX4" fmla="*/ 4868810 w 5019458"/>
              <a:gd name="connsiteY4" fmla="*/ 1726892 h 2718565"/>
              <a:gd name="connsiteX5" fmla="*/ 5018732 w 5019458"/>
              <a:gd name="connsiteY5" fmla="*/ 1044510 h 2718565"/>
              <a:gd name="connsiteX6" fmla="*/ 4726547 w 5019458"/>
              <a:gd name="connsiteY6" fmla="*/ 579548 h 2718565"/>
              <a:gd name="connsiteX7" fmla="*/ 4675031 w 5019458"/>
              <a:gd name="connsiteY7" fmla="*/ 38636 h 2718565"/>
              <a:gd name="connsiteX8" fmla="*/ 3760631 w 5019458"/>
              <a:gd name="connsiteY8" fmla="*/ 0 h 2718565"/>
              <a:gd name="connsiteX9" fmla="*/ 1427047 w 5019458"/>
              <a:gd name="connsiteY9" fmla="*/ 858130 h 2718565"/>
              <a:gd name="connsiteX10" fmla="*/ 0 w 5019458"/>
              <a:gd name="connsiteY10" fmla="*/ 1545464 h 271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19458" h="2718565">
                <a:moveTo>
                  <a:pt x="0" y="1545464"/>
                </a:moveTo>
                <a:lnTo>
                  <a:pt x="355853" y="2603844"/>
                </a:lnTo>
                <a:lnTo>
                  <a:pt x="2020861" y="2608664"/>
                </a:lnTo>
                <a:lnTo>
                  <a:pt x="3497704" y="2718565"/>
                </a:lnTo>
                <a:lnTo>
                  <a:pt x="4868810" y="1726892"/>
                </a:lnTo>
                <a:cubicBezTo>
                  <a:pt x="4868810" y="1529416"/>
                  <a:pt x="5031611" y="1409411"/>
                  <a:pt x="5018732" y="1044510"/>
                </a:cubicBezTo>
                <a:cubicBezTo>
                  <a:pt x="4894236" y="920015"/>
                  <a:pt x="4928316" y="742681"/>
                  <a:pt x="4726547" y="579548"/>
                </a:cubicBezTo>
                <a:cubicBezTo>
                  <a:pt x="4554828" y="334850"/>
                  <a:pt x="4692203" y="218940"/>
                  <a:pt x="4675031" y="38636"/>
                </a:cubicBezTo>
                <a:lnTo>
                  <a:pt x="3760631" y="0"/>
                </a:lnTo>
                <a:lnTo>
                  <a:pt x="1427047" y="858130"/>
                </a:lnTo>
                <a:lnTo>
                  <a:pt x="0" y="154546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제련소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1EE6E2D-EF5C-49B6-AA18-4908BAB46EBC}"/>
              </a:ext>
            </a:extLst>
          </p:cNvPr>
          <p:cNvSpPr/>
          <p:nvPr/>
        </p:nvSpPr>
        <p:spPr>
          <a:xfrm>
            <a:off x="3834591" y="278309"/>
            <a:ext cx="2794716" cy="1712890"/>
          </a:xfrm>
          <a:custGeom>
            <a:avLst/>
            <a:gdLst>
              <a:gd name="connsiteX0" fmla="*/ 592428 w 2794716"/>
              <a:gd name="connsiteY0" fmla="*/ 90152 h 1712890"/>
              <a:gd name="connsiteX1" fmla="*/ 0 w 2794716"/>
              <a:gd name="connsiteY1" fmla="*/ 643944 h 1712890"/>
              <a:gd name="connsiteX2" fmla="*/ 0 w 2794716"/>
              <a:gd name="connsiteY2" fmla="*/ 1558344 h 1712890"/>
              <a:gd name="connsiteX3" fmla="*/ 759854 w 2794716"/>
              <a:gd name="connsiteY3" fmla="*/ 1712890 h 1712890"/>
              <a:gd name="connsiteX4" fmla="*/ 2189409 w 2794716"/>
              <a:gd name="connsiteY4" fmla="*/ 1429555 h 1712890"/>
              <a:gd name="connsiteX5" fmla="*/ 2794716 w 2794716"/>
              <a:gd name="connsiteY5" fmla="*/ 888642 h 1712890"/>
              <a:gd name="connsiteX6" fmla="*/ 2653048 w 2794716"/>
              <a:gd name="connsiteY6" fmla="*/ 77273 h 1712890"/>
              <a:gd name="connsiteX7" fmla="*/ 2034862 w 2794716"/>
              <a:gd name="connsiteY7" fmla="*/ 0 h 1712890"/>
              <a:gd name="connsiteX8" fmla="*/ 1609859 w 2794716"/>
              <a:gd name="connsiteY8" fmla="*/ 167425 h 1712890"/>
              <a:gd name="connsiteX9" fmla="*/ 592428 w 2794716"/>
              <a:gd name="connsiteY9" fmla="*/ 90152 h 17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4716" h="1712890">
                <a:moveTo>
                  <a:pt x="592428" y="90152"/>
                </a:moveTo>
                <a:lnTo>
                  <a:pt x="0" y="643944"/>
                </a:lnTo>
                <a:lnTo>
                  <a:pt x="0" y="1558344"/>
                </a:lnTo>
                <a:lnTo>
                  <a:pt x="759854" y="1712890"/>
                </a:lnTo>
                <a:lnTo>
                  <a:pt x="2189409" y="1429555"/>
                </a:lnTo>
                <a:lnTo>
                  <a:pt x="2794716" y="888642"/>
                </a:lnTo>
                <a:lnTo>
                  <a:pt x="2653048" y="77273"/>
                </a:lnTo>
                <a:lnTo>
                  <a:pt x="2034862" y="0"/>
                </a:lnTo>
                <a:lnTo>
                  <a:pt x="1609859" y="167425"/>
                </a:lnTo>
                <a:lnTo>
                  <a:pt x="592428" y="9015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로비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F40A84E-B970-4A34-8993-E0B52A079FCD}"/>
              </a:ext>
            </a:extLst>
          </p:cNvPr>
          <p:cNvSpPr/>
          <p:nvPr/>
        </p:nvSpPr>
        <p:spPr>
          <a:xfrm>
            <a:off x="4342101" y="1600200"/>
            <a:ext cx="2846231" cy="1828800"/>
          </a:xfrm>
          <a:custGeom>
            <a:avLst/>
            <a:gdLst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708338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691685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2395470 w 3400023"/>
              <a:gd name="connsiteY9" fmla="*/ 0 h 1828800"/>
              <a:gd name="connsiteX10" fmla="*/ 2176530 w 3400023"/>
              <a:gd name="connsiteY10" fmla="*/ 128789 h 1828800"/>
              <a:gd name="connsiteX11" fmla="*/ 746975 w 3400023"/>
              <a:gd name="connsiteY11" fmla="*/ 425003 h 1828800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3282192 w 3400023"/>
              <a:gd name="connsiteY9" fmla="*/ 228600 h 1828800"/>
              <a:gd name="connsiteX10" fmla="*/ 2395470 w 3400023"/>
              <a:gd name="connsiteY10" fmla="*/ 0 h 1828800"/>
              <a:gd name="connsiteX11" fmla="*/ 2176530 w 3400023"/>
              <a:gd name="connsiteY11" fmla="*/ 128789 h 1828800"/>
              <a:gd name="connsiteX12" fmla="*/ 746975 w 340002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193183 w 3168203"/>
              <a:gd name="connsiteY3" fmla="*/ 1661375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592428 w 3168203"/>
              <a:gd name="connsiteY3" fmla="*/ 1609859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193183 w 2846231"/>
              <a:gd name="connsiteY0" fmla="*/ 425003 h 1828800"/>
              <a:gd name="connsiteX1" fmla="*/ 0 w 2846231"/>
              <a:gd name="connsiteY1" fmla="*/ 798491 h 1828800"/>
              <a:gd name="connsiteX2" fmla="*/ 115909 w 2846231"/>
              <a:gd name="connsiteY2" fmla="*/ 1210614 h 1828800"/>
              <a:gd name="connsiteX3" fmla="*/ 270456 w 2846231"/>
              <a:gd name="connsiteY3" fmla="*/ 1609859 h 1828800"/>
              <a:gd name="connsiteX4" fmla="*/ 618186 w 2846231"/>
              <a:gd name="connsiteY4" fmla="*/ 1828800 h 1828800"/>
              <a:gd name="connsiteX5" fmla="*/ 2137893 w 2846231"/>
              <a:gd name="connsiteY5" fmla="*/ 1648496 h 1828800"/>
              <a:gd name="connsiteX6" fmla="*/ 2305318 w 2846231"/>
              <a:gd name="connsiteY6" fmla="*/ 1081826 h 1828800"/>
              <a:gd name="connsiteX7" fmla="*/ 2846231 w 2846231"/>
              <a:gd name="connsiteY7" fmla="*/ 656823 h 1828800"/>
              <a:gd name="connsiteX8" fmla="*/ 2794715 w 2846231"/>
              <a:gd name="connsiteY8" fmla="*/ 386367 h 1828800"/>
              <a:gd name="connsiteX9" fmla="*/ 2728400 w 2846231"/>
              <a:gd name="connsiteY9" fmla="*/ 228600 h 1828800"/>
              <a:gd name="connsiteX10" fmla="*/ 1841678 w 2846231"/>
              <a:gd name="connsiteY10" fmla="*/ 0 h 1828800"/>
              <a:gd name="connsiteX11" fmla="*/ 1622738 w 2846231"/>
              <a:gd name="connsiteY11" fmla="*/ 128789 h 1828800"/>
              <a:gd name="connsiteX12" fmla="*/ 193183 w 2846231"/>
              <a:gd name="connsiteY12" fmla="*/ 42500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6231" h="1828800">
                <a:moveTo>
                  <a:pt x="193183" y="425003"/>
                </a:moveTo>
                <a:lnTo>
                  <a:pt x="0" y="798491"/>
                </a:lnTo>
                <a:lnTo>
                  <a:pt x="115909" y="1210614"/>
                </a:lnTo>
                <a:lnTo>
                  <a:pt x="270456" y="1609859"/>
                </a:lnTo>
                <a:lnTo>
                  <a:pt x="618186" y="1828800"/>
                </a:lnTo>
                <a:lnTo>
                  <a:pt x="2137893" y="1648496"/>
                </a:lnTo>
                <a:lnTo>
                  <a:pt x="2305318" y="1081826"/>
                </a:lnTo>
                <a:lnTo>
                  <a:pt x="2846231" y="656823"/>
                </a:lnTo>
                <a:lnTo>
                  <a:pt x="2794715" y="386367"/>
                </a:lnTo>
                <a:cubicBezTo>
                  <a:pt x="2639528" y="316606"/>
                  <a:pt x="2883587" y="298361"/>
                  <a:pt x="2728400" y="228600"/>
                </a:cubicBezTo>
                <a:lnTo>
                  <a:pt x="1841678" y="0"/>
                </a:lnTo>
                <a:lnTo>
                  <a:pt x="1622738" y="128789"/>
                </a:lnTo>
                <a:lnTo>
                  <a:pt x="193183" y="425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동굴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E29AA1D-DD2D-4EB5-B33B-A9FD359156C4}"/>
              </a:ext>
            </a:extLst>
          </p:cNvPr>
          <p:cNvSpPr/>
          <p:nvPr/>
        </p:nvSpPr>
        <p:spPr>
          <a:xfrm>
            <a:off x="1186171" y="1178619"/>
            <a:ext cx="2562895" cy="3425781"/>
          </a:xfrm>
          <a:custGeom>
            <a:avLst/>
            <a:gdLst>
              <a:gd name="connsiteX0" fmla="*/ 489397 w 2562895"/>
              <a:gd name="connsiteY0" fmla="*/ 1777285 h 3425781"/>
              <a:gd name="connsiteX1" fmla="*/ 1249250 w 2562895"/>
              <a:gd name="connsiteY1" fmla="*/ 3412902 h 3425781"/>
              <a:gd name="connsiteX2" fmla="*/ 1455312 w 2562895"/>
              <a:gd name="connsiteY2" fmla="*/ 3425781 h 3425781"/>
              <a:gd name="connsiteX3" fmla="*/ 1609859 w 2562895"/>
              <a:gd name="connsiteY3" fmla="*/ 3193961 h 3425781"/>
              <a:gd name="connsiteX4" fmla="*/ 1803042 w 2562895"/>
              <a:gd name="connsiteY4" fmla="*/ 3361386 h 3425781"/>
              <a:gd name="connsiteX5" fmla="*/ 2343955 w 2562895"/>
              <a:gd name="connsiteY5" fmla="*/ 2910626 h 3425781"/>
              <a:gd name="connsiteX6" fmla="*/ 2562895 w 2562895"/>
              <a:gd name="connsiteY6" fmla="*/ 1622738 h 3425781"/>
              <a:gd name="connsiteX7" fmla="*/ 2472743 w 2562895"/>
              <a:gd name="connsiteY7" fmla="*/ 296214 h 3425781"/>
              <a:gd name="connsiteX8" fmla="*/ 1468191 w 2562895"/>
              <a:gd name="connsiteY8" fmla="*/ 0 h 3425781"/>
              <a:gd name="connsiteX9" fmla="*/ 631064 w 2562895"/>
              <a:gd name="connsiteY9" fmla="*/ 180305 h 3425781"/>
              <a:gd name="connsiteX10" fmla="*/ 154546 w 2562895"/>
              <a:gd name="connsiteY10" fmla="*/ 502276 h 3425781"/>
              <a:gd name="connsiteX11" fmla="*/ 51515 w 2562895"/>
              <a:gd name="connsiteY11" fmla="*/ 682581 h 3425781"/>
              <a:gd name="connsiteX12" fmla="*/ 0 w 2562895"/>
              <a:gd name="connsiteY12" fmla="*/ 1275009 h 3425781"/>
              <a:gd name="connsiteX13" fmla="*/ 321972 w 2562895"/>
              <a:gd name="connsiteY13" fmla="*/ 1854558 h 3425781"/>
              <a:gd name="connsiteX14" fmla="*/ 489397 w 2562895"/>
              <a:gd name="connsiteY14" fmla="*/ 1777285 h 3425781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55312 w 2562895"/>
              <a:gd name="connsiteY2" fmla="*/ 3425781 h 3451538"/>
              <a:gd name="connsiteX3" fmla="*/ 1609859 w 2562895"/>
              <a:gd name="connsiteY3" fmla="*/ 3193961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609859 w 2562895"/>
              <a:gd name="connsiteY3" fmla="*/ 3193961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700011 w 2562895"/>
              <a:gd name="connsiteY3" fmla="*/ 3065172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700011 w 2562895"/>
              <a:gd name="connsiteY3" fmla="*/ 3065172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532585 w 2562895"/>
              <a:gd name="connsiteY2" fmla="*/ 3348508 h 3451538"/>
              <a:gd name="connsiteX3" fmla="*/ 1700011 w 2562895"/>
              <a:gd name="connsiteY3" fmla="*/ 3065172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532585 w 2562895"/>
              <a:gd name="connsiteY2" fmla="*/ 3348508 h 3451538"/>
              <a:gd name="connsiteX3" fmla="*/ 1790163 w 2562895"/>
              <a:gd name="connsiteY3" fmla="*/ 3026536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596980 h 3271233"/>
              <a:gd name="connsiteX1" fmla="*/ 1068946 w 2562895"/>
              <a:gd name="connsiteY1" fmla="*/ 3271233 h 3271233"/>
              <a:gd name="connsiteX2" fmla="*/ 1532585 w 2562895"/>
              <a:gd name="connsiteY2" fmla="*/ 3168203 h 3271233"/>
              <a:gd name="connsiteX3" fmla="*/ 1790163 w 2562895"/>
              <a:gd name="connsiteY3" fmla="*/ 2846231 h 3271233"/>
              <a:gd name="connsiteX4" fmla="*/ 2021983 w 2562895"/>
              <a:gd name="connsiteY4" fmla="*/ 2833352 h 3271233"/>
              <a:gd name="connsiteX5" fmla="*/ 2343955 w 2562895"/>
              <a:gd name="connsiteY5" fmla="*/ 2730321 h 3271233"/>
              <a:gd name="connsiteX6" fmla="*/ 2562895 w 2562895"/>
              <a:gd name="connsiteY6" fmla="*/ 1442433 h 3271233"/>
              <a:gd name="connsiteX7" fmla="*/ 2472743 w 2562895"/>
              <a:gd name="connsiteY7" fmla="*/ 115909 h 3271233"/>
              <a:gd name="connsiteX8" fmla="*/ 1481070 w 2562895"/>
              <a:gd name="connsiteY8" fmla="*/ 489396 h 3271233"/>
              <a:gd name="connsiteX9" fmla="*/ 631064 w 2562895"/>
              <a:gd name="connsiteY9" fmla="*/ 0 h 3271233"/>
              <a:gd name="connsiteX10" fmla="*/ 154546 w 2562895"/>
              <a:gd name="connsiteY10" fmla="*/ 321971 h 3271233"/>
              <a:gd name="connsiteX11" fmla="*/ 51515 w 2562895"/>
              <a:gd name="connsiteY11" fmla="*/ 502276 h 3271233"/>
              <a:gd name="connsiteX12" fmla="*/ 0 w 2562895"/>
              <a:gd name="connsiteY12" fmla="*/ 1094704 h 3271233"/>
              <a:gd name="connsiteX13" fmla="*/ 321972 w 2562895"/>
              <a:gd name="connsiteY13" fmla="*/ 1674253 h 3271233"/>
              <a:gd name="connsiteX14" fmla="*/ 489397 w 2562895"/>
              <a:gd name="connsiteY14" fmla="*/ 1596980 h 3271233"/>
              <a:gd name="connsiteX0" fmla="*/ 489397 w 2562895"/>
              <a:gd name="connsiteY0" fmla="*/ 1751528 h 3425781"/>
              <a:gd name="connsiteX1" fmla="*/ 1068946 w 2562895"/>
              <a:gd name="connsiteY1" fmla="*/ 3425781 h 3425781"/>
              <a:gd name="connsiteX2" fmla="*/ 1532585 w 2562895"/>
              <a:gd name="connsiteY2" fmla="*/ 3322751 h 3425781"/>
              <a:gd name="connsiteX3" fmla="*/ 1790163 w 2562895"/>
              <a:gd name="connsiteY3" fmla="*/ 3000779 h 3425781"/>
              <a:gd name="connsiteX4" fmla="*/ 2021983 w 2562895"/>
              <a:gd name="connsiteY4" fmla="*/ 2987900 h 3425781"/>
              <a:gd name="connsiteX5" fmla="*/ 2343955 w 2562895"/>
              <a:gd name="connsiteY5" fmla="*/ 2884869 h 3425781"/>
              <a:gd name="connsiteX6" fmla="*/ 2562895 w 2562895"/>
              <a:gd name="connsiteY6" fmla="*/ 1596981 h 3425781"/>
              <a:gd name="connsiteX7" fmla="*/ 2472743 w 2562895"/>
              <a:gd name="connsiteY7" fmla="*/ 270457 h 3425781"/>
              <a:gd name="connsiteX8" fmla="*/ 1468191 w 2562895"/>
              <a:gd name="connsiteY8" fmla="*/ 0 h 3425781"/>
              <a:gd name="connsiteX9" fmla="*/ 631064 w 2562895"/>
              <a:gd name="connsiteY9" fmla="*/ 154548 h 3425781"/>
              <a:gd name="connsiteX10" fmla="*/ 154546 w 2562895"/>
              <a:gd name="connsiteY10" fmla="*/ 476519 h 3425781"/>
              <a:gd name="connsiteX11" fmla="*/ 51515 w 2562895"/>
              <a:gd name="connsiteY11" fmla="*/ 656824 h 3425781"/>
              <a:gd name="connsiteX12" fmla="*/ 0 w 2562895"/>
              <a:gd name="connsiteY12" fmla="*/ 1249252 h 3425781"/>
              <a:gd name="connsiteX13" fmla="*/ 321972 w 2562895"/>
              <a:gd name="connsiteY13" fmla="*/ 1828801 h 3425781"/>
              <a:gd name="connsiteX14" fmla="*/ 489397 w 2562895"/>
              <a:gd name="connsiteY14" fmla="*/ 1751528 h 342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62895" h="3425781">
                <a:moveTo>
                  <a:pt x="489397" y="1751528"/>
                </a:moveTo>
                <a:lnTo>
                  <a:pt x="1068946" y="3425781"/>
                </a:lnTo>
                <a:lnTo>
                  <a:pt x="1532585" y="3322751"/>
                </a:lnTo>
                <a:lnTo>
                  <a:pt x="1790163" y="3000779"/>
                </a:lnTo>
                <a:lnTo>
                  <a:pt x="2021983" y="2987900"/>
                </a:lnTo>
                <a:lnTo>
                  <a:pt x="2343955" y="2884869"/>
                </a:lnTo>
                <a:lnTo>
                  <a:pt x="2562895" y="1596981"/>
                </a:lnTo>
                <a:lnTo>
                  <a:pt x="2472743" y="270457"/>
                </a:lnTo>
                <a:lnTo>
                  <a:pt x="1468191" y="0"/>
                </a:lnTo>
                <a:lnTo>
                  <a:pt x="631064" y="154548"/>
                </a:lnTo>
                <a:lnTo>
                  <a:pt x="154546" y="476519"/>
                </a:lnTo>
                <a:lnTo>
                  <a:pt x="51515" y="656824"/>
                </a:lnTo>
                <a:lnTo>
                  <a:pt x="0" y="1249252"/>
                </a:lnTo>
                <a:lnTo>
                  <a:pt x="321972" y="1828801"/>
                </a:lnTo>
                <a:lnTo>
                  <a:pt x="489397" y="175152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모래사장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95AAA20-3F87-444D-A986-F1F1B81EFABC}"/>
              </a:ext>
            </a:extLst>
          </p:cNvPr>
          <p:cNvSpPr/>
          <p:nvPr/>
        </p:nvSpPr>
        <p:spPr>
          <a:xfrm>
            <a:off x="6146849" y="277343"/>
            <a:ext cx="2813536" cy="4187168"/>
          </a:xfrm>
          <a:custGeom>
            <a:avLst/>
            <a:gdLst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0 w 3451538"/>
              <a:gd name="connsiteY9" fmla="*/ 3876541 h 4520485"/>
              <a:gd name="connsiteX10" fmla="*/ 2086377 w 3451538"/>
              <a:gd name="connsiteY10" fmla="*/ 3606085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0 w 3451538"/>
              <a:gd name="connsiteY9" fmla="*/ 3876541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792938 w 3451538"/>
              <a:gd name="connsiteY8" fmla="*/ 4515552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929673 w 3451538"/>
              <a:gd name="connsiteY7" fmla="*/ 4338169 h 4520485"/>
              <a:gd name="connsiteX8" fmla="*/ 1792938 w 3451538"/>
              <a:gd name="connsiteY8" fmla="*/ 4515552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5136658"/>
              <a:gd name="connsiteX1" fmla="*/ 566670 w 3451538"/>
              <a:gd name="connsiteY1" fmla="*/ 1107583 h 5136658"/>
              <a:gd name="connsiteX2" fmla="*/ 0 w 3451538"/>
              <a:gd name="connsiteY2" fmla="*/ 1622738 h 5136658"/>
              <a:gd name="connsiteX3" fmla="*/ 1171977 w 3451538"/>
              <a:gd name="connsiteY3" fmla="*/ 1906073 h 5136658"/>
              <a:gd name="connsiteX4" fmla="*/ 1210614 w 3451538"/>
              <a:gd name="connsiteY4" fmla="*/ 2421228 h 5136658"/>
              <a:gd name="connsiteX5" fmla="*/ 631064 w 3451538"/>
              <a:gd name="connsiteY5" fmla="*/ 2936383 h 5136658"/>
              <a:gd name="connsiteX6" fmla="*/ 11155 w 3451538"/>
              <a:gd name="connsiteY6" fmla="*/ 5136658 h 5136658"/>
              <a:gd name="connsiteX7" fmla="*/ 929673 w 3451538"/>
              <a:gd name="connsiteY7" fmla="*/ 4338169 h 5136658"/>
              <a:gd name="connsiteX8" fmla="*/ 1792938 w 3451538"/>
              <a:gd name="connsiteY8" fmla="*/ 4515552 h 5136658"/>
              <a:gd name="connsiteX9" fmla="*/ 1931831 w 3451538"/>
              <a:gd name="connsiteY9" fmla="*/ 4160930 h 5136658"/>
              <a:gd name="connsiteX10" fmla="*/ 2196972 w 3451538"/>
              <a:gd name="connsiteY10" fmla="*/ 4016867 h 5136658"/>
              <a:gd name="connsiteX11" fmla="*/ 2421228 w 3451538"/>
              <a:gd name="connsiteY11" fmla="*/ 3464417 h 5136658"/>
              <a:gd name="connsiteX12" fmla="*/ 2421228 w 3451538"/>
              <a:gd name="connsiteY12" fmla="*/ 2897747 h 5136658"/>
              <a:gd name="connsiteX13" fmla="*/ 3013656 w 3451538"/>
              <a:gd name="connsiteY13" fmla="*/ 2588654 h 5136658"/>
              <a:gd name="connsiteX14" fmla="*/ 3451538 w 3451538"/>
              <a:gd name="connsiteY14" fmla="*/ 2137893 h 5136658"/>
              <a:gd name="connsiteX15" fmla="*/ 3271233 w 3451538"/>
              <a:gd name="connsiteY15" fmla="*/ 656823 h 5136658"/>
              <a:gd name="connsiteX16" fmla="*/ 2936383 w 3451538"/>
              <a:gd name="connsiteY16" fmla="*/ 798490 h 5136658"/>
              <a:gd name="connsiteX17" fmla="*/ 2305318 w 3451538"/>
              <a:gd name="connsiteY17" fmla="*/ 0 h 5136658"/>
              <a:gd name="connsiteX18" fmla="*/ 437881 w 3451538"/>
              <a:gd name="connsiteY18" fmla="*/ 257578 h 513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51538" h="5136658">
                <a:moveTo>
                  <a:pt x="437881" y="257578"/>
                </a:moveTo>
                <a:lnTo>
                  <a:pt x="566670" y="1107583"/>
                </a:lnTo>
                <a:lnTo>
                  <a:pt x="0" y="1622738"/>
                </a:lnTo>
                <a:lnTo>
                  <a:pt x="1171977" y="1906073"/>
                </a:lnTo>
                <a:lnTo>
                  <a:pt x="1210614" y="2421228"/>
                </a:lnTo>
                <a:lnTo>
                  <a:pt x="631064" y="2936383"/>
                </a:lnTo>
                <a:lnTo>
                  <a:pt x="11155" y="5136658"/>
                </a:lnTo>
                <a:lnTo>
                  <a:pt x="929673" y="4338169"/>
                </a:lnTo>
                <a:lnTo>
                  <a:pt x="1792938" y="4515552"/>
                </a:lnTo>
                <a:lnTo>
                  <a:pt x="1931831" y="4160930"/>
                </a:lnTo>
                <a:lnTo>
                  <a:pt x="2196972" y="4016867"/>
                </a:lnTo>
                <a:lnTo>
                  <a:pt x="2421228" y="3464417"/>
                </a:lnTo>
                <a:lnTo>
                  <a:pt x="2421228" y="2897747"/>
                </a:lnTo>
                <a:lnTo>
                  <a:pt x="3013656" y="2588654"/>
                </a:lnTo>
                <a:lnTo>
                  <a:pt x="3451538" y="2137893"/>
                </a:lnTo>
                <a:lnTo>
                  <a:pt x="3271233" y="656823"/>
                </a:lnTo>
                <a:lnTo>
                  <a:pt x="2936383" y="798490"/>
                </a:lnTo>
                <a:lnTo>
                  <a:pt x="2305318" y="0"/>
                </a:lnTo>
                <a:lnTo>
                  <a:pt x="437881" y="25757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9BE664-8459-4156-810A-59EF9462AB1D}"/>
              </a:ext>
            </a:extLst>
          </p:cNvPr>
          <p:cNvCxnSpPr>
            <a:cxnSpLocks/>
            <a:stCxn id="9" idx="16"/>
          </p:cNvCxnSpPr>
          <p:nvPr/>
        </p:nvCxnSpPr>
        <p:spPr>
          <a:xfrm>
            <a:off x="4014343" y="4417675"/>
            <a:ext cx="2251972" cy="856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1760E7E-8866-4FF3-A7DA-43DAF60EFDEC}"/>
              </a:ext>
            </a:extLst>
          </p:cNvPr>
          <p:cNvSpPr/>
          <p:nvPr/>
        </p:nvSpPr>
        <p:spPr>
          <a:xfrm>
            <a:off x="1697561" y="277343"/>
            <a:ext cx="1906072" cy="1056067"/>
          </a:xfrm>
          <a:custGeom>
            <a:avLst/>
            <a:gdLst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34095 w 1841678"/>
              <a:gd name="connsiteY6" fmla="*/ 540912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837126 w 1841678"/>
              <a:gd name="connsiteY7" fmla="*/ 0 h 1056067"/>
              <a:gd name="connsiteX8" fmla="*/ 1841678 w 1841678"/>
              <a:gd name="connsiteY8" fmla="*/ 64394 h 1056067"/>
              <a:gd name="connsiteX0" fmla="*/ 1906072 w 1906072"/>
              <a:gd name="connsiteY0" fmla="*/ 38636 h 1056067"/>
              <a:gd name="connsiteX1" fmla="*/ 1365160 w 1906072"/>
              <a:gd name="connsiteY1" fmla="*/ 1056067 h 1056067"/>
              <a:gd name="connsiteX2" fmla="*/ 759853 w 1906072"/>
              <a:gd name="connsiteY2" fmla="*/ 901521 h 1056067"/>
              <a:gd name="connsiteX3" fmla="*/ 0 w 1906072"/>
              <a:gd name="connsiteY3" fmla="*/ 1056067 h 1056067"/>
              <a:gd name="connsiteX4" fmla="*/ 347729 w 1906072"/>
              <a:gd name="connsiteY4" fmla="*/ 785611 h 1056067"/>
              <a:gd name="connsiteX5" fmla="*/ 360608 w 1906072"/>
              <a:gd name="connsiteY5" fmla="*/ 502276 h 1056067"/>
              <a:gd name="connsiteX6" fmla="*/ 708337 w 1906072"/>
              <a:gd name="connsiteY6" fmla="*/ 515154 h 1056067"/>
              <a:gd name="connsiteX7" fmla="*/ 837126 w 1906072"/>
              <a:gd name="connsiteY7" fmla="*/ 0 h 1056067"/>
              <a:gd name="connsiteX8" fmla="*/ 1906072 w 1906072"/>
              <a:gd name="connsiteY8" fmla="*/ 38636 h 105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072" h="1056067">
                <a:moveTo>
                  <a:pt x="1906072" y="38636"/>
                </a:moveTo>
                <a:lnTo>
                  <a:pt x="1365160" y="1056067"/>
                </a:lnTo>
                <a:lnTo>
                  <a:pt x="759853" y="901521"/>
                </a:lnTo>
                <a:lnTo>
                  <a:pt x="0" y="1056067"/>
                </a:lnTo>
                <a:lnTo>
                  <a:pt x="347729" y="785611"/>
                </a:lnTo>
                <a:lnTo>
                  <a:pt x="360608" y="502276"/>
                </a:lnTo>
                <a:lnTo>
                  <a:pt x="708337" y="515154"/>
                </a:lnTo>
                <a:lnTo>
                  <a:pt x="837126" y="0"/>
                </a:lnTo>
                <a:lnTo>
                  <a:pt x="1906072" y="386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정제소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3825565C-73E3-4DC8-B457-7912E687E858}"/>
              </a:ext>
            </a:extLst>
          </p:cNvPr>
          <p:cNvSpPr/>
          <p:nvPr/>
        </p:nvSpPr>
        <p:spPr>
          <a:xfrm>
            <a:off x="3206839" y="3709115"/>
            <a:ext cx="1184857" cy="721217"/>
          </a:xfrm>
          <a:custGeom>
            <a:avLst/>
            <a:gdLst>
              <a:gd name="connsiteX0" fmla="*/ 399246 w 1184857"/>
              <a:gd name="connsiteY0" fmla="*/ 0 h 721217"/>
              <a:gd name="connsiteX1" fmla="*/ 1184857 w 1184857"/>
              <a:gd name="connsiteY1" fmla="*/ 656823 h 721217"/>
              <a:gd name="connsiteX2" fmla="*/ 824248 w 1184857"/>
              <a:gd name="connsiteY2" fmla="*/ 721217 h 721217"/>
              <a:gd name="connsiteX3" fmla="*/ 180305 w 1184857"/>
              <a:gd name="connsiteY3" fmla="*/ 708339 h 721217"/>
              <a:gd name="connsiteX4" fmla="*/ 0 w 1184857"/>
              <a:gd name="connsiteY4" fmla="*/ 437882 h 721217"/>
              <a:gd name="connsiteX5" fmla="*/ 334851 w 1184857"/>
              <a:gd name="connsiteY5" fmla="*/ 334851 h 721217"/>
              <a:gd name="connsiteX6" fmla="*/ 399246 w 1184857"/>
              <a:gd name="connsiteY6" fmla="*/ 0 h 7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4857" h="721217">
                <a:moveTo>
                  <a:pt x="399246" y="0"/>
                </a:moveTo>
                <a:lnTo>
                  <a:pt x="1184857" y="656823"/>
                </a:lnTo>
                <a:lnTo>
                  <a:pt x="824248" y="721217"/>
                </a:lnTo>
                <a:lnTo>
                  <a:pt x="180305" y="708339"/>
                </a:lnTo>
                <a:lnTo>
                  <a:pt x="0" y="437882"/>
                </a:lnTo>
                <a:lnTo>
                  <a:pt x="334851" y="334851"/>
                </a:lnTo>
                <a:lnTo>
                  <a:pt x="399246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19BF2C2-23BE-4CE7-A710-D0ADB3331BCC}"/>
              </a:ext>
            </a:extLst>
          </p:cNvPr>
          <p:cNvSpPr/>
          <p:nvPr/>
        </p:nvSpPr>
        <p:spPr>
          <a:xfrm>
            <a:off x="6040192" y="5203065"/>
            <a:ext cx="824247" cy="579549"/>
          </a:xfrm>
          <a:custGeom>
            <a:avLst/>
            <a:gdLst>
              <a:gd name="connsiteX0" fmla="*/ 824247 w 824247"/>
              <a:gd name="connsiteY0" fmla="*/ 0 h 579549"/>
              <a:gd name="connsiteX1" fmla="*/ 515154 w 824247"/>
              <a:gd name="connsiteY1" fmla="*/ 540912 h 579549"/>
              <a:gd name="connsiteX2" fmla="*/ 38636 w 824247"/>
              <a:gd name="connsiteY2" fmla="*/ 579549 h 579549"/>
              <a:gd name="connsiteX3" fmla="*/ 0 w 824247"/>
              <a:gd name="connsiteY3" fmla="*/ 128789 h 579549"/>
              <a:gd name="connsiteX4" fmla="*/ 824247 w 824247"/>
              <a:gd name="connsiteY4" fmla="*/ 0 h 57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47" h="579549">
                <a:moveTo>
                  <a:pt x="824247" y="0"/>
                </a:moveTo>
                <a:lnTo>
                  <a:pt x="515154" y="540912"/>
                </a:lnTo>
                <a:lnTo>
                  <a:pt x="38636" y="579549"/>
                </a:lnTo>
                <a:lnTo>
                  <a:pt x="0" y="128789"/>
                </a:lnTo>
                <a:lnTo>
                  <a:pt x="82424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239318A1-670C-4EAE-92E1-64203320152C}"/>
              </a:ext>
            </a:extLst>
          </p:cNvPr>
          <p:cNvSpPr/>
          <p:nvPr/>
        </p:nvSpPr>
        <p:spPr>
          <a:xfrm rot="19118382">
            <a:off x="5000471" y="4699622"/>
            <a:ext cx="462957" cy="462957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뗏목</a:t>
            </a:r>
          </a:p>
        </p:txBody>
      </p:sp>
    </p:spTree>
    <p:extLst>
      <p:ext uri="{BB962C8B-B14F-4D97-AF65-F5344CB8AC3E}">
        <p14:creationId xmlns:p14="http://schemas.microsoft.com/office/powerpoint/2010/main" val="209115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6269ABD-1604-4B0C-80B7-1C6A2202F045}"/>
              </a:ext>
            </a:extLst>
          </p:cNvPr>
          <p:cNvGrpSpPr/>
          <p:nvPr/>
        </p:nvGrpSpPr>
        <p:grpSpPr>
          <a:xfrm>
            <a:off x="2939594" y="1070520"/>
            <a:ext cx="6647875" cy="4074503"/>
            <a:chOff x="3902763" y="1411897"/>
            <a:chExt cx="2794716" cy="171289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412D348-D932-498A-821F-785FB72024C7}"/>
                </a:ext>
              </a:extLst>
            </p:cNvPr>
            <p:cNvSpPr/>
            <p:nvPr/>
          </p:nvSpPr>
          <p:spPr>
            <a:xfrm>
              <a:off x="3902763" y="1411897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5934AF96-A54C-499C-8FE0-CCBC9473C18D}"/>
                </a:ext>
              </a:extLst>
            </p:cNvPr>
            <p:cNvSpPr/>
            <p:nvPr/>
          </p:nvSpPr>
          <p:spPr>
            <a:xfrm>
              <a:off x="4408352" y="1514555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BF2B2B-D665-48C9-8EFB-057887963472}"/>
                </a:ext>
              </a:extLst>
            </p:cNvPr>
            <p:cNvSpPr/>
            <p:nvPr/>
          </p:nvSpPr>
          <p:spPr>
            <a:xfrm rot="18789320">
              <a:off x="4650662" y="1713688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F42369-B0C2-43AC-865B-456F45F5F21B}"/>
                </a:ext>
              </a:extLst>
            </p:cNvPr>
            <p:cNvSpPr/>
            <p:nvPr/>
          </p:nvSpPr>
          <p:spPr>
            <a:xfrm rot="2563431">
              <a:off x="5394948" y="1684158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CA317B6-5C10-493E-AAAF-7B69E0097E95}"/>
                </a:ext>
              </a:extLst>
            </p:cNvPr>
            <p:cNvSpPr/>
            <p:nvPr/>
          </p:nvSpPr>
          <p:spPr>
            <a:xfrm>
              <a:off x="5045245" y="2058901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78DC7E-AA11-4A72-9EAC-30467EF29A9D}"/>
              </a:ext>
            </a:extLst>
          </p:cNvPr>
          <p:cNvCxnSpPr/>
          <p:nvPr/>
        </p:nvCxnSpPr>
        <p:spPr>
          <a:xfrm flipH="1" flipV="1">
            <a:off x="6263531" y="841248"/>
            <a:ext cx="539605" cy="95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8B4798-D253-45F0-9B41-4DABF268E84A}"/>
              </a:ext>
            </a:extLst>
          </p:cNvPr>
          <p:cNvCxnSpPr>
            <a:cxnSpLocks/>
          </p:cNvCxnSpPr>
          <p:nvPr/>
        </p:nvCxnSpPr>
        <p:spPr>
          <a:xfrm flipV="1">
            <a:off x="5195251" y="841248"/>
            <a:ext cx="877031" cy="1095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C1CC0B-CAE7-4445-9847-0ECD40399CF3}"/>
              </a:ext>
            </a:extLst>
          </p:cNvPr>
          <p:cNvSpPr txBox="1"/>
          <p:nvPr/>
        </p:nvSpPr>
        <p:spPr>
          <a:xfrm>
            <a:off x="5986272" y="512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E52CD5-F089-4AB8-B93A-83CDE4B27F1B}"/>
              </a:ext>
            </a:extLst>
          </p:cNvPr>
          <p:cNvCxnSpPr>
            <a:cxnSpLocks/>
          </p:cNvCxnSpPr>
          <p:nvPr/>
        </p:nvCxnSpPr>
        <p:spPr>
          <a:xfrm flipV="1">
            <a:off x="6337368" y="1936398"/>
            <a:ext cx="3647880" cy="11302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7B7E1C-5482-418B-9374-5B01D1DCDD64}"/>
              </a:ext>
            </a:extLst>
          </p:cNvPr>
          <p:cNvSpPr txBox="1"/>
          <p:nvPr/>
        </p:nvSpPr>
        <p:spPr>
          <a:xfrm>
            <a:off x="9964972" y="1738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77738A-399F-4531-85C9-4CA678509E54}"/>
              </a:ext>
            </a:extLst>
          </p:cNvPr>
          <p:cNvCxnSpPr/>
          <p:nvPr/>
        </p:nvCxnSpPr>
        <p:spPr>
          <a:xfrm>
            <a:off x="7327392" y="3429000"/>
            <a:ext cx="2845329" cy="1769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3A86F0-0A13-4F9E-B955-3DACE4ED4B9F}"/>
              </a:ext>
            </a:extLst>
          </p:cNvPr>
          <p:cNvCxnSpPr/>
          <p:nvPr/>
        </p:nvCxnSpPr>
        <p:spPr>
          <a:xfrm>
            <a:off x="8161308" y="3913632"/>
            <a:ext cx="1803664" cy="792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870052-464F-4615-A389-F916E84D133B}"/>
              </a:ext>
            </a:extLst>
          </p:cNvPr>
          <p:cNvSpPr txBox="1"/>
          <p:nvPr/>
        </p:nvSpPr>
        <p:spPr>
          <a:xfrm>
            <a:off x="10172721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3DE47-2F03-4523-8FE9-D87D33227656}"/>
              </a:ext>
            </a:extLst>
          </p:cNvPr>
          <p:cNvSpPr txBox="1"/>
          <p:nvPr/>
        </p:nvSpPr>
        <p:spPr>
          <a:xfrm>
            <a:off x="9956951" y="4635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412350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64B45AA8-AD18-450F-9B15-59761E17AD7B}"/>
              </a:ext>
            </a:extLst>
          </p:cNvPr>
          <p:cNvSpPr/>
          <p:nvPr/>
        </p:nvSpPr>
        <p:spPr>
          <a:xfrm rot="19118382">
            <a:off x="3901810" y="2290925"/>
            <a:ext cx="1503887" cy="1503887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뗏목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B46FBC-6764-4A4D-B4A9-EC6A9DDCBCC6}"/>
              </a:ext>
            </a:extLst>
          </p:cNvPr>
          <p:cNvCxnSpPr/>
          <p:nvPr/>
        </p:nvCxnSpPr>
        <p:spPr>
          <a:xfrm flipV="1">
            <a:off x="5275385" y="2940148"/>
            <a:ext cx="1575581" cy="25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599612-80B8-41C8-8885-E47159AD7627}"/>
              </a:ext>
            </a:extLst>
          </p:cNvPr>
          <p:cNvSpPr txBox="1"/>
          <p:nvPr/>
        </p:nvSpPr>
        <p:spPr>
          <a:xfrm>
            <a:off x="6850966" y="275548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52923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467F460-4AF1-4341-85B2-D05198889B4A}"/>
              </a:ext>
            </a:extLst>
          </p:cNvPr>
          <p:cNvGrpSpPr/>
          <p:nvPr/>
        </p:nvGrpSpPr>
        <p:grpSpPr>
          <a:xfrm>
            <a:off x="1937734" y="244800"/>
            <a:ext cx="7820979" cy="6613200"/>
            <a:chOff x="1937734" y="244800"/>
            <a:chExt cx="7820979" cy="66132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091B87D2-81F1-4243-8495-4AB5682C7365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E971E3D-E6A2-40C2-837A-7A9E16154661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D9BE664-8459-4156-810A-59EF9462AB1D}"/>
                </a:ext>
              </a:extLst>
            </p:cNvPr>
            <p:cNvCxnSpPr>
              <a:cxnSpLocks/>
              <a:stCxn id="9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25565C-73E3-4DC8-B457-7912E687E858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19BF2C2-23BE-4CE7-A710-D0ADB3331BCC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15" name="사각형: 잘린 대각선 방향 모서리 14">
              <a:extLst>
                <a:ext uri="{FF2B5EF4-FFF2-40B4-BE49-F238E27FC236}">
                  <a16:creationId xmlns:a16="http://schemas.microsoft.com/office/drawing/2014/main" id="{239318A1-670C-4EAE-92E1-64203320152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뗏목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08AD41E-C161-4A0A-8B00-F9968E6CE96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0A1A645-6EFF-40F3-9B70-C871D809A7AB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C7A7079-6EDE-4111-BEE0-87B9C68F1141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C0CD98DE-C470-4E7F-8D65-9364AAF4BB97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5C963DC7-0A03-40B2-8E26-4A5DD0B979EF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01BC6298-CE59-48CC-AC5B-34C251205AC9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5F4F49D-7D91-410E-B240-5456091C4E05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0B2C0E48-83DF-42D3-BE97-E43A8EDCD944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C039C9A9-F396-4EA9-B125-5568DE1E9666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944F221-8B3A-4363-A1F3-3F9B535C5078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D556267-9C7C-4CBD-B66E-AB2D72B1D4E0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6AC1DE-26BB-4BEE-A310-7FA67FE42BEE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0A9D4D8-26F9-4433-8924-D5FD4932071D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D613B9E-4B19-4EFC-9C64-9D2B2FB40964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DACD7BB-704F-484B-A4D5-459EAFA2DB32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E933105-21ED-4C1E-B3DC-6A870C4BD41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9405424-E82F-46B2-B4EE-82902C43E6FE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3C4E82F-23E9-47FF-A31D-8307EAD89722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A8B8557-D4F1-42EA-BE40-1F41439193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C6A443-9169-433E-A10D-EFB05362A45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D3213F3-BD09-4FB9-9CF3-1477D116433D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BB1261E-CA4B-4C54-886F-D9BC7CE3C09F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CA744D2-E383-43D3-888C-DA96DE4DEF76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46B716A-84B2-4415-A26D-DB5978FCDC64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EFA6D9A-400D-4312-AA39-8CB64F81F311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CCE058-1743-49D5-B277-F5EE96A9646A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AE5FAB3-9CC8-48CA-994E-FF7FA9A33A86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DAB36DCF-2929-45F5-9CC9-6AF2AB3AD816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9314984-DF1B-4CAE-9997-4AD5031FA09D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59517CB-BF39-4B74-AA67-A0AE0CF0BDEA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8764B39A-9EB5-45F4-BE96-756F0591C263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B15F1A02-6CD9-421C-B751-434B7488F3B1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5DB90AB-FAD1-40D4-B832-47979CAF236B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3A0E23A-B7DF-4DEB-B304-4C18DF49889E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E987F6D-65F1-480B-9958-A64FA4F5AA58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C18271E-0DE3-4D9A-8688-05B49E3A7420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677609A-05E3-4E2C-BF5B-00BA1B1519D3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2652CE1-8FAC-4760-8852-BA044CF89E0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C3330CB1-4912-4A0D-B609-A17B49AA6D3D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E64B346D-851B-424E-BE5F-E7A5C2C65CD5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B1749256-9E32-4A13-AD43-DA9C40422199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B6D02A0-CC3D-4CC7-8F45-0002EE2EDF40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0F642667-3B5C-4179-A7FE-A7058F3E54F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2BAAE1E-CD23-4694-9E9F-F8CFABB4F769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6DE7BC-FEF3-4DED-8858-BB736579CB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54FBF954-AFC9-465B-BDE4-D3A422B11F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291FDDAC-B50D-4787-974B-D2F3D7C6D4F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E969D0ED-1FBF-46F6-8611-36B8DD23B35F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228855F4-1AB9-40D0-A7EE-07C6C57E7F2B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0A9F9BF7-FAE3-4A16-A3E5-86B0C09D325F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id="{52A6E922-CC64-416C-BD57-41DE4E0C0778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59B27-CD9D-4FCA-9D05-2C2BB507405F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A24329E-E5A2-4378-AB90-B0733138F21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9469856-A7A7-430D-BE8C-0834DEC0CE8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A67013D-B726-421D-8577-14EFC40E38D3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A01EBA-493C-441A-8B0C-7BFDE3CF77CE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CCD2756-C903-40AD-82A3-C327D5A27D0C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93F571C-E4C6-4A2A-B720-FD79CAA570D2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44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B36F9F1-6465-4EFD-A342-EEE1D0C3B5F5}"/>
              </a:ext>
            </a:extLst>
          </p:cNvPr>
          <p:cNvGrpSpPr/>
          <p:nvPr/>
        </p:nvGrpSpPr>
        <p:grpSpPr>
          <a:xfrm>
            <a:off x="3438362" y="934275"/>
            <a:ext cx="3986566" cy="3975192"/>
            <a:chOff x="4779482" y="1470723"/>
            <a:chExt cx="1667378" cy="1662621"/>
          </a:xfrm>
        </p:grpSpPr>
        <p:sp>
          <p:nvSpPr>
            <p:cNvPr id="4" name="팔각형 3">
              <a:extLst>
                <a:ext uri="{FF2B5EF4-FFF2-40B4-BE49-F238E27FC236}">
                  <a16:creationId xmlns:a16="http://schemas.microsoft.com/office/drawing/2014/main" id="{317B6C3C-D7C2-4921-A25C-52D4A8C0286A}"/>
                </a:ext>
              </a:extLst>
            </p:cNvPr>
            <p:cNvSpPr/>
            <p:nvPr/>
          </p:nvSpPr>
          <p:spPr>
            <a:xfrm>
              <a:off x="4818917" y="1505401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99E8063F-2B0C-4DD0-A242-1716B1B0B314}"/>
                </a:ext>
              </a:extLst>
            </p:cNvPr>
            <p:cNvSpPr/>
            <p:nvPr/>
          </p:nvSpPr>
          <p:spPr>
            <a:xfrm>
              <a:off x="4779482" y="1470723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504739 w 824247"/>
                <a:gd name="connsiteY4" fmla="*/ 47780 h 579549"/>
                <a:gd name="connsiteX5" fmla="*/ 824247 w 824247"/>
                <a:gd name="connsiteY5" fmla="*/ 0 h 579549"/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504739 w 824247"/>
                <a:gd name="connsiteY4" fmla="*/ 42681 h 579549"/>
                <a:gd name="connsiteX5" fmla="*/ 824247 w 824247"/>
                <a:gd name="connsiteY5" fmla="*/ 0 h 579549"/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499640 w 824247"/>
                <a:gd name="connsiteY4" fmla="*/ 27383 h 579549"/>
                <a:gd name="connsiteX5" fmla="*/ 824247 w 824247"/>
                <a:gd name="connsiteY5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499640" y="27383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C73CD60-1CF8-400E-A6AC-E3737798DF66}"/>
                </a:ext>
              </a:extLst>
            </p:cNvPr>
            <p:cNvSpPr/>
            <p:nvPr/>
          </p:nvSpPr>
          <p:spPr>
            <a:xfrm>
              <a:off x="5809791" y="1547996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D433EA8-4CF4-420B-BE38-DF69828BADE2}"/>
                </a:ext>
              </a:extLst>
            </p:cNvPr>
            <p:cNvSpPr/>
            <p:nvPr/>
          </p:nvSpPr>
          <p:spPr>
            <a:xfrm>
              <a:off x="4818118" y="2037393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6772BA-A750-4BB5-A7ED-CE611EF0B4FB}"/>
                </a:ext>
              </a:extLst>
            </p:cNvPr>
            <p:cNvSpPr/>
            <p:nvPr/>
          </p:nvSpPr>
          <p:spPr>
            <a:xfrm rot="2439572">
              <a:off x="5051994" y="2793084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AA2092-4950-4E28-B495-0667611FEF5A}"/>
              </a:ext>
            </a:extLst>
          </p:cNvPr>
          <p:cNvCxnSpPr/>
          <p:nvPr/>
        </p:nvCxnSpPr>
        <p:spPr>
          <a:xfrm flipV="1">
            <a:off x="4194048" y="2791968"/>
            <a:ext cx="4291584" cy="251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727C42-4C40-4568-AFCC-252B2DD28511}"/>
              </a:ext>
            </a:extLst>
          </p:cNvPr>
          <p:cNvCxnSpPr/>
          <p:nvPr/>
        </p:nvCxnSpPr>
        <p:spPr>
          <a:xfrm>
            <a:off x="6925056" y="1914144"/>
            <a:ext cx="1524000" cy="692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38B610-B885-4726-B01D-850D87F04629}"/>
              </a:ext>
            </a:extLst>
          </p:cNvPr>
          <p:cNvCxnSpPr/>
          <p:nvPr/>
        </p:nvCxnSpPr>
        <p:spPr>
          <a:xfrm flipV="1">
            <a:off x="4893409" y="2963327"/>
            <a:ext cx="3592223" cy="1498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B7772DF-3E07-4612-81C5-55F8012F87FE}"/>
              </a:ext>
            </a:extLst>
          </p:cNvPr>
          <p:cNvCxnSpPr/>
          <p:nvPr/>
        </p:nvCxnSpPr>
        <p:spPr>
          <a:xfrm flipH="1" flipV="1">
            <a:off x="2560320" y="1811855"/>
            <a:ext cx="1207008" cy="1022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BDA95E3-C445-4618-AE14-73FACCDBCB89}"/>
              </a:ext>
            </a:extLst>
          </p:cNvPr>
          <p:cNvCxnSpPr/>
          <p:nvPr/>
        </p:nvCxnSpPr>
        <p:spPr>
          <a:xfrm>
            <a:off x="6432378" y="4353714"/>
            <a:ext cx="1925238" cy="1843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01D0AB-0616-4440-956D-AF2A333860D3}"/>
              </a:ext>
            </a:extLst>
          </p:cNvPr>
          <p:cNvSpPr txBox="1"/>
          <p:nvPr/>
        </p:nvSpPr>
        <p:spPr>
          <a:xfrm>
            <a:off x="2144822" y="1627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575462-4761-4A63-BD85-A9A502BDD9AC}"/>
              </a:ext>
            </a:extLst>
          </p:cNvPr>
          <p:cNvSpPr txBox="1"/>
          <p:nvPr/>
        </p:nvSpPr>
        <p:spPr>
          <a:xfrm>
            <a:off x="8501238" y="26073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A9CF23-2B06-4D9E-9718-BFC2221B9E9C}"/>
              </a:ext>
            </a:extLst>
          </p:cNvPr>
          <p:cNvSpPr txBox="1"/>
          <p:nvPr/>
        </p:nvSpPr>
        <p:spPr>
          <a:xfrm>
            <a:off x="8380061" y="43813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44217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B68C40F-367E-4771-91D6-7C1F7E70EFB6}"/>
              </a:ext>
            </a:extLst>
          </p:cNvPr>
          <p:cNvGrpSpPr/>
          <p:nvPr/>
        </p:nvGrpSpPr>
        <p:grpSpPr>
          <a:xfrm>
            <a:off x="3640202" y="1704316"/>
            <a:ext cx="4911595" cy="3449367"/>
            <a:chOff x="5152368" y="3327942"/>
            <a:chExt cx="1687132" cy="1184857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81FB2AE9-D872-4FD3-867C-05FD2EA2B2B8}"/>
                </a:ext>
              </a:extLst>
            </p:cNvPr>
            <p:cNvSpPr/>
            <p:nvPr/>
          </p:nvSpPr>
          <p:spPr>
            <a:xfrm>
              <a:off x="5152368" y="3327942"/>
              <a:ext cx="1687132" cy="1184857"/>
            </a:xfrm>
            <a:custGeom>
              <a:avLst/>
              <a:gdLst>
                <a:gd name="connsiteX0" fmla="*/ 283335 w 1687132"/>
                <a:gd name="connsiteY0" fmla="*/ 154547 h 1184857"/>
                <a:gd name="connsiteX1" fmla="*/ 0 w 1687132"/>
                <a:gd name="connsiteY1" fmla="*/ 579549 h 1184857"/>
                <a:gd name="connsiteX2" fmla="*/ 77273 w 1687132"/>
                <a:gd name="connsiteY2" fmla="*/ 940158 h 1184857"/>
                <a:gd name="connsiteX3" fmla="*/ 643944 w 1687132"/>
                <a:gd name="connsiteY3" fmla="*/ 1184857 h 1184857"/>
                <a:gd name="connsiteX4" fmla="*/ 1493949 w 1687132"/>
                <a:gd name="connsiteY4" fmla="*/ 1146220 h 1184857"/>
                <a:gd name="connsiteX5" fmla="*/ 1687132 w 1687132"/>
                <a:gd name="connsiteY5" fmla="*/ 270457 h 1184857"/>
                <a:gd name="connsiteX6" fmla="*/ 1275008 w 1687132"/>
                <a:gd name="connsiteY6" fmla="*/ 0 h 1184857"/>
                <a:gd name="connsiteX7" fmla="*/ 334851 w 1687132"/>
                <a:gd name="connsiteY7" fmla="*/ 103031 h 1184857"/>
                <a:gd name="connsiteX8" fmla="*/ 283335 w 1687132"/>
                <a:gd name="connsiteY8" fmla="*/ 154547 h 118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132" h="1184857">
                  <a:moveTo>
                    <a:pt x="283335" y="154547"/>
                  </a:moveTo>
                  <a:lnTo>
                    <a:pt x="0" y="579549"/>
                  </a:lnTo>
                  <a:lnTo>
                    <a:pt x="77273" y="940158"/>
                  </a:lnTo>
                  <a:lnTo>
                    <a:pt x="643944" y="1184857"/>
                  </a:lnTo>
                  <a:lnTo>
                    <a:pt x="1493949" y="1146220"/>
                  </a:lnTo>
                  <a:lnTo>
                    <a:pt x="1687132" y="270457"/>
                  </a:lnTo>
                  <a:lnTo>
                    <a:pt x="1275008" y="0"/>
                  </a:lnTo>
                  <a:lnTo>
                    <a:pt x="334851" y="103031"/>
                  </a:lnTo>
                  <a:lnTo>
                    <a:pt x="283335" y="15454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DB12B7-5286-46B4-9E72-BB1E617DFEEC}"/>
                </a:ext>
              </a:extLst>
            </p:cNvPr>
            <p:cNvSpPr/>
            <p:nvPr/>
          </p:nvSpPr>
          <p:spPr>
            <a:xfrm flipV="1">
              <a:off x="5486980" y="3626059"/>
              <a:ext cx="369947" cy="2061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A119CD0-A442-4FB9-A60C-EECC34AAE2A7}"/>
                </a:ext>
              </a:extLst>
            </p:cNvPr>
            <p:cNvSpPr/>
            <p:nvPr/>
          </p:nvSpPr>
          <p:spPr>
            <a:xfrm flipV="1">
              <a:off x="6135355" y="4020077"/>
              <a:ext cx="369947" cy="2061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AD2B1A-CEA0-4DC9-8CFE-33F96EDA01F5}"/>
              </a:ext>
            </a:extLst>
          </p:cNvPr>
          <p:cNvCxnSpPr/>
          <p:nvPr/>
        </p:nvCxnSpPr>
        <p:spPr>
          <a:xfrm>
            <a:off x="5470358" y="2872331"/>
            <a:ext cx="3818021" cy="55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BEAD85-6567-4A81-BE9A-BA7230F308AB}"/>
              </a:ext>
            </a:extLst>
          </p:cNvPr>
          <p:cNvCxnSpPr/>
          <p:nvPr/>
        </p:nvCxnSpPr>
        <p:spPr>
          <a:xfrm flipV="1">
            <a:off x="7040379" y="3685536"/>
            <a:ext cx="2248000" cy="33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7D696D-42A9-44F7-A073-BE0F0FB79D5D}"/>
              </a:ext>
            </a:extLst>
          </p:cNvPr>
          <p:cNvCxnSpPr/>
          <p:nvPr/>
        </p:nvCxnSpPr>
        <p:spPr>
          <a:xfrm flipH="1">
            <a:off x="2662989" y="3719266"/>
            <a:ext cx="2165685" cy="13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2573AC-9457-4F02-A072-A5A39F33F87E}"/>
              </a:ext>
            </a:extLst>
          </p:cNvPr>
          <p:cNvSpPr txBox="1"/>
          <p:nvPr/>
        </p:nvSpPr>
        <p:spPr>
          <a:xfrm>
            <a:off x="2268880" y="368553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D4A4A-41F9-4934-9311-24DBBEAB8FC6}"/>
              </a:ext>
            </a:extLst>
          </p:cNvPr>
          <p:cNvSpPr txBox="1"/>
          <p:nvPr/>
        </p:nvSpPr>
        <p:spPr>
          <a:xfrm>
            <a:off x="9288379" y="338575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76747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DD91AB18-2EA6-4547-83DB-2C78495BB9D9}"/>
              </a:ext>
            </a:extLst>
          </p:cNvPr>
          <p:cNvSpPr/>
          <p:nvPr/>
        </p:nvSpPr>
        <p:spPr>
          <a:xfrm>
            <a:off x="7170219" y="3606457"/>
            <a:ext cx="2794716" cy="1712890"/>
          </a:xfrm>
          <a:custGeom>
            <a:avLst/>
            <a:gdLst>
              <a:gd name="connsiteX0" fmla="*/ 592428 w 2794716"/>
              <a:gd name="connsiteY0" fmla="*/ 90152 h 1712890"/>
              <a:gd name="connsiteX1" fmla="*/ 0 w 2794716"/>
              <a:gd name="connsiteY1" fmla="*/ 643944 h 1712890"/>
              <a:gd name="connsiteX2" fmla="*/ 0 w 2794716"/>
              <a:gd name="connsiteY2" fmla="*/ 1558344 h 1712890"/>
              <a:gd name="connsiteX3" fmla="*/ 759854 w 2794716"/>
              <a:gd name="connsiteY3" fmla="*/ 1712890 h 1712890"/>
              <a:gd name="connsiteX4" fmla="*/ 2189409 w 2794716"/>
              <a:gd name="connsiteY4" fmla="*/ 1429555 h 1712890"/>
              <a:gd name="connsiteX5" fmla="*/ 2794716 w 2794716"/>
              <a:gd name="connsiteY5" fmla="*/ 888642 h 1712890"/>
              <a:gd name="connsiteX6" fmla="*/ 2653048 w 2794716"/>
              <a:gd name="connsiteY6" fmla="*/ 77273 h 1712890"/>
              <a:gd name="connsiteX7" fmla="*/ 2034862 w 2794716"/>
              <a:gd name="connsiteY7" fmla="*/ 0 h 1712890"/>
              <a:gd name="connsiteX8" fmla="*/ 1609859 w 2794716"/>
              <a:gd name="connsiteY8" fmla="*/ 167425 h 1712890"/>
              <a:gd name="connsiteX9" fmla="*/ 592428 w 2794716"/>
              <a:gd name="connsiteY9" fmla="*/ 90152 h 17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4716" h="1712890">
                <a:moveTo>
                  <a:pt x="592428" y="90152"/>
                </a:moveTo>
                <a:lnTo>
                  <a:pt x="0" y="643944"/>
                </a:lnTo>
                <a:lnTo>
                  <a:pt x="0" y="1558344"/>
                </a:lnTo>
                <a:lnTo>
                  <a:pt x="759854" y="1712890"/>
                </a:lnTo>
                <a:lnTo>
                  <a:pt x="2189409" y="1429555"/>
                </a:lnTo>
                <a:lnTo>
                  <a:pt x="2794716" y="888642"/>
                </a:lnTo>
                <a:lnTo>
                  <a:pt x="2653048" y="77273"/>
                </a:lnTo>
                <a:lnTo>
                  <a:pt x="2034862" y="0"/>
                </a:lnTo>
                <a:lnTo>
                  <a:pt x="1609859" y="167425"/>
                </a:lnTo>
                <a:lnTo>
                  <a:pt x="592428" y="9015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BEE6CB0-FA32-40FE-A6F6-F1EAB83528E1}"/>
              </a:ext>
            </a:extLst>
          </p:cNvPr>
          <p:cNvSpPr/>
          <p:nvPr/>
        </p:nvSpPr>
        <p:spPr>
          <a:xfrm>
            <a:off x="7675808" y="3709115"/>
            <a:ext cx="1622738" cy="1571223"/>
          </a:xfrm>
          <a:custGeom>
            <a:avLst/>
            <a:gdLst>
              <a:gd name="connsiteX0" fmla="*/ 296215 w 1622738"/>
              <a:gd name="connsiteY0" fmla="*/ 12879 h 1571223"/>
              <a:gd name="connsiteX1" fmla="*/ 0 w 1622738"/>
              <a:gd name="connsiteY1" fmla="*/ 463640 h 1571223"/>
              <a:gd name="connsiteX2" fmla="*/ 25758 w 1622738"/>
              <a:gd name="connsiteY2" fmla="*/ 1146220 h 1571223"/>
              <a:gd name="connsiteX3" fmla="*/ 476519 w 1622738"/>
              <a:gd name="connsiteY3" fmla="*/ 1571223 h 1571223"/>
              <a:gd name="connsiteX4" fmla="*/ 1390919 w 1622738"/>
              <a:gd name="connsiteY4" fmla="*/ 1365161 h 1571223"/>
              <a:gd name="connsiteX5" fmla="*/ 1622738 w 1622738"/>
              <a:gd name="connsiteY5" fmla="*/ 1030310 h 1571223"/>
              <a:gd name="connsiteX6" fmla="*/ 1558344 w 1622738"/>
              <a:gd name="connsiteY6" fmla="*/ 321972 h 1571223"/>
              <a:gd name="connsiteX7" fmla="*/ 1249251 w 1622738"/>
              <a:gd name="connsiteY7" fmla="*/ 25758 h 1571223"/>
              <a:gd name="connsiteX8" fmla="*/ 1081826 w 1622738"/>
              <a:gd name="connsiteY8" fmla="*/ 64395 h 1571223"/>
              <a:gd name="connsiteX9" fmla="*/ 347730 w 1622738"/>
              <a:gd name="connsiteY9" fmla="*/ 0 h 1571223"/>
              <a:gd name="connsiteX10" fmla="*/ 296215 w 1622738"/>
              <a:gd name="connsiteY10" fmla="*/ 12879 h 157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2738" h="1571223">
                <a:moveTo>
                  <a:pt x="296215" y="12879"/>
                </a:moveTo>
                <a:lnTo>
                  <a:pt x="0" y="463640"/>
                </a:lnTo>
                <a:lnTo>
                  <a:pt x="25758" y="1146220"/>
                </a:lnTo>
                <a:lnTo>
                  <a:pt x="476519" y="1571223"/>
                </a:lnTo>
                <a:lnTo>
                  <a:pt x="1390919" y="1365161"/>
                </a:lnTo>
                <a:lnTo>
                  <a:pt x="1622738" y="1030310"/>
                </a:lnTo>
                <a:lnTo>
                  <a:pt x="1558344" y="321972"/>
                </a:lnTo>
                <a:lnTo>
                  <a:pt x="1249251" y="25758"/>
                </a:lnTo>
                <a:lnTo>
                  <a:pt x="1081826" y="64395"/>
                </a:lnTo>
                <a:lnTo>
                  <a:pt x="347730" y="0"/>
                </a:lnTo>
                <a:lnTo>
                  <a:pt x="296215" y="1287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C1471D0-7683-4270-A409-C7D8FB908E20}"/>
              </a:ext>
            </a:extLst>
          </p:cNvPr>
          <p:cNvGrpSpPr/>
          <p:nvPr/>
        </p:nvGrpSpPr>
        <p:grpSpPr>
          <a:xfrm>
            <a:off x="3631844" y="115910"/>
            <a:ext cx="3026534" cy="4505429"/>
            <a:chOff x="3631843" y="115910"/>
            <a:chExt cx="4662151" cy="6940279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95AAA20-3F87-444D-A986-F1F1B81EFABC}"/>
                </a:ext>
              </a:extLst>
            </p:cNvPr>
            <p:cNvSpPr/>
            <p:nvPr/>
          </p:nvSpPr>
          <p:spPr>
            <a:xfrm>
              <a:off x="3631843" y="122796"/>
              <a:ext cx="4658841" cy="6933393"/>
            </a:xfrm>
            <a:custGeom>
              <a:avLst/>
              <a:gdLst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086377 w 3451538"/>
                <a:gd name="connsiteY10" fmla="*/ 3606085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929673 w 3451538"/>
                <a:gd name="connsiteY7" fmla="*/ 4338169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5136658"/>
                <a:gd name="connsiteX1" fmla="*/ 566670 w 3451538"/>
                <a:gd name="connsiteY1" fmla="*/ 1107583 h 5136658"/>
                <a:gd name="connsiteX2" fmla="*/ 0 w 3451538"/>
                <a:gd name="connsiteY2" fmla="*/ 1622738 h 5136658"/>
                <a:gd name="connsiteX3" fmla="*/ 1171977 w 3451538"/>
                <a:gd name="connsiteY3" fmla="*/ 1906073 h 5136658"/>
                <a:gd name="connsiteX4" fmla="*/ 1210614 w 3451538"/>
                <a:gd name="connsiteY4" fmla="*/ 2421228 h 5136658"/>
                <a:gd name="connsiteX5" fmla="*/ 631064 w 3451538"/>
                <a:gd name="connsiteY5" fmla="*/ 2936383 h 5136658"/>
                <a:gd name="connsiteX6" fmla="*/ 11155 w 3451538"/>
                <a:gd name="connsiteY6" fmla="*/ 5136658 h 5136658"/>
                <a:gd name="connsiteX7" fmla="*/ 929673 w 3451538"/>
                <a:gd name="connsiteY7" fmla="*/ 4338169 h 5136658"/>
                <a:gd name="connsiteX8" fmla="*/ 1792938 w 3451538"/>
                <a:gd name="connsiteY8" fmla="*/ 4515552 h 5136658"/>
                <a:gd name="connsiteX9" fmla="*/ 1931831 w 3451538"/>
                <a:gd name="connsiteY9" fmla="*/ 4160930 h 5136658"/>
                <a:gd name="connsiteX10" fmla="*/ 2196972 w 3451538"/>
                <a:gd name="connsiteY10" fmla="*/ 4016867 h 5136658"/>
                <a:gd name="connsiteX11" fmla="*/ 2421228 w 3451538"/>
                <a:gd name="connsiteY11" fmla="*/ 3464417 h 5136658"/>
                <a:gd name="connsiteX12" fmla="*/ 2421228 w 3451538"/>
                <a:gd name="connsiteY12" fmla="*/ 2897747 h 5136658"/>
                <a:gd name="connsiteX13" fmla="*/ 3013656 w 3451538"/>
                <a:gd name="connsiteY13" fmla="*/ 2588654 h 5136658"/>
                <a:gd name="connsiteX14" fmla="*/ 3451538 w 3451538"/>
                <a:gd name="connsiteY14" fmla="*/ 2137893 h 5136658"/>
                <a:gd name="connsiteX15" fmla="*/ 3271233 w 3451538"/>
                <a:gd name="connsiteY15" fmla="*/ 656823 h 5136658"/>
                <a:gd name="connsiteX16" fmla="*/ 2936383 w 3451538"/>
                <a:gd name="connsiteY16" fmla="*/ 798490 h 5136658"/>
                <a:gd name="connsiteX17" fmla="*/ 2305318 w 3451538"/>
                <a:gd name="connsiteY17" fmla="*/ 0 h 5136658"/>
                <a:gd name="connsiteX18" fmla="*/ 437881 w 3451538"/>
                <a:gd name="connsiteY18" fmla="*/ 257578 h 513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51538" h="5136658">
                  <a:moveTo>
                    <a:pt x="437881" y="257578"/>
                  </a:moveTo>
                  <a:lnTo>
                    <a:pt x="566670" y="1107583"/>
                  </a:lnTo>
                  <a:lnTo>
                    <a:pt x="0" y="1622738"/>
                  </a:lnTo>
                  <a:lnTo>
                    <a:pt x="1171977" y="1906073"/>
                  </a:lnTo>
                  <a:lnTo>
                    <a:pt x="1210614" y="2421228"/>
                  </a:lnTo>
                  <a:lnTo>
                    <a:pt x="631064" y="2936383"/>
                  </a:lnTo>
                  <a:lnTo>
                    <a:pt x="11155" y="5136658"/>
                  </a:lnTo>
                  <a:lnTo>
                    <a:pt x="929673" y="4338169"/>
                  </a:lnTo>
                  <a:lnTo>
                    <a:pt x="1792938" y="4515552"/>
                  </a:lnTo>
                  <a:lnTo>
                    <a:pt x="1931831" y="4160930"/>
                  </a:lnTo>
                  <a:lnTo>
                    <a:pt x="2196972" y="4016867"/>
                  </a:lnTo>
                  <a:lnTo>
                    <a:pt x="2421228" y="3464417"/>
                  </a:lnTo>
                  <a:lnTo>
                    <a:pt x="2421228" y="2897747"/>
                  </a:lnTo>
                  <a:lnTo>
                    <a:pt x="3013656" y="2588654"/>
                  </a:lnTo>
                  <a:lnTo>
                    <a:pt x="3451538" y="2137893"/>
                  </a:lnTo>
                  <a:lnTo>
                    <a:pt x="3271233" y="656823"/>
                  </a:lnTo>
                  <a:lnTo>
                    <a:pt x="2936383" y="798490"/>
                  </a:lnTo>
                  <a:lnTo>
                    <a:pt x="2305318" y="0"/>
                  </a:lnTo>
                  <a:lnTo>
                    <a:pt x="437881" y="2575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3893EFE-7281-466C-85AC-EF2247B9D5F0}"/>
                </a:ext>
              </a:extLst>
            </p:cNvPr>
            <p:cNvSpPr/>
            <p:nvPr/>
          </p:nvSpPr>
          <p:spPr>
            <a:xfrm>
              <a:off x="4224270" y="115910"/>
              <a:ext cx="2704564" cy="1300766"/>
            </a:xfrm>
            <a:custGeom>
              <a:avLst/>
              <a:gdLst>
                <a:gd name="connsiteX0" fmla="*/ 103031 w 2704564"/>
                <a:gd name="connsiteY0" fmla="*/ 1300766 h 1300766"/>
                <a:gd name="connsiteX1" fmla="*/ 708338 w 2704564"/>
                <a:gd name="connsiteY1" fmla="*/ 1030310 h 1300766"/>
                <a:gd name="connsiteX2" fmla="*/ 1133341 w 2704564"/>
                <a:gd name="connsiteY2" fmla="*/ 772732 h 1300766"/>
                <a:gd name="connsiteX3" fmla="*/ 2021984 w 2704564"/>
                <a:gd name="connsiteY3" fmla="*/ 772732 h 1300766"/>
                <a:gd name="connsiteX4" fmla="*/ 2704564 w 2704564"/>
                <a:gd name="connsiteY4" fmla="*/ 206062 h 1300766"/>
                <a:gd name="connsiteX5" fmla="*/ 2511381 w 2704564"/>
                <a:gd name="connsiteY5" fmla="*/ 0 h 1300766"/>
                <a:gd name="connsiteX6" fmla="*/ 0 w 2704564"/>
                <a:gd name="connsiteY6" fmla="*/ 360608 h 1300766"/>
                <a:gd name="connsiteX7" fmla="*/ 103031 w 2704564"/>
                <a:gd name="connsiteY7" fmla="*/ 1300766 h 130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4564" h="1300766">
                  <a:moveTo>
                    <a:pt x="103031" y="1300766"/>
                  </a:moveTo>
                  <a:lnTo>
                    <a:pt x="708338" y="1030310"/>
                  </a:lnTo>
                  <a:lnTo>
                    <a:pt x="1133341" y="772732"/>
                  </a:lnTo>
                  <a:lnTo>
                    <a:pt x="2021984" y="772732"/>
                  </a:lnTo>
                  <a:lnTo>
                    <a:pt x="2704564" y="206062"/>
                  </a:lnTo>
                  <a:lnTo>
                    <a:pt x="2511381" y="0"/>
                  </a:lnTo>
                  <a:lnTo>
                    <a:pt x="0" y="360608"/>
                  </a:lnTo>
                  <a:lnTo>
                    <a:pt x="103031" y="13007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5227135-1A66-47D9-BB12-DDDF04743BF8}"/>
                </a:ext>
              </a:extLst>
            </p:cNvPr>
            <p:cNvSpPr/>
            <p:nvPr/>
          </p:nvSpPr>
          <p:spPr>
            <a:xfrm>
              <a:off x="5615189" y="1262130"/>
              <a:ext cx="1815921" cy="1584101"/>
            </a:xfrm>
            <a:custGeom>
              <a:avLst/>
              <a:gdLst>
                <a:gd name="connsiteX0" fmla="*/ 0 w 1815921"/>
                <a:gd name="connsiteY0" fmla="*/ 231819 h 1584101"/>
                <a:gd name="connsiteX1" fmla="*/ 283335 w 1815921"/>
                <a:gd name="connsiteY1" fmla="*/ 682580 h 1584101"/>
                <a:gd name="connsiteX2" fmla="*/ 862884 w 1815921"/>
                <a:gd name="connsiteY2" fmla="*/ 643943 h 1584101"/>
                <a:gd name="connsiteX3" fmla="*/ 1403797 w 1815921"/>
                <a:gd name="connsiteY3" fmla="*/ 1584101 h 1584101"/>
                <a:gd name="connsiteX4" fmla="*/ 1815921 w 1815921"/>
                <a:gd name="connsiteY4" fmla="*/ 1326524 h 1584101"/>
                <a:gd name="connsiteX5" fmla="*/ 1287887 w 1815921"/>
                <a:gd name="connsiteY5" fmla="*/ 231819 h 1584101"/>
                <a:gd name="connsiteX6" fmla="*/ 566670 w 1815921"/>
                <a:gd name="connsiteY6" fmla="*/ 0 h 1584101"/>
                <a:gd name="connsiteX7" fmla="*/ 0 w 1815921"/>
                <a:gd name="connsiteY7" fmla="*/ 231819 h 158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5921" h="1584101">
                  <a:moveTo>
                    <a:pt x="0" y="231819"/>
                  </a:moveTo>
                  <a:lnTo>
                    <a:pt x="283335" y="682580"/>
                  </a:lnTo>
                  <a:lnTo>
                    <a:pt x="862884" y="643943"/>
                  </a:lnTo>
                  <a:lnTo>
                    <a:pt x="1403797" y="1584101"/>
                  </a:lnTo>
                  <a:lnTo>
                    <a:pt x="1815921" y="1326524"/>
                  </a:lnTo>
                  <a:lnTo>
                    <a:pt x="1287887" y="231819"/>
                  </a:lnTo>
                  <a:lnTo>
                    <a:pt x="566670" y="0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ADF6C780-317E-486C-BC72-D8BC7C5BE64D}"/>
                </a:ext>
              </a:extLst>
            </p:cNvPr>
            <p:cNvSpPr/>
            <p:nvPr/>
          </p:nvSpPr>
          <p:spPr>
            <a:xfrm>
              <a:off x="4906851" y="2537138"/>
              <a:ext cx="3387143" cy="3683358"/>
            </a:xfrm>
            <a:custGeom>
              <a:avLst/>
              <a:gdLst>
                <a:gd name="connsiteX0" fmla="*/ 0 w 3387143"/>
                <a:gd name="connsiteY0" fmla="*/ 3451538 h 3683358"/>
                <a:gd name="connsiteX1" fmla="*/ 244698 w 3387143"/>
                <a:gd name="connsiteY1" fmla="*/ 3026535 h 3683358"/>
                <a:gd name="connsiteX2" fmla="*/ 927279 w 3387143"/>
                <a:gd name="connsiteY2" fmla="*/ 3206839 h 3683358"/>
                <a:gd name="connsiteX3" fmla="*/ 1622738 w 3387143"/>
                <a:gd name="connsiteY3" fmla="*/ 2253803 h 3683358"/>
                <a:gd name="connsiteX4" fmla="*/ 1609859 w 3387143"/>
                <a:gd name="connsiteY4" fmla="*/ 1532586 h 3683358"/>
                <a:gd name="connsiteX5" fmla="*/ 2163650 w 3387143"/>
                <a:gd name="connsiteY5" fmla="*/ 978794 h 3683358"/>
                <a:gd name="connsiteX6" fmla="*/ 2936383 w 3387143"/>
                <a:gd name="connsiteY6" fmla="*/ 631065 h 3683358"/>
                <a:gd name="connsiteX7" fmla="*/ 3335628 w 3387143"/>
                <a:gd name="connsiteY7" fmla="*/ 0 h 3683358"/>
                <a:gd name="connsiteX8" fmla="*/ 3387143 w 3387143"/>
                <a:gd name="connsiteY8" fmla="*/ 489397 h 3683358"/>
                <a:gd name="connsiteX9" fmla="*/ 2768957 w 3387143"/>
                <a:gd name="connsiteY9" fmla="*/ 1120462 h 3683358"/>
                <a:gd name="connsiteX10" fmla="*/ 1996225 w 3387143"/>
                <a:gd name="connsiteY10" fmla="*/ 1532586 h 3683358"/>
                <a:gd name="connsiteX11" fmla="*/ 1983346 w 3387143"/>
                <a:gd name="connsiteY11" fmla="*/ 2318197 h 3683358"/>
                <a:gd name="connsiteX12" fmla="*/ 1661374 w 3387143"/>
                <a:gd name="connsiteY12" fmla="*/ 3039414 h 3683358"/>
                <a:gd name="connsiteX13" fmla="*/ 1287887 w 3387143"/>
                <a:gd name="connsiteY13" fmla="*/ 3206839 h 3683358"/>
                <a:gd name="connsiteX14" fmla="*/ 1133341 w 3387143"/>
                <a:gd name="connsiteY14" fmla="*/ 3683358 h 3683358"/>
                <a:gd name="connsiteX15" fmla="*/ 0 w 3387143"/>
                <a:gd name="connsiteY15" fmla="*/ 3451538 h 36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87143" h="3683358">
                  <a:moveTo>
                    <a:pt x="0" y="3451538"/>
                  </a:moveTo>
                  <a:lnTo>
                    <a:pt x="244698" y="3026535"/>
                  </a:lnTo>
                  <a:lnTo>
                    <a:pt x="927279" y="3206839"/>
                  </a:lnTo>
                  <a:lnTo>
                    <a:pt x="1622738" y="2253803"/>
                  </a:lnTo>
                  <a:lnTo>
                    <a:pt x="1609859" y="1532586"/>
                  </a:lnTo>
                  <a:lnTo>
                    <a:pt x="2163650" y="978794"/>
                  </a:lnTo>
                  <a:lnTo>
                    <a:pt x="2936383" y="631065"/>
                  </a:lnTo>
                  <a:lnTo>
                    <a:pt x="3335628" y="0"/>
                  </a:lnTo>
                  <a:lnTo>
                    <a:pt x="3387143" y="489397"/>
                  </a:lnTo>
                  <a:lnTo>
                    <a:pt x="2768957" y="1120462"/>
                  </a:lnTo>
                  <a:lnTo>
                    <a:pt x="1996225" y="1532586"/>
                  </a:lnTo>
                  <a:lnTo>
                    <a:pt x="1983346" y="2318197"/>
                  </a:lnTo>
                  <a:lnTo>
                    <a:pt x="1661374" y="3039414"/>
                  </a:lnTo>
                  <a:lnTo>
                    <a:pt x="1287887" y="3206839"/>
                  </a:lnTo>
                  <a:lnTo>
                    <a:pt x="1133341" y="3683358"/>
                  </a:lnTo>
                  <a:lnTo>
                    <a:pt x="0" y="34515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D1CA324-96DB-4745-AC94-F4FAF2D314BF}"/>
                </a:ext>
              </a:extLst>
            </p:cNvPr>
            <p:cNvSpPr/>
            <p:nvPr/>
          </p:nvSpPr>
          <p:spPr>
            <a:xfrm>
              <a:off x="3657600" y="1970468"/>
              <a:ext cx="1957589" cy="3631842"/>
            </a:xfrm>
            <a:custGeom>
              <a:avLst/>
              <a:gdLst>
                <a:gd name="connsiteX0" fmla="*/ 347730 w 2112135"/>
                <a:gd name="connsiteY0" fmla="*/ 0 h 3631842"/>
                <a:gd name="connsiteX1" fmla="*/ 1352282 w 2112135"/>
                <a:gd name="connsiteY1" fmla="*/ 128788 h 3631842"/>
                <a:gd name="connsiteX2" fmla="*/ 1803042 w 2112135"/>
                <a:gd name="connsiteY2" fmla="*/ 360608 h 3631842"/>
                <a:gd name="connsiteX3" fmla="*/ 2112135 w 2112135"/>
                <a:gd name="connsiteY3" fmla="*/ 1687132 h 3631842"/>
                <a:gd name="connsiteX4" fmla="*/ 1828800 w 2112135"/>
                <a:gd name="connsiteY4" fmla="*/ 1906073 h 3631842"/>
                <a:gd name="connsiteX5" fmla="*/ 1171977 w 2112135"/>
                <a:gd name="connsiteY5" fmla="*/ 2601532 h 3631842"/>
                <a:gd name="connsiteX6" fmla="*/ 837127 w 2112135"/>
                <a:gd name="connsiteY6" fmla="*/ 3541690 h 3631842"/>
                <a:gd name="connsiteX7" fmla="*/ 412124 w 2112135"/>
                <a:gd name="connsiteY7" fmla="*/ 3631842 h 3631842"/>
                <a:gd name="connsiteX8" fmla="*/ 811369 w 2112135"/>
                <a:gd name="connsiteY8" fmla="*/ 2150771 h 3631842"/>
                <a:gd name="connsiteX9" fmla="*/ 1584101 w 2112135"/>
                <a:gd name="connsiteY9" fmla="*/ 1416676 h 3631842"/>
                <a:gd name="connsiteX10" fmla="*/ 1545465 w 2112135"/>
                <a:gd name="connsiteY10" fmla="*/ 746974 h 3631842"/>
                <a:gd name="connsiteX11" fmla="*/ 0 w 2112135"/>
                <a:gd name="connsiteY11" fmla="*/ 360608 h 3631842"/>
                <a:gd name="connsiteX12" fmla="*/ 347730 w 2112135"/>
                <a:gd name="connsiteY12" fmla="*/ 0 h 3631842"/>
                <a:gd name="connsiteX0" fmla="*/ 347730 w 1957589"/>
                <a:gd name="connsiteY0" fmla="*/ 0 h 3631842"/>
                <a:gd name="connsiteX1" fmla="*/ 1352282 w 1957589"/>
                <a:gd name="connsiteY1" fmla="*/ 128788 h 3631842"/>
                <a:gd name="connsiteX2" fmla="*/ 1803042 w 1957589"/>
                <a:gd name="connsiteY2" fmla="*/ 360608 h 3631842"/>
                <a:gd name="connsiteX3" fmla="*/ 1957589 w 1957589"/>
                <a:gd name="connsiteY3" fmla="*/ 1390918 h 3631842"/>
                <a:gd name="connsiteX4" fmla="*/ 1828800 w 1957589"/>
                <a:gd name="connsiteY4" fmla="*/ 1906073 h 3631842"/>
                <a:gd name="connsiteX5" fmla="*/ 1171977 w 1957589"/>
                <a:gd name="connsiteY5" fmla="*/ 2601532 h 3631842"/>
                <a:gd name="connsiteX6" fmla="*/ 837127 w 1957589"/>
                <a:gd name="connsiteY6" fmla="*/ 3541690 h 3631842"/>
                <a:gd name="connsiteX7" fmla="*/ 412124 w 1957589"/>
                <a:gd name="connsiteY7" fmla="*/ 3631842 h 3631842"/>
                <a:gd name="connsiteX8" fmla="*/ 811369 w 1957589"/>
                <a:gd name="connsiteY8" fmla="*/ 2150771 h 3631842"/>
                <a:gd name="connsiteX9" fmla="*/ 1584101 w 1957589"/>
                <a:gd name="connsiteY9" fmla="*/ 1416676 h 3631842"/>
                <a:gd name="connsiteX10" fmla="*/ 1545465 w 1957589"/>
                <a:gd name="connsiteY10" fmla="*/ 746974 h 3631842"/>
                <a:gd name="connsiteX11" fmla="*/ 0 w 1957589"/>
                <a:gd name="connsiteY11" fmla="*/ 360608 h 3631842"/>
                <a:gd name="connsiteX12" fmla="*/ 347730 w 1957589"/>
                <a:gd name="connsiteY12" fmla="*/ 0 h 363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7589" h="3631842">
                  <a:moveTo>
                    <a:pt x="347730" y="0"/>
                  </a:moveTo>
                  <a:lnTo>
                    <a:pt x="1352282" y="128788"/>
                  </a:lnTo>
                  <a:lnTo>
                    <a:pt x="1803042" y="360608"/>
                  </a:lnTo>
                  <a:lnTo>
                    <a:pt x="1957589" y="1390918"/>
                  </a:lnTo>
                  <a:lnTo>
                    <a:pt x="1828800" y="1906073"/>
                  </a:lnTo>
                  <a:lnTo>
                    <a:pt x="1171977" y="2601532"/>
                  </a:lnTo>
                  <a:lnTo>
                    <a:pt x="837127" y="3541690"/>
                  </a:lnTo>
                  <a:lnTo>
                    <a:pt x="412124" y="3631842"/>
                  </a:lnTo>
                  <a:lnTo>
                    <a:pt x="811369" y="2150771"/>
                  </a:lnTo>
                  <a:lnTo>
                    <a:pt x="1584101" y="1416676"/>
                  </a:lnTo>
                  <a:lnTo>
                    <a:pt x="1545465" y="746974"/>
                  </a:lnTo>
                  <a:lnTo>
                    <a:pt x="0" y="360608"/>
                  </a:lnTo>
                  <a:lnTo>
                    <a:pt x="34773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9889974-C7B3-41E0-B053-EA48E0303C99}"/>
                </a:ext>
              </a:extLst>
            </p:cNvPr>
            <p:cNvSpPr/>
            <p:nvPr/>
          </p:nvSpPr>
          <p:spPr>
            <a:xfrm>
              <a:off x="4198512" y="21250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A2C3A9D-2847-4FC0-9910-9038111A1BAC}"/>
                </a:ext>
              </a:extLst>
            </p:cNvPr>
            <p:cNvSpPr/>
            <p:nvPr/>
          </p:nvSpPr>
          <p:spPr>
            <a:xfrm>
              <a:off x="4556974" y="223448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B15243E-CD97-4D46-9670-843799AE4C4B}"/>
                </a:ext>
              </a:extLst>
            </p:cNvPr>
            <p:cNvSpPr/>
            <p:nvPr/>
          </p:nvSpPr>
          <p:spPr>
            <a:xfrm>
              <a:off x="5082859" y="23439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9A68AAA-0569-4015-B6C0-EA58CDE40C1B}"/>
                </a:ext>
              </a:extLst>
            </p:cNvPr>
            <p:cNvSpPr/>
            <p:nvPr/>
          </p:nvSpPr>
          <p:spPr>
            <a:xfrm>
              <a:off x="5301800" y="27796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8864EC6-B539-4F4C-A5AF-070A08EFF8E9}"/>
                </a:ext>
              </a:extLst>
            </p:cNvPr>
            <p:cNvSpPr/>
            <p:nvPr/>
          </p:nvSpPr>
          <p:spPr>
            <a:xfrm>
              <a:off x="5286766" y="341884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3436A18-647E-44C3-80DD-677C6C99150D}"/>
                </a:ext>
              </a:extLst>
            </p:cNvPr>
            <p:cNvSpPr/>
            <p:nvPr/>
          </p:nvSpPr>
          <p:spPr>
            <a:xfrm>
              <a:off x="5033487" y="374882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202DA74-70DA-4748-9EAC-46A013B4C608}"/>
                </a:ext>
              </a:extLst>
            </p:cNvPr>
            <p:cNvSpPr/>
            <p:nvPr/>
          </p:nvSpPr>
          <p:spPr>
            <a:xfrm>
              <a:off x="4666444" y="41856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15046F2-080F-4FCE-9E37-54668A62CC49}"/>
                </a:ext>
              </a:extLst>
            </p:cNvPr>
            <p:cNvSpPr/>
            <p:nvPr/>
          </p:nvSpPr>
          <p:spPr>
            <a:xfrm>
              <a:off x="4385252" y="481777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7C7783-D4ED-4649-B3FA-7092D5372EFC}"/>
                </a:ext>
              </a:extLst>
            </p:cNvPr>
            <p:cNvSpPr/>
            <p:nvPr/>
          </p:nvSpPr>
          <p:spPr>
            <a:xfrm>
              <a:off x="4462525" y="90795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98546BE-9C17-4AAC-BDDC-198270F04740}"/>
                </a:ext>
              </a:extLst>
            </p:cNvPr>
            <p:cNvSpPr/>
            <p:nvPr/>
          </p:nvSpPr>
          <p:spPr>
            <a:xfrm>
              <a:off x="4487211" y="5165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14B3175-316E-4330-91C0-062093B06DD2}"/>
                </a:ext>
              </a:extLst>
            </p:cNvPr>
            <p:cNvSpPr/>
            <p:nvPr/>
          </p:nvSpPr>
          <p:spPr>
            <a:xfrm>
              <a:off x="4924016" y="611744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CF336C3-06CE-4193-B6E9-161EA234A832}"/>
                </a:ext>
              </a:extLst>
            </p:cNvPr>
            <p:cNvSpPr/>
            <p:nvPr/>
          </p:nvSpPr>
          <p:spPr>
            <a:xfrm>
              <a:off x="5411269" y="49583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9009BC-EAB3-474B-BC65-39EEBB3FA6F0}"/>
                </a:ext>
              </a:extLst>
            </p:cNvPr>
            <p:cNvSpPr/>
            <p:nvPr/>
          </p:nvSpPr>
          <p:spPr>
            <a:xfrm>
              <a:off x="6096000" y="6117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6233B63-E672-4AE1-B446-A58A2ADFD57C}"/>
                </a:ext>
              </a:extLst>
            </p:cNvPr>
            <p:cNvSpPr/>
            <p:nvPr/>
          </p:nvSpPr>
          <p:spPr>
            <a:xfrm>
              <a:off x="6342851" y="29764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A0C0A3F-6752-4D23-9110-30D3838D0259}"/>
                </a:ext>
              </a:extLst>
            </p:cNvPr>
            <p:cNvSpPr/>
            <p:nvPr/>
          </p:nvSpPr>
          <p:spPr>
            <a:xfrm>
              <a:off x="5761143" y="14392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FC9F8A3-A119-423F-8168-6EF0121BEDF7}"/>
                </a:ext>
              </a:extLst>
            </p:cNvPr>
            <p:cNvSpPr/>
            <p:nvPr/>
          </p:nvSpPr>
          <p:spPr>
            <a:xfrm>
              <a:off x="6452321" y="152292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B9004E9-168C-46AE-9BED-FF2B57A289E3}"/>
                </a:ext>
              </a:extLst>
            </p:cNvPr>
            <p:cNvSpPr/>
            <p:nvPr/>
          </p:nvSpPr>
          <p:spPr>
            <a:xfrm>
              <a:off x="6811268" y="191250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6B66695-6CCC-40FB-AF80-B46705A45E06}"/>
                </a:ext>
              </a:extLst>
            </p:cNvPr>
            <p:cNvSpPr/>
            <p:nvPr/>
          </p:nvSpPr>
          <p:spPr>
            <a:xfrm>
              <a:off x="6966388" y="243302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0117FDA-230C-4A99-8AF9-FA0694F3788C}"/>
                </a:ext>
              </a:extLst>
            </p:cNvPr>
            <p:cNvSpPr/>
            <p:nvPr/>
          </p:nvSpPr>
          <p:spPr>
            <a:xfrm>
              <a:off x="7185328" y="3480021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DB6C786-FD17-4FF0-9F77-6E444F7803DE}"/>
                </a:ext>
              </a:extLst>
            </p:cNvPr>
            <p:cNvSpPr/>
            <p:nvPr/>
          </p:nvSpPr>
          <p:spPr>
            <a:xfrm>
              <a:off x="6669108" y="428204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7C84104-ECF7-43DF-94B7-88E847EB91E4}"/>
                </a:ext>
              </a:extLst>
            </p:cNvPr>
            <p:cNvSpPr/>
            <p:nvPr/>
          </p:nvSpPr>
          <p:spPr>
            <a:xfrm>
              <a:off x="6452321" y="509574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1D55F41-BC21-4B99-BD68-1F09BA216969}"/>
                </a:ext>
              </a:extLst>
            </p:cNvPr>
            <p:cNvSpPr/>
            <p:nvPr/>
          </p:nvSpPr>
          <p:spPr>
            <a:xfrm>
              <a:off x="6031058" y="549283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83E1BE4-3E0D-4EDA-9216-5D7C262588EB}"/>
                </a:ext>
              </a:extLst>
            </p:cNvPr>
            <p:cNvSpPr/>
            <p:nvPr/>
          </p:nvSpPr>
          <p:spPr>
            <a:xfrm>
              <a:off x="5411268" y="58051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82D7998-BF11-4D83-9AD7-6D83B83C5F22}"/>
                </a:ext>
              </a:extLst>
            </p:cNvPr>
            <p:cNvSpPr/>
            <p:nvPr/>
          </p:nvSpPr>
          <p:spPr>
            <a:xfrm>
              <a:off x="5086073" y="573110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7FADF76-1C16-473C-ABCD-E827C9314107}"/>
                </a:ext>
              </a:extLst>
            </p:cNvPr>
            <p:cNvSpPr/>
            <p:nvPr/>
          </p:nvSpPr>
          <p:spPr>
            <a:xfrm>
              <a:off x="5939305" y="2514600"/>
              <a:ext cx="566670" cy="450760"/>
            </a:xfrm>
            <a:custGeom>
              <a:avLst/>
              <a:gdLst>
                <a:gd name="connsiteX0" fmla="*/ 0 w 566670"/>
                <a:gd name="connsiteY0" fmla="*/ 128788 h 450760"/>
                <a:gd name="connsiteX1" fmla="*/ 128788 w 566670"/>
                <a:gd name="connsiteY1" fmla="*/ 450760 h 450760"/>
                <a:gd name="connsiteX2" fmla="*/ 540912 w 566670"/>
                <a:gd name="connsiteY2" fmla="*/ 347729 h 450760"/>
                <a:gd name="connsiteX3" fmla="*/ 566670 w 566670"/>
                <a:gd name="connsiteY3" fmla="*/ 180304 h 450760"/>
                <a:gd name="connsiteX4" fmla="*/ 399245 w 566670"/>
                <a:gd name="connsiteY4" fmla="*/ 0 h 450760"/>
                <a:gd name="connsiteX5" fmla="*/ 0 w 566670"/>
                <a:gd name="connsiteY5" fmla="*/ 128788 h 45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670" h="450760">
                  <a:moveTo>
                    <a:pt x="0" y="128788"/>
                  </a:moveTo>
                  <a:lnTo>
                    <a:pt x="128788" y="450760"/>
                  </a:lnTo>
                  <a:lnTo>
                    <a:pt x="540912" y="347729"/>
                  </a:lnTo>
                  <a:lnTo>
                    <a:pt x="566670" y="180304"/>
                  </a:lnTo>
                  <a:lnTo>
                    <a:pt x="399245" y="0"/>
                  </a:lnTo>
                  <a:lnTo>
                    <a:pt x="0" y="1287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83AF0BC-AB5F-45D5-B844-51829EDAD910}"/>
                </a:ext>
              </a:extLst>
            </p:cNvPr>
            <p:cNvSpPr/>
            <p:nvPr/>
          </p:nvSpPr>
          <p:spPr>
            <a:xfrm>
              <a:off x="5087155" y="3400023"/>
              <a:ext cx="1184856" cy="1815921"/>
            </a:xfrm>
            <a:custGeom>
              <a:avLst/>
              <a:gdLst>
                <a:gd name="connsiteX0" fmla="*/ 1081825 w 1184856"/>
                <a:gd name="connsiteY0" fmla="*/ 0 h 1815921"/>
                <a:gd name="connsiteX1" fmla="*/ 1184856 w 1184856"/>
                <a:gd name="connsiteY1" fmla="*/ 231819 h 1815921"/>
                <a:gd name="connsiteX2" fmla="*/ 1120462 w 1184856"/>
                <a:gd name="connsiteY2" fmla="*/ 489397 h 1815921"/>
                <a:gd name="connsiteX3" fmla="*/ 1107583 w 1184856"/>
                <a:gd name="connsiteY3" fmla="*/ 785611 h 1815921"/>
                <a:gd name="connsiteX4" fmla="*/ 978794 w 1184856"/>
                <a:gd name="connsiteY4" fmla="*/ 1184856 h 1815921"/>
                <a:gd name="connsiteX5" fmla="*/ 682580 w 1184856"/>
                <a:gd name="connsiteY5" fmla="*/ 1712890 h 1815921"/>
                <a:gd name="connsiteX6" fmla="*/ 283335 w 1184856"/>
                <a:gd name="connsiteY6" fmla="*/ 1815921 h 1815921"/>
                <a:gd name="connsiteX7" fmla="*/ 0 w 1184856"/>
                <a:gd name="connsiteY7" fmla="*/ 1738647 h 1815921"/>
                <a:gd name="connsiteX8" fmla="*/ 154546 w 1184856"/>
                <a:gd name="connsiteY8" fmla="*/ 1429554 h 1815921"/>
                <a:gd name="connsiteX9" fmla="*/ 360608 w 1184856"/>
                <a:gd name="connsiteY9" fmla="*/ 1365160 h 1815921"/>
                <a:gd name="connsiteX10" fmla="*/ 528034 w 1184856"/>
                <a:gd name="connsiteY10" fmla="*/ 1416676 h 1815921"/>
                <a:gd name="connsiteX11" fmla="*/ 695459 w 1184856"/>
                <a:gd name="connsiteY11" fmla="*/ 1068946 h 1815921"/>
                <a:gd name="connsiteX12" fmla="*/ 824248 w 1184856"/>
                <a:gd name="connsiteY12" fmla="*/ 553791 h 1815921"/>
                <a:gd name="connsiteX13" fmla="*/ 1043189 w 1184856"/>
                <a:gd name="connsiteY13" fmla="*/ 38636 h 1815921"/>
                <a:gd name="connsiteX14" fmla="*/ 1081825 w 1184856"/>
                <a:gd name="connsiteY14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4856" h="1815921">
                  <a:moveTo>
                    <a:pt x="1081825" y="0"/>
                  </a:moveTo>
                  <a:lnTo>
                    <a:pt x="1184856" y="231819"/>
                  </a:lnTo>
                  <a:lnTo>
                    <a:pt x="1120462" y="489397"/>
                  </a:lnTo>
                  <a:lnTo>
                    <a:pt x="1107583" y="785611"/>
                  </a:lnTo>
                  <a:lnTo>
                    <a:pt x="978794" y="1184856"/>
                  </a:lnTo>
                  <a:lnTo>
                    <a:pt x="682580" y="1712890"/>
                  </a:lnTo>
                  <a:lnTo>
                    <a:pt x="283335" y="1815921"/>
                  </a:lnTo>
                  <a:lnTo>
                    <a:pt x="0" y="1738647"/>
                  </a:lnTo>
                  <a:lnTo>
                    <a:pt x="154546" y="1429554"/>
                  </a:lnTo>
                  <a:lnTo>
                    <a:pt x="360608" y="1365160"/>
                  </a:lnTo>
                  <a:lnTo>
                    <a:pt x="528034" y="1416676"/>
                  </a:lnTo>
                  <a:lnTo>
                    <a:pt x="695459" y="1068946"/>
                  </a:lnTo>
                  <a:lnTo>
                    <a:pt x="824248" y="553791"/>
                  </a:lnTo>
                  <a:lnTo>
                    <a:pt x="1043189" y="38636"/>
                  </a:lnTo>
                  <a:lnTo>
                    <a:pt x="1081825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FA5495-0170-49BC-8747-AD8AE82A28F4}"/>
              </a:ext>
            </a:extLst>
          </p:cNvPr>
          <p:cNvSpPr/>
          <p:nvPr/>
        </p:nvSpPr>
        <p:spPr>
          <a:xfrm rot="18789320">
            <a:off x="7918118" y="3908248"/>
            <a:ext cx="400724" cy="1834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E5CABF-EE18-4817-A0B3-359DA48625BA}"/>
              </a:ext>
            </a:extLst>
          </p:cNvPr>
          <p:cNvSpPr/>
          <p:nvPr/>
        </p:nvSpPr>
        <p:spPr>
          <a:xfrm rot="2563431">
            <a:off x="8662404" y="3878718"/>
            <a:ext cx="400724" cy="1834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2F24D1-DC89-4FD8-BC95-D886B0073A2F}"/>
              </a:ext>
            </a:extLst>
          </p:cNvPr>
          <p:cNvSpPr/>
          <p:nvPr/>
        </p:nvSpPr>
        <p:spPr>
          <a:xfrm>
            <a:off x="8312701" y="4253461"/>
            <a:ext cx="418882" cy="41888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9C626F-81DD-41A2-8BBC-B0C9C3B65F24}"/>
              </a:ext>
            </a:extLst>
          </p:cNvPr>
          <p:cNvGrpSpPr/>
          <p:nvPr/>
        </p:nvGrpSpPr>
        <p:grpSpPr>
          <a:xfrm>
            <a:off x="528034" y="3058934"/>
            <a:ext cx="2577089" cy="3444897"/>
            <a:chOff x="528034" y="3058934"/>
            <a:chExt cx="2577089" cy="3444897"/>
          </a:xfrm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DC048C15-0F84-4804-AB6F-1E85F2F67D21}"/>
                </a:ext>
              </a:extLst>
            </p:cNvPr>
            <p:cNvSpPr/>
            <p:nvPr/>
          </p:nvSpPr>
          <p:spPr>
            <a:xfrm>
              <a:off x="542228" y="3058934"/>
              <a:ext cx="2562895" cy="3425781"/>
            </a:xfrm>
            <a:custGeom>
              <a:avLst/>
              <a:gdLst>
                <a:gd name="connsiteX0" fmla="*/ 489397 w 2562895"/>
                <a:gd name="connsiteY0" fmla="*/ 1777285 h 3425781"/>
                <a:gd name="connsiteX1" fmla="*/ 1249250 w 2562895"/>
                <a:gd name="connsiteY1" fmla="*/ 3412902 h 3425781"/>
                <a:gd name="connsiteX2" fmla="*/ 1455312 w 2562895"/>
                <a:gd name="connsiteY2" fmla="*/ 3425781 h 3425781"/>
                <a:gd name="connsiteX3" fmla="*/ 1609859 w 2562895"/>
                <a:gd name="connsiteY3" fmla="*/ 3193961 h 3425781"/>
                <a:gd name="connsiteX4" fmla="*/ 1803042 w 2562895"/>
                <a:gd name="connsiteY4" fmla="*/ 3361386 h 3425781"/>
                <a:gd name="connsiteX5" fmla="*/ 2343955 w 2562895"/>
                <a:gd name="connsiteY5" fmla="*/ 2910626 h 3425781"/>
                <a:gd name="connsiteX6" fmla="*/ 2562895 w 2562895"/>
                <a:gd name="connsiteY6" fmla="*/ 1622738 h 3425781"/>
                <a:gd name="connsiteX7" fmla="*/ 2472743 w 2562895"/>
                <a:gd name="connsiteY7" fmla="*/ 296214 h 3425781"/>
                <a:gd name="connsiteX8" fmla="*/ 1468191 w 2562895"/>
                <a:gd name="connsiteY8" fmla="*/ 0 h 3425781"/>
                <a:gd name="connsiteX9" fmla="*/ 631064 w 2562895"/>
                <a:gd name="connsiteY9" fmla="*/ 180305 h 3425781"/>
                <a:gd name="connsiteX10" fmla="*/ 154546 w 2562895"/>
                <a:gd name="connsiteY10" fmla="*/ 502276 h 3425781"/>
                <a:gd name="connsiteX11" fmla="*/ 51515 w 2562895"/>
                <a:gd name="connsiteY11" fmla="*/ 682581 h 3425781"/>
                <a:gd name="connsiteX12" fmla="*/ 0 w 2562895"/>
                <a:gd name="connsiteY12" fmla="*/ 1275009 h 3425781"/>
                <a:gd name="connsiteX13" fmla="*/ 321972 w 2562895"/>
                <a:gd name="connsiteY13" fmla="*/ 1854558 h 3425781"/>
                <a:gd name="connsiteX14" fmla="*/ 489397 w 2562895"/>
                <a:gd name="connsiteY14" fmla="*/ 1777285 h 3425781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55312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90163 w 2562895"/>
                <a:gd name="connsiteY3" fmla="*/ 3026536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596980 h 3271233"/>
                <a:gd name="connsiteX1" fmla="*/ 1068946 w 2562895"/>
                <a:gd name="connsiteY1" fmla="*/ 3271233 h 3271233"/>
                <a:gd name="connsiteX2" fmla="*/ 1532585 w 2562895"/>
                <a:gd name="connsiteY2" fmla="*/ 3168203 h 3271233"/>
                <a:gd name="connsiteX3" fmla="*/ 1790163 w 2562895"/>
                <a:gd name="connsiteY3" fmla="*/ 2846231 h 3271233"/>
                <a:gd name="connsiteX4" fmla="*/ 2021983 w 2562895"/>
                <a:gd name="connsiteY4" fmla="*/ 2833352 h 3271233"/>
                <a:gd name="connsiteX5" fmla="*/ 2343955 w 2562895"/>
                <a:gd name="connsiteY5" fmla="*/ 2730321 h 3271233"/>
                <a:gd name="connsiteX6" fmla="*/ 2562895 w 2562895"/>
                <a:gd name="connsiteY6" fmla="*/ 1442433 h 3271233"/>
                <a:gd name="connsiteX7" fmla="*/ 2472743 w 2562895"/>
                <a:gd name="connsiteY7" fmla="*/ 115909 h 3271233"/>
                <a:gd name="connsiteX8" fmla="*/ 1481070 w 2562895"/>
                <a:gd name="connsiteY8" fmla="*/ 489396 h 3271233"/>
                <a:gd name="connsiteX9" fmla="*/ 631064 w 2562895"/>
                <a:gd name="connsiteY9" fmla="*/ 0 h 3271233"/>
                <a:gd name="connsiteX10" fmla="*/ 154546 w 2562895"/>
                <a:gd name="connsiteY10" fmla="*/ 321971 h 3271233"/>
                <a:gd name="connsiteX11" fmla="*/ 51515 w 2562895"/>
                <a:gd name="connsiteY11" fmla="*/ 502276 h 3271233"/>
                <a:gd name="connsiteX12" fmla="*/ 0 w 2562895"/>
                <a:gd name="connsiteY12" fmla="*/ 1094704 h 3271233"/>
                <a:gd name="connsiteX13" fmla="*/ 321972 w 2562895"/>
                <a:gd name="connsiteY13" fmla="*/ 1674253 h 3271233"/>
                <a:gd name="connsiteX14" fmla="*/ 489397 w 2562895"/>
                <a:gd name="connsiteY14" fmla="*/ 1596980 h 3271233"/>
                <a:gd name="connsiteX0" fmla="*/ 489397 w 2562895"/>
                <a:gd name="connsiteY0" fmla="*/ 1751528 h 3425781"/>
                <a:gd name="connsiteX1" fmla="*/ 1068946 w 2562895"/>
                <a:gd name="connsiteY1" fmla="*/ 3425781 h 3425781"/>
                <a:gd name="connsiteX2" fmla="*/ 1532585 w 2562895"/>
                <a:gd name="connsiteY2" fmla="*/ 3322751 h 3425781"/>
                <a:gd name="connsiteX3" fmla="*/ 1790163 w 2562895"/>
                <a:gd name="connsiteY3" fmla="*/ 3000779 h 3425781"/>
                <a:gd name="connsiteX4" fmla="*/ 2021983 w 2562895"/>
                <a:gd name="connsiteY4" fmla="*/ 2987900 h 3425781"/>
                <a:gd name="connsiteX5" fmla="*/ 2343955 w 2562895"/>
                <a:gd name="connsiteY5" fmla="*/ 2884869 h 3425781"/>
                <a:gd name="connsiteX6" fmla="*/ 2562895 w 2562895"/>
                <a:gd name="connsiteY6" fmla="*/ 1596981 h 3425781"/>
                <a:gd name="connsiteX7" fmla="*/ 2472743 w 2562895"/>
                <a:gd name="connsiteY7" fmla="*/ 270457 h 3425781"/>
                <a:gd name="connsiteX8" fmla="*/ 1468191 w 2562895"/>
                <a:gd name="connsiteY8" fmla="*/ 0 h 3425781"/>
                <a:gd name="connsiteX9" fmla="*/ 631064 w 2562895"/>
                <a:gd name="connsiteY9" fmla="*/ 154548 h 3425781"/>
                <a:gd name="connsiteX10" fmla="*/ 154546 w 2562895"/>
                <a:gd name="connsiteY10" fmla="*/ 476519 h 3425781"/>
                <a:gd name="connsiteX11" fmla="*/ 51515 w 2562895"/>
                <a:gd name="connsiteY11" fmla="*/ 656824 h 3425781"/>
                <a:gd name="connsiteX12" fmla="*/ 0 w 2562895"/>
                <a:gd name="connsiteY12" fmla="*/ 1249252 h 3425781"/>
                <a:gd name="connsiteX13" fmla="*/ 321972 w 2562895"/>
                <a:gd name="connsiteY13" fmla="*/ 1828801 h 3425781"/>
                <a:gd name="connsiteX14" fmla="*/ 489397 w 2562895"/>
                <a:gd name="connsiteY14" fmla="*/ 1751528 h 342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895" h="3425781">
                  <a:moveTo>
                    <a:pt x="489397" y="1751528"/>
                  </a:moveTo>
                  <a:lnTo>
                    <a:pt x="1068946" y="3425781"/>
                  </a:lnTo>
                  <a:lnTo>
                    <a:pt x="1532585" y="3322751"/>
                  </a:lnTo>
                  <a:lnTo>
                    <a:pt x="1790163" y="3000779"/>
                  </a:lnTo>
                  <a:lnTo>
                    <a:pt x="2021983" y="2987900"/>
                  </a:lnTo>
                  <a:lnTo>
                    <a:pt x="2343955" y="2884869"/>
                  </a:lnTo>
                  <a:lnTo>
                    <a:pt x="2562895" y="1596981"/>
                  </a:lnTo>
                  <a:lnTo>
                    <a:pt x="2472743" y="270457"/>
                  </a:lnTo>
                  <a:lnTo>
                    <a:pt x="1468191" y="0"/>
                  </a:lnTo>
                  <a:lnTo>
                    <a:pt x="631064" y="154548"/>
                  </a:lnTo>
                  <a:lnTo>
                    <a:pt x="154546" y="476519"/>
                  </a:lnTo>
                  <a:lnTo>
                    <a:pt x="51515" y="656824"/>
                  </a:lnTo>
                  <a:lnTo>
                    <a:pt x="0" y="1249252"/>
                  </a:lnTo>
                  <a:lnTo>
                    <a:pt x="321972" y="1828801"/>
                  </a:lnTo>
                  <a:lnTo>
                    <a:pt x="489397" y="1751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C241E0D-18FB-4229-8BCD-E7FB23CD2021}"/>
                </a:ext>
              </a:extLst>
            </p:cNvPr>
            <p:cNvSpPr/>
            <p:nvPr/>
          </p:nvSpPr>
          <p:spPr>
            <a:xfrm>
              <a:off x="528034" y="3554569"/>
              <a:ext cx="1584101" cy="2949262"/>
            </a:xfrm>
            <a:custGeom>
              <a:avLst/>
              <a:gdLst>
                <a:gd name="connsiteX0" fmla="*/ 141667 w 1584101"/>
                <a:gd name="connsiteY0" fmla="*/ 0 h 2949262"/>
                <a:gd name="connsiteX1" fmla="*/ 1171977 w 1584101"/>
                <a:gd name="connsiteY1" fmla="*/ 914400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236372 w 1584101"/>
                <a:gd name="connsiteY2" fmla="*/ 1365161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579549 w 1584101"/>
                <a:gd name="connsiteY1" fmla="*/ 270456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352281 w 1584101"/>
                <a:gd name="connsiteY3" fmla="*/ 1828801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4101" h="2949262">
                  <a:moveTo>
                    <a:pt x="141667" y="0"/>
                  </a:moveTo>
                  <a:lnTo>
                    <a:pt x="437882" y="425002"/>
                  </a:lnTo>
                  <a:lnTo>
                    <a:pt x="1043188" y="528034"/>
                  </a:lnTo>
                  <a:cubicBezTo>
                    <a:pt x="1189149" y="880057"/>
                    <a:pt x="575255" y="1605567"/>
                    <a:pt x="1352281" y="1828801"/>
                  </a:cubicBezTo>
                  <a:cubicBezTo>
                    <a:pt x="1116169" y="2477037"/>
                    <a:pt x="1549757" y="2391178"/>
                    <a:pt x="1584101" y="2794716"/>
                  </a:cubicBezTo>
                  <a:lnTo>
                    <a:pt x="1068946" y="2949262"/>
                  </a:lnTo>
                  <a:lnTo>
                    <a:pt x="489397" y="1262130"/>
                  </a:lnTo>
                  <a:lnTo>
                    <a:pt x="334851" y="1326524"/>
                  </a:lnTo>
                  <a:lnTo>
                    <a:pt x="0" y="746975"/>
                  </a:lnTo>
                  <a:lnTo>
                    <a:pt x="77273" y="128789"/>
                  </a:lnTo>
                  <a:lnTo>
                    <a:pt x="14166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126D4070-1CCD-42EE-A301-0679EC23D928}"/>
                </a:ext>
              </a:extLst>
            </p:cNvPr>
            <p:cNvSpPr/>
            <p:nvPr/>
          </p:nvSpPr>
          <p:spPr>
            <a:xfrm>
              <a:off x="1969811" y="3503426"/>
              <a:ext cx="811369" cy="1815921"/>
            </a:xfrm>
            <a:custGeom>
              <a:avLst/>
              <a:gdLst>
                <a:gd name="connsiteX0" fmla="*/ 0 w 811369"/>
                <a:gd name="connsiteY0" fmla="*/ 0 h 1815921"/>
                <a:gd name="connsiteX1" fmla="*/ 90152 w 811369"/>
                <a:gd name="connsiteY1" fmla="*/ 1210614 h 1815921"/>
                <a:gd name="connsiteX2" fmla="*/ 450761 w 811369"/>
                <a:gd name="connsiteY2" fmla="*/ 1815921 h 1815921"/>
                <a:gd name="connsiteX3" fmla="*/ 811369 w 811369"/>
                <a:gd name="connsiteY3" fmla="*/ 1107583 h 1815921"/>
                <a:gd name="connsiteX4" fmla="*/ 476518 w 811369"/>
                <a:gd name="connsiteY4" fmla="*/ 90152 h 1815921"/>
                <a:gd name="connsiteX5" fmla="*/ 0 w 811369"/>
                <a:gd name="connsiteY5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369" h="1815921">
                  <a:moveTo>
                    <a:pt x="0" y="0"/>
                  </a:moveTo>
                  <a:lnTo>
                    <a:pt x="90152" y="1210614"/>
                  </a:lnTo>
                  <a:lnTo>
                    <a:pt x="450761" y="1815921"/>
                  </a:lnTo>
                  <a:lnTo>
                    <a:pt x="811369" y="1107583"/>
                  </a:lnTo>
                  <a:lnTo>
                    <a:pt x="476518" y="90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9D80F71-1406-4B18-B5C3-1D649F6706E7}"/>
                </a:ext>
              </a:extLst>
            </p:cNvPr>
            <p:cNvSpPr/>
            <p:nvPr/>
          </p:nvSpPr>
          <p:spPr>
            <a:xfrm>
              <a:off x="2111868" y="3650351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DFE3FBD-E983-4FA9-9B6A-B7D4F9C6EF06}"/>
                </a:ext>
              </a:extLst>
            </p:cNvPr>
            <p:cNvSpPr/>
            <p:nvPr/>
          </p:nvSpPr>
          <p:spPr>
            <a:xfrm>
              <a:off x="2129096" y="4161920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2D6329E-E08F-4EB7-84F5-7AC481FBBFD5}"/>
                </a:ext>
              </a:extLst>
            </p:cNvPr>
            <p:cNvSpPr/>
            <p:nvPr/>
          </p:nvSpPr>
          <p:spPr>
            <a:xfrm>
              <a:off x="2307647" y="4621339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CE49BF1-DF4E-4B12-AD71-F32AA827883B}"/>
              </a:ext>
            </a:extLst>
          </p:cNvPr>
          <p:cNvGrpSpPr/>
          <p:nvPr/>
        </p:nvGrpSpPr>
        <p:grpSpPr>
          <a:xfrm>
            <a:off x="7484968" y="991641"/>
            <a:ext cx="2846231" cy="1828800"/>
            <a:chOff x="7484968" y="991641"/>
            <a:chExt cx="2846231" cy="1828800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89ACBA5-E47F-43DC-9A75-32033CAEE13D}"/>
                </a:ext>
              </a:extLst>
            </p:cNvPr>
            <p:cNvSpPr/>
            <p:nvPr/>
          </p:nvSpPr>
          <p:spPr>
            <a:xfrm>
              <a:off x="7484968" y="991641"/>
              <a:ext cx="2846231" cy="182880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6231" h="1828800">
                  <a:moveTo>
                    <a:pt x="193183" y="425003"/>
                  </a:moveTo>
                  <a:lnTo>
                    <a:pt x="0" y="798491"/>
                  </a:lnTo>
                  <a:lnTo>
                    <a:pt x="115909" y="1210614"/>
                  </a:lnTo>
                  <a:lnTo>
                    <a:pt x="270456" y="1609859"/>
                  </a:lnTo>
                  <a:lnTo>
                    <a:pt x="618186" y="1828800"/>
                  </a:lnTo>
                  <a:lnTo>
                    <a:pt x="2137893" y="1648496"/>
                  </a:lnTo>
                  <a:lnTo>
                    <a:pt x="2305318" y="1081826"/>
                  </a:lnTo>
                  <a:lnTo>
                    <a:pt x="2846231" y="656823"/>
                  </a:lnTo>
                  <a:lnTo>
                    <a:pt x="2794715" y="386367"/>
                  </a:lnTo>
                  <a:cubicBezTo>
                    <a:pt x="2639528" y="316606"/>
                    <a:pt x="2883587" y="298361"/>
                    <a:pt x="2728400" y="228600"/>
                  </a:cubicBezTo>
                  <a:lnTo>
                    <a:pt x="1841678" y="0"/>
                  </a:lnTo>
                  <a:lnTo>
                    <a:pt x="1622738" y="128789"/>
                  </a:lnTo>
                  <a:lnTo>
                    <a:pt x="193183" y="425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B83AB81-6A2D-4D50-AE1C-D1CD412F609B}"/>
                </a:ext>
              </a:extLst>
            </p:cNvPr>
            <p:cNvSpPr/>
            <p:nvPr/>
          </p:nvSpPr>
          <p:spPr>
            <a:xfrm>
              <a:off x="8564451" y="1545465"/>
              <a:ext cx="901521" cy="643943"/>
            </a:xfrm>
            <a:custGeom>
              <a:avLst/>
              <a:gdLst>
                <a:gd name="connsiteX0" fmla="*/ 373487 w 901521"/>
                <a:gd name="connsiteY0" fmla="*/ 115910 h 643943"/>
                <a:gd name="connsiteX1" fmla="*/ 373487 w 901521"/>
                <a:gd name="connsiteY1" fmla="*/ 115910 h 643943"/>
                <a:gd name="connsiteX2" fmla="*/ 0 w 901521"/>
                <a:gd name="connsiteY2" fmla="*/ 373487 h 643943"/>
                <a:gd name="connsiteX3" fmla="*/ 128788 w 901521"/>
                <a:gd name="connsiteY3" fmla="*/ 631065 h 643943"/>
                <a:gd name="connsiteX4" fmla="*/ 618186 w 901521"/>
                <a:gd name="connsiteY4" fmla="*/ 643943 h 643943"/>
                <a:gd name="connsiteX5" fmla="*/ 901521 w 901521"/>
                <a:gd name="connsiteY5" fmla="*/ 283335 h 643943"/>
                <a:gd name="connsiteX6" fmla="*/ 798490 w 901521"/>
                <a:gd name="connsiteY6" fmla="*/ 0 h 643943"/>
                <a:gd name="connsiteX7" fmla="*/ 373487 w 901521"/>
                <a:gd name="connsiteY7" fmla="*/ 115910 h 6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521" h="643943">
                  <a:moveTo>
                    <a:pt x="373487" y="115910"/>
                  </a:moveTo>
                  <a:lnTo>
                    <a:pt x="373487" y="115910"/>
                  </a:lnTo>
                  <a:lnTo>
                    <a:pt x="0" y="373487"/>
                  </a:lnTo>
                  <a:lnTo>
                    <a:pt x="128788" y="631065"/>
                  </a:lnTo>
                  <a:lnTo>
                    <a:pt x="618186" y="643943"/>
                  </a:lnTo>
                  <a:lnTo>
                    <a:pt x="901521" y="283335"/>
                  </a:lnTo>
                  <a:lnTo>
                    <a:pt x="798490" y="0"/>
                  </a:lnTo>
                  <a:lnTo>
                    <a:pt x="373487" y="1159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4816B924-4916-47E2-A061-F361D3500F5B}"/>
                </a:ext>
              </a:extLst>
            </p:cNvPr>
            <p:cNvSpPr/>
            <p:nvPr/>
          </p:nvSpPr>
          <p:spPr>
            <a:xfrm>
              <a:off x="8118480" y="1927021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4CDCA231-5126-428D-80EC-F8C411CB59A5}"/>
                </a:ext>
              </a:extLst>
            </p:cNvPr>
            <p:cNvSpPr/>
            <p:nvPr/>
          </p:nvSpPr>
          <p:spPr>
            <a:xfrm>
              <a:off x="7739786" y="1845159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2CF462A3-89C5-4E28-AFC2-7B7F04CE64F5}"/>
              </a:ext>
            </a:extLst>
          </p:cNvPr>
          <p:cNvSpPr/>
          <p:nvPr/>
        </p:nvSpPr>
        <p:spPr>
          <a:xfrm>
            <a:off x="1697561" y="277343"/>
            <a:ext cx="1906072" cy="1056067"/>
          </a:xfrm>
          <a:custGeom>
            <a:avLst/>
            <a:gdLst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34095 w 1841678"/>
              <a:gd name="connsiteY6" fmla="*/ 540912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837126 w 1841678"/>
              <a:gd name="connsiteY7" fmla="*/ 0 h 1056067"/>
              <a:gd name="connsiteX8" fmla="*/ 1841678 w 1841678"/>
              <a:gd name="connsiteY8" fmla="*/ 64394 h 1056067"/>
              <a:gd name="connsiteX0" fmla="*/ 1906072 w 1906072"/>
              <a:gd name="connsiteY0" fmla="*/ 38636 h 1056067"/>
              <a:gd name="connsiteX1" fmla="*/ 1365160 w 1906072"/>
              <a:gd name="connsiteY1" fmla="*/ 1056067 h 1056067"/>
              <a:gd name="connsiteX2" fmla="*/ 759853 w 1906072"/>
              <a:gd name="connsiteY2" fmla="*/ 901521 h 1056067"/>
              <a:gd name="connsiteX3" fmla="*/ 0 w 1906072"/>
              <a:gd name="connsiteY3" fmla="*/ 1056067 h 1056067"/>
              <a:gd name="connsiteX4" fmla="*/ 347729 w 1906072"/>
              <a:gd name="connsiteY4" fmla="*/ 785611 h 1056067"/>
              <a:gd name="connsiteX5" fmla="*/ 360608 w 1906072"/>
              <a:gd name="connsiteY5" fmla="*/ 502276 h 1056067"/>
              <a:gd name="connsiteX6" fmla="*/ 708337 w 1906072"/>
              <a:gd name="connsiteY6" fmla="*/ 515154 h 1056067"/>
              <a:gd name="connsiteX7" fmla="*/ 837126 w 1906072"/>
              <a:gd name="connsiteY7" fmla="*/ 0 h 1056067"/>
              <a:gd name="connsiteX8" fmla="*/ 1906072 w 1906072"/>
              <a:gd name="connsiteY8" fmla="*/ 38636 h 105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072" h="1056067">
                <a:moveTo>
                  <a:pt x="1906072" y="38636"/>
                </a:moveTo>
                <a:lnTo>
                  <a:pt x="1365160" y="1056067"/>
                </a:lnTo>
                <a:lnTo>
                  <a:pt x="759853" y="901521"/>
                </a:lnTo>
                <a:lnTo>
                  <a:pt x="0" y="1056067"/>
                </a:lnTo>
                <a:lnTo>
                  <a:pt x="347729" y="785611"/>
                </a:lnTo>
                <a:lnTo>
                  <a:pt x="360608" y="502276"/>
                </a:lnTo>
                <a:lnTo>
                  <a:pt x="708337" y="515154"/>
                </a:lnTo>
                <a:lnTo>
                  <a:pt x="837126" y="0"/>
                </a:lnTo>
                <a:lnTo>
                  <a:pt x="1906072" y="386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0543481-4E83-4D5E-BCB3-5331E4DD4750}"/>
              </a:ext>
            </a:extLst>
          </p:cNvPr>
          <p:cNvSpPr/>
          <p:nvPr/>
        </p:nvSpPr>
        <p:spPr>
          <a:xfrm>
            <a:off x="2554371" y="285210"/>
            <a:ext cx="831647" cy="3448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5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80BAE33-9D75-47EB-9D66-066887B4E8C5}"/>
              </a:ext>
            </a:extLst>
          </p:cNvPr>
          <p:cNvGrpSpPr/>
          <p:nvPr/>
        </p:nvGrpSpPr>
        <p:grpSpPr>
          <a:xfrm>
            <a:off x="3917410" y="1108214"/>
            <a:ext cx="3047255" cy="4073386"/>
            <a:chOff x="528034" y="3058934"/>
            <a:chExt cx="2577089" cy="3444897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CC513AF4-A391-41C1-BDE4-A0EF748366C3}"/>
                </a:ext>
              </a:extLst>
            </p:cNvPr>
            <p:cNvSpPr/>
            <p:nvPr/>
          </p:nvSpPr>
          <p:spPr>
            <a:xfrm>
              <a:off x="542228" y="3058934"/>
              <a:ext cx="2562895" cy="3425781"/>
            </a:xfrm>
            <a:custGeom>
              <a:avLst/>
              <a:gdLst>
                <a:gd name="connsiteX0" fmla="*/ 489397 w 2562895"/>
                <a:gd name="connsiteY0" fmla="*/ 1777285 h 3425781"/>
                <a:gd name="connsiteX1" fmla="*/ 1249250 w 2562895"/>
                <a:gd name="connsiteY1" fmla="*/ 3412902 h 3425781"/>
                <a:gd name="connsiteX2" fmla="*/ 1455312 w 2562895"/>
                <a:gd name="connsiteY2" fmla="*/ 3425781 h 3425781"/>
                <a:gd name="connsiteX3" fmla="*/ 1609859 w 2562895"/>
                <a:gd name="connsiteY3" fmla="*/ 3193961 h 3425781"/>
                <a:gd name="connsiteX4" fmla="*/ 1803042 w 2562895"/>
                <a:gd name="connsiteY4" fmla="*/ 3361386 h 3425781"/>
                <a:gd name="connsiteX5" fmla="*/ 2343955 w 2562895"/>
                <a:gd name="connsiteY5" fmla="*/ 2910626 h 3425781"/>
                <a:gd name="connsiteX6" fmla="*/ 2562895 w 2562895"/>
                <a:gd name="connsiteY6" fmla="*/ 1622738 h 3425781"/>
                <a:gd name="connsiteX7" fmla="*/ 2472743 w 2562895"/>
                <a:gd name="connsiteY7" fmla="*/ 296214 h 3425781"/>
                <a:gd name="connsiteX8" fmla="*/ 1468191 w 2562895"/>
                <a:gd name="connsiteY8" fmla="*/ 0 h 3425781"/>
                <a:gd name="connsiteX9" fmla="*/ 631064 w 2562895"/>
                <a:gd name="connsiteY9" fmla="*/ 180305 h 3425781"/>
                <a:gd name="connsiteX10" fmla="*/ 154546 w 2562895"/>
                <a:gd name="connsiteY10" fmla="*/ 502276 h 3425781"/>
                <a:gd name="connsiteX11" fmla="*/ 51515 w 2562895"/>
                <a:gd name="connsiteY11" fmla="*/ 682581 h 3425781"/>
                <a:gd name="connsiteX12" fmla="*/ 0 w 2562895"/>
                <a:gd name="connsiteY12" fmla="*/ 1275009 h 3425781"/>
                <a:gd name="connsiteX13" fmla="*/ 321972 w 2562895"/>
                <a:gd name="connsiteY13" fmla="*/ 1854558 h 3425781"/>
                <a:gd name="connsiteX14" fmla="*/ 489397 w 2562895"/>
                <a:gd name="connsiteY14" fmla="*/ 1777285 h 3425781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55312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90163 w 2562895"/>
                <a:gd name="connsiteY3" fmla="*/ 3026536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596980 h 3271233"/>
                <a:gd name="connsiteX1" fmla="*/ 1068946 w 2562895"/>
                <a:gd name="connsiteY1" fmla="*/ 3271233 h 3271233"/>
                <a:gd name="connsiteX2" fmla="*/ 1532585 w 2562895"/>
                <a:gd name="connsiteY2" fmla="*/ 3168203 h 3271233"/>
                <a:gd name="connsiteX3" fmla="*/ 1790163 w 2562895"/>
                <a:gd name="connsiteY3" fmla="*/ 2846231 h 3271233"/>
                <a:gd name="connsiteX4" fmla="*/ 2021983 w 2562895"/>
                <a:gd name="connsiteY4" fmla="*/ 2833352 h 3271233"/>
                <a:gd name="connsiteX5" fmla="*/ 2343955 w 2562895"/>
                <a:gd name="connsiteY5" fmla="*/ 2730321 h 3271233"/>
                <a:gd name="connsiteX6" fmla="*/ 2562895 w 2562895"/>
                <a:gd name="connsiteY6" fmla="*/ 1442433 h 3271233"/>
                <a:gd name="connsiteX7" fmla="*/ 2472743 w 2562895"/>
                <a:gd name="connsiteY7" fmla="*/ 115909 h 3271233"/>
                <a:gd name="connsiteX8" fmla="*/ 1481070 w 2562895"/>
                <a:gd name="connsiteY8" fmla="*/ 489396 h 3271233"/>
                <a:gd name="connsiteX9" fmla="*/ 631064 w 2562895"/>
                <a:gd name="connsiteY9" fmla="*/ 0 h 3271233"/>
                <a:gd name="connsiteX10" fmla="*/ 154546 w 2562895"/>
                <a:gd name="connsiteY10" fmla="*/ 321971 h 3271233"/>
                <a:gd name="connsiteX11" fmla="*/ 51515 w 2562895"/>
                <a:gd name="connsiteY11" fmla="*/ 502276 h 3271233"/>
                <a:gd name="connsiteX12" fmla="*/ 0 w 2562895"/>
                <a:gd name="connsiteY12" fmla="*/ 1094704 h 3271233"/>
                <a:gd name="connsiteX13" fmla="*/ 321972 w 2562895"/>
                <a:gd name="connsiteY13" fmla="*/ 1674253 h 3271233"/>
                <a:gd name="connsiteX14" fmla="*/ 489397 w 2562895"/>
                <a:gd name="connsiteY14" fmla="*/ 1596980 h 3271233"/>
                <a:gd name="connsiteX0" fmla="*/ 489397 w 2562895"/>
                <a:gd name="connsiteY0" fmla="*/ 1751528 h 3425781"/>
                <a:gd name="connsiteX1" fmla="*/ 1068946 w 2562895"/>
                <a:gd name="connsiteY1" fmla="*/ 3425781 h 3425781"/>
                <a:gd name="connsiteX2" fmla="*/ 1532585 w 2562895"/>
                <a:gd name="connsiteY2" fmla="*/ 3322751 h 3425781"/>
                <a:gd name="connsiteX3" fmla="*/ 1790163 w 2562895"/>
                <a:gd name="connsiteY3" fmla="*/ 3000779 h 3425781"/>
                <a:gd name="connsiteX4" fmla="*/ 2021983 w 2562895"/>
                <a:gd name="connsiteY4" fmla="*/ 2987900 h 3425781"/>
                <a:gd name="connsiteX5" fmla="*/ 2343955 w 2562895"/>
                <a:gd name="connsiteY5" fmla="*/ 2884869 h 3425781"/>
                <a:gd name="connsiteX6" fmla="*/ 2562895 w 2562895"/>
                <a:gd name="connsiteY6" fmla="*/ 1596981 h 3425781"/>
                <a:gd name="connsiteX7" fmla="*/ 2472743 w 2562895"/>
                <a:gd name="connsiteY7" fmla="*/ 270457 h 3425781"/>
                <a:gd name="connsiteX8" fmla="*/ 1468191 w 2562895"/>
                <a:gd name="connsiteY8" fmla="*/ 0 h 3425781"/>
                <a:gd name="connsiteX9" fmla="*/ 631064 w 2562895"/>
                <a:gd name="connsiteY9" fmla="*/ 154548 h 3425781"/>
                <a:gd name="connsiteX10" fmla="*/ 154546 w 2562895"/>
                <a:gd name="connsiteY10" fmla="*/ 476519 h 3425781"/>
                <a:gd name="connsiteX11" fmla="*/ 51515 w 2562895"/>
                <a:gd name="connsiteY11" fmla="*/ 656824 h 3425781"/>
                <a:gd name="connsiteX12" fmla="*/ 0 w 2562895"/>
                <a:gd name="connsiteY12" fmla="*/ 1249252 h 3425781"/>
                <a:gd name="connsiteX13" fmla="*/ 321972 w 2562895"/>
                <a:gd name="connsiteY13" fmla="*/ 1828801 h 3425781"/>
                <a:gd name="connsiteX14" fmla="*/ 489397 w 2562895"/>
                <a:gd name="connsiteY14" fmla="*/ 1751528 h 342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895" h="3425781">
                  <a:moveTo>
                    <a:pt x="489397" y="1751528"/>
                  </a:moveTo>
                  <a:lnTo>
                    <a:pt x="1068946" y="3425781"/>
                  </a:lnTo>
                  <a:lnTo>
                    <a:pt x="1532585" y="3322751"/>
                  </a:lnTo>
                  <a:lnTo>
                    <a:pt x="1790163" y="3000779"/>
                  </a:lnTo>
                  <a:lnTo>
                    <a:pt x="2021983" y="2987900"/>
                  </a:lnTo>
                  <a:lnTo>
                    <a:pt x="2343955" y="2884869"/>
                  </a:lnTo>
                  <a:lnTo>
                    <a:pt x="2562895" y="1596981"/>
                  </a:lnTo>
                  <a:lnTo>
                    <a:pt x="2472743" y="270457"/>
                  </a:lnTo>
                  <a:lnTo>
                    <a:pt x="1468191" y="0"/>
                  </a:lnTo>
                  <a:lnTo>
                    <a:pt x="631064" y="154548"/>
                  </a:lnTo>
                  <a:lnTo>
                    <a:pt x="154546" y="476519"/>
                  </a:lnTo>
                  <a:lnTo>
                    <a:pt x="51515" y="656824"/>
                  </a:lnTo>
                  <a:lnTo>
                    <a:pt x="0" y="1249252"/>
                  </a:lnTo>
                  <a:lnTo>
                    <a:pt x="321972" y="1828801"/>
                  </a:lnTo>
                  <a:lnTo>
                    <a:pt x="489397" y="1751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E437EAE-2ECB-460D-B2CD-14CBF2CC6FEE}"/>
                </a:ext>
              </a:extLst>
            </p:cNvPr>
            <p:cNvSpPr/>
            <p:nvPr/>
          </p:nvSpPr>
          <p:spPr>
            <a:xfrm>
              <a:off x="528034" y="3554569"/>
              <a:ext cx="1584101" cy="2949262"/>
            </a:xfrm>
            <a:custGeom>
              <a:avLst/>
              <a:gdLst>
                <a:gd name="connsiteX0" fmla="*/ 141667 w 1584101"/>
                <a:gd name="connsiteY0" fmla="*/ 0 h 2949262"/>
                <a:gd name="connsiteX1" fmla="*/ 1171977 w 1584101"/>
                <a:gd name="connsiteY1" fmla="*/ 914400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236372 w 1584101"/>
                <a:gd name="connsiteY2" fmla="*/ 1365161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579549 w 1584101"/>
                <a:gd name="connsiteY1" fmla="*/ 270456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352281 w 1584101"/>
                <a:gd name="connsiteY3" fmla="*/ 1828801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4101" h="2949262">
                  <a:moveTo>
                    <a:pt x="141667" y="0"/>
                  </a:moveTo>
                  <a:lnTo>
                    <a:pt x="437882" y="425002"/>
                  </a:lnTo>
                  <a:lnTo>
                    <a:pt x="1043188" y="528034"/>
                  </a:lnTo>
                  <a:cubicBezTo>
                    <a:pt x="1189149" y="880057"/>
                    <a:pt x="575255" y="1605567"/>
                    <a:pt x="1352281" y="1828801"/>
                  </a:cubicBezTo>
                  <a:cubicBezTo>
                    <a:pt x="1116169" y="2477037"/>
                    <a:pt x="1549757" y="2391178"/>
                    <a:pt x="1584101" y="2794716"/>
                  </a:cubicBezTo>
                  <a:lnTo>
                    <a:pt x="1068946" y="2949262"/>
                  </a:lnTo>
                  <a:lnTo>
                    <a:pt x="489397" y="1262130"/>
                  </a:lnTo>
                  <a:lnTo>
                    <a:pt x="334851" y="1326524"/>
                  </a:lnTo>
                  <a:lnTo>
                    <a:pt x="0" y="746975"/>
                  </a:lnTo>
                  <a:lnTo>
                    <a:pt x="77273" y="128789"/>
                  </a:lnTo>
                  <a:lnTo>
                    <a:pt x="14166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A160582-D04E-4B01-BCB3-7E8F5CDFBA86}"/>
                </a:ext>
              </a:extLst>
            </p:cNvPr>
            <p:cNvSpPr/>
            <p:nvPr/>
          </p:nvSpPr>
          <p:spPr>
            <a:xfrm>
              <a:off x="1969811" y="3503426"/>
              <a:ext cx="811369" cy="1815921"/>
            </a:xfrm>
            <a:custGeom>
              <a:avLst/>
              <a:gdLst>
                <a:gd name="connsiteX0" fmla="*/ 0 w 811369"/>
                <a:gd name="connsiteY0" fmla="*/ 0 h 1815921"/>
                <a:gd name="connsiteX1" fmla="*/ 90152 w 811369"/>
                <a:gd name="connsiteY1" fmla="*/ 1210614 h 1815921"/>
                <a:gd name="connsiteX2" fmla="*/ 450761 w 811369"/>
                <a:gd name="connsiteY2" fmla="*/ 1815921 h 1815921"/>
                <a:gd name="connsiteX3" fmla="*/ 811369 w 811369"/>
                <a:gd name="connsiteY3" fmla="*/ 1107583 h 1815921"/>
                <a:gd name="connsiteX4" fmla="*/ 476518 w 811369"/>
                <a:gd name="connsiteY4" fmla="*/ 90152 h 1815921"/>
                <a:gd name="connsiteX5" fmla="*/ 0 w 811369"/>
                <a:gd name="connsiteY5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369" h="1815921">
                  <a:moveTo>
                    <a:pt x="0" y="0"/>
                  </a:moveTo>
                  <a:lnTo>
                    <a:pt x="90152" y="1210614"/>
                  </a:lnTo>
                  <a:lnTo>
                    <a:pt x="450761" y="1815921"/>
                  </a:lnTo>
                  <a:lnTo>
                    <a:pt x="811369" y="1107583"/>
                  </a:lnTo>
                  <a:lnTo>
                    <a:pt x="476518" y="90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A28E4F8-8260-478F-BE1C-076C97296994}"/>
                </a:ext>
              </a:extLst>
            </p:cNvPr>
            <p:cNvSpPr/>
            <p:nvPr/>
          </p:nvSpPr>
          <p:spPr>
            <a:xfrm>
              <a:off x="2111868" y="3650351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4A51E1F-0DCE-434B-9671-D99CA223ACF3}"/>
                </a:ext>
              </a:extLst>
            </p:cNvPr>
            <p:cNvSpPr/>
            <p:nvPr/>
          </p:nvSpPr>
          <p:spPr>
            <a:xfrm>
              <a:off x="2129096" y="4161920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701C5A2-5FCB-4AD2-93C7-41D7FAFABC13}"/>
                </a:ext>
              </a:extLst>
            </p:cNvPr>
            <p:cNvSpPr/>
            <p:nvPr/>
          </p:nvSpPr>
          <p:spPr>
            <a:xfrm>
              <a:off x="2307647" y="4621339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807E45-2CB6-4805-8708-67C542CA348F}"/>
              </a:ext>
            </a:extLst>
          </p:cNvPr>
          <p:cNvSpPr txBox="1"/>
          <p:nvPr/>
        </p:nvSpPr>
        <p:spPr>
          <a:xfrm>
            <a:off x="7595616" y="18075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38852E-9DFB-40CD-8F36-85DD487DAC74}"/>
              </a:ext>
            </a:extLst>
          </p:cNvPr>
          <p:cNvCxnSpPr>
            <a:stCxn id="8" idx="6"/>
            <a:endCxn id="11" idx="1"/>
          </p:cNvCxnSpPr>
          <p:nvPr/>
        </p:nvCxnSpPr>
        <p:spPr>
          <a:xfrm>
            <a:off x="6146093" y="1985476"/>
            <a:ext cx="1449523" cy="6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026E3F-8A5D-4B9A-938A-C0B29B7592DC}"/>
              </a:ext>
            </a:extLst>
          </p:cNvPr>
          <p:cNvCxnSpPr>
            <a:cxnSpLocks/>
          </p:cNvCxnSpPr>
          <p:nvPr/>
        </p:nvCxnSpPr>
        <p:spPr>
          <a:xfrm flipV="1">
            <a:off x="6166464" y="2112501"/>
            <a:ext cx="1385275" cy="477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68C262-3CEE-4B3C-8417-592D0AF0C70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377590" y="2187149"/>
            <a:ext cx="1303370" cy="946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EB6A38-D795-499F-AA7B-2A90B85E0B28}"/>
              </a:ext>
            </a:extLst>
          </p:cNvPr>
          <p:cNvSpPr txBox="1"/>
          <p:nvPr/>
        </p:nvSpPr>
        <p:spPr>
          <a:xfrm>
            <a:off x="2931622" y="32532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50CB1C-04C3-4535-B549-FBA17750711B}"/>
              </a:ext>
            </a:extLst>
          </p:cNvPr>
          <p:cNvSpPr txBox="1"/>
          <p:nvPr/>
        </p:nvSpPr>
        <p:spPr>
          <a:xfrm>
            <a:off x="7545408" y="39616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④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F1835-8181-453C-97C6-6087B5F60645}"/>
              </a:ext>
            </a:extLst>
          </p:cNvPr>
          <p:cNvSpPr txBox="1"/>
          <p:nvPr/>
        </p:nvSpPr>
        <p:spPr>
          <a:xfrm>
            <a:off x="7564416" y="28694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41C7C-B903-4E3C-AF90-1056C3A7DBB8}"/>
              </a:ext>
            </a:extLst>
          </p:cNvPr>
          <p:cNvCxnSpPr>
            <a:stCxn id="6" idx="7"/>
            <a:endCxn id="26" idx="3"/>
          </p:cNvCxnSpPr>
          <p:nvPr/>
        </p:nvCxnSpPr>
        <p:spPr>
          <a:xfrm flipH="1">
            <a:off x="3347120" y="3262809"/>
            <a:ext cx="966232" cy="1751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F553F60-815A-423C-9B67-83AA94F81484}"/>
              </a:ext>
            </a:extLst>
          </p:cNvPr>
          <p:cNvCxnSpPr>
            <a:endCxn id="28" idx="1"/>
          </p:cNvCxnSpPr>
          <p:nvPr/>
        </p:nvCxnSpPr>
        <p:spPr>
          <a:xfrm>
            <a:off x="6377590" y="2869457"/>
            <a:ext cx="1186826" cy="1846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FF27422-54FB-4617-983C-33B732366F9B}"/>
              </a:ext>
            </a:extLst>
          </p:cNvPr>
          <p:cNvCxnSpPr>
            <a:endCxn id="27" idx="1"/>
          </p:cNvCxnSpPr>
          <p:nvPr/>
        </p:nvCxnSpPr>
        <p:spPr>
          <a:xfrm>
            <a:off x="6199643" y="3961638"/>
            <a:ext cx="1345765" cy="1846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5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0274EDA-1E02-4673-B047-C3E515220D7D}"/>
              </a:ext>
            </a:extLst>
          </p:cNvPr>
          <p:cNvGrpSpPr/>
          <p:nvPr/>
        </p:nvGrpSpPr>
        <p:grpSpPr>
          <a:xfrm>
            <a:off x="3290900" y="1137944"/>
            <a:ext cx="5610199" cy="3604743"/>
            <a:chOff x="7484968" y="991641"/>
            <a:chExt cx="2846231" cy="1828800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E48546CD-6057-486F-B118-9F2B85822E46}"/>
                </a:ext>
              </a:extLst>
            </p:cNvPr>
            <p:cNvSpPr/>
            <p:nvPr/>
          </p:nvSpPr>
          <p:spPr>
            <a:xfrm>
              <a:off x="7484968" y="991641"/>
              <a:ext cx="2846231" cy="182880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6231" h="1828800">
                  <a:moveTo>
                    <a:pt x="193183" y="425003"/>
                  </a:moveTo>
                  <a:lnTo>
                    <a:pt x="0" y="798491"/>
                  </a:lnTo>
                  <a:lnTo>
                    <a:pt x="115909" y="1210614"/>
                  </a:lnTo>
                  <a:lnTo>
                    <a:pt x="270456" y="1609859"/>
                  </a:lnTo>
                  <a:lnTo>
                    <a:pt x="618186" y="1828800"/>
                  </a:lnTo>
                  <a:lnTo>
                    <a:pt x="2137893" y="1648496"/>
                  </a:lnTo>
                  <a:lnTo>
                    <a:pt x="2305318" y="1081826"/>
                  </a:lnTo>
                  <a:lnTo>
                    <a:pt x="2846231" y="656823"/>
                  </a:lnTo>
                  <a:lnTo>
                    <a:pt x="2794715" y="386367"/>
                  </a:lnTo>
                  <a:cubicBezTo>
                    <a:pt x="2639528" y="316606"/>
                    <a:pt x="2883587" y="298361"/>
                    <a:pt x="2728400" y="228600"/>
                  </a:cubicBezTo>
                  <a:lnTo>
                    <a:pt x="1841678" y="0"/>
                  </a:lnTo>
                  <a:lnTo>
                    <a:pt x="1622738" y="128789"/>
                  </a:lnTo>
                  <a:lnTo>
                    <a:pt x="193183" y="425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DD5B86C-56B6-48FC-B284-0D76F4E97135}"/>
                </a:ext>
              </a:extLst>
            </p:cNvPr>
            <p:cNvSpPr/>
            <p:nvPr/>
          </p:nvSpPr>
          <p:spPr>
            <a:xfrm>
              <a:off x="8564451" y="1545465"/>
              <a:ext cx="901521" cy="643943"/>
            </a:xfrm>
            <a:custGeom>
              <a:avLst/>
              <a:gdLst>
                <a:gd name="connsiteX0" fmla="*/ 373487 w 901521"/>
                <a:gd name="connsiteY0" fmla="*/ 115910 h 643943"/>
                <a:gd name="connsiteX1" fmla="*/ 373487 w 901521"/>
                <a:gd name="connsiteY1" fmla="*/ 115910 h 643943"/>
                <a:gd name="connsiteX2" fmla="*/ 0 w 901521"/>
                <a:gd name="connsiteY2" fmla="*/ 373487 h 643943"/>
                <a:gd name="connsiteX3" fmla="*/ 128788 w 901521"/>
                <a:gd name="connsiteY3" fmla="*/ 631065 h 643943"/>
                <a:gd name="connsiteX4" fmla="*/ 618186 w 901521"/>
                <a:gd name="connsiteY4" fmla="*/ 643943 h 643943"/>
                <a:gd name="connsiteX5" fmla="*/ 901521 w 901521"/>
                <a:gd name="connsiteY5" fmla="*/ 283335 h 643943"/>
                <a:gd name="connsiteX6" fmla="*/ 798490 w 901521"/>
                <a:gd name="connsiteY6" fmla="*/ 0 h 643943"/>
                <a:gd name="connsiteX7" fmla="*/ 373487 w 901521"/>
                <a:gd name="connsiteY7" fmla="*/ 115910 h 6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521" h="643943">
                  <a:moveTo>
                    <a:pt x="373487" y="115910"/>
                  </a:moveTo>
                  <a:lnTo>
                    <a:pt x="373487" y="115910"/>
                  </a:lnTo>
                  <a:lnTo>
                    <a:pt x="0" y="373487"/>
                  </a:lnTo>
                  <a:lnTo>
                    <a:pt x="128788" y="631065"/>
                  </a:lnTo>
                  <a:lnTo>
                    <a:pt x="618186" y="643943"/>
                  </a:lnTo>
                  <a:lnTo>
                    <a:pt x="901521" y="283335"/>
                  </a:lnTo>
                  <a:lnTo>
                    <a:pt x="798490" y="0"/>
                  </a:lnTo>
                  <a:lnTo>
                    <a:pt x="373487" y="1159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>
              <a:extLst>
                <a:ext uri="{FF2B5EF4-FFF2-40B4-BE49-F238E27FC236}">
                  <a16:creationId xmlns:a16="http://schemas.microsoft.com/office/drawing/2014/main" id="{07CAEDD8-B46D-48B0-B969-B10DE573FD26}"/>
                </a:ext>
              </a:extLst>
            </p:cNvPr>
            <p:cNvSpPr/>
            <p:nvPr/>
          </p:nvSpPr>
          <p:spPr>
            <a:xfrm>
              <a:off x="8118480" y="1927021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>
              <a:extLst>
                <a:ext uri="{FF2B5EF4-FFF2-40B4-BE49-F238E27FC236}">
                  <a16:creationId xmlns:a16="http://schemas.microsoft.com/office/drawing/2014/main" id="{88ABAD7C-AA37-4DEE-B1AB-27FF61AB0B56}"/>
                </a:ext>
              </a:extLst>
            </p:cNvPr>
            <p:cNvSpPr/>
            <p:nvPr/>
          </p:nvSpPr>
          <p:spPr>
            <a:xfrm>
              <a:off x="7739786" y="1845159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77DB326-ABDB-4272-BFBB-D5314EC28EB7}"/>
              </a:ext>
            </a:extLst>
          </p:cNvPr>
          <p:cNvCxnSpPr/>
          <p:nvPr/>
        </p:nvCxnSpPr>
        <p:spPr>
          <a:xfrm>
            <a:off x="6486144" y="3154968"/>
            <a:ext cx="2414955" cy="1732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52C00C-B691-4DDA-8C20-C3C853C2A977}"/>
              </a:ext>
            </a:extLst>
          </p:cNvPr>
          <p:cNvCxnSpPr>
            <a:cxnSpLocks/>
          </p:cNvCxnSpPr>
          <p:nvPr/>
        </p:nvCxnSpPr>
        <p:spPr>
          <a:xfrm flipH="1">
            <a:off x="2569729" y="2981669"/>
            <a:ext cx="1424468" cy="985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20DCC6F-3C6A-4208-87C6-C3C4A7F2C135}"/>
              </a:ext>
            </a:extLst>
          </p:cNvPr>
          <p:cNvCxnSpPr/>
          <p:nvPr/>
        </p:nvCxnSpPr>
        <p:spPr>
          <a:xfrm flipH="1" flipV="1">
            <a:off x="2569729" y="3166909"/>
            <a:ext cx="2170911" cy="74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9440A9-5267-444F-8E02-671B4B3AC5AF}"/>
              </a:ext>
            </a:extLst>
          </p:cNvPr>
          <p:cNvCxnSpPr/>
          <p:nvPr/>
        </p:nvCxnSpPr>
        <p:spPr>
          <a:xfrm>
            <a:off x="7351776" y="1914144"/>
            <a:ext cx="2182368" cy="31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CD4F50-219B-4A09-8978-42440CB39A26}"/>
              </a:ext>
            </a:extLst>
          </p:cNvPr>
          <p:cNvSpPr txBox="1"/>
          <p:nvPr/>
        </p:nvSpPr>
        <p:spPr>
          <a:xfrm>
            <a:off x="9482519" y="20718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4B9DA9-B292-4972-8DEF-74D8F0B7C4B6}"/>
              </a:ext>
            </a:extLst>
          </p:cNvPr>
          <p:cNvSpPr txBox="1"/>
          <p:nvPr/>
        </p:nvSpPr>
        <p:spPr>
          <a:xfrm>
            <a:off x="8881194" y="32042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DEAC51-D67E-45E9-9CE4-F3E35866B9E5}"/>
              </a:ext>
            </a:extLst>
          </p:cNvPr>
          <p:cNvSpPr txBox="1"/>
          <p:nvPr/>
        </p:nvSpPr>
        <p:spPr>
          <a:xfrm>
            <a:off x="2189725" y="2981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9991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51FE54B-EFE8-4B54-A76B-1D2301A8B911}"/>
              </a:ext>
            </a:extLst>
          </p:cNvPr>
          <p:cNvGrpSpPr/>
          <p:nvPr/>
        </p:nvGrpSpPr>
        <p:grpSpPr>
          <a:xfrm>
            <a:off x="4202089" y="457286"/>
            <a:ext cx="3787821" cy="5638714"/>
            <a:chOff x="3631843" y="115910"/>
            <a:chExt cx="4662151" cy="69402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C5C1159-E339-439C-9638-62D714A2F792}"/>
                </a:ext>
              </a:extLst>
            </p:cNvPr>
            <p:cNvSpPr/>
            <p:nvPr/>
          </p:nvSpPr>
          <p:spPr>
            <a:xfrm>
              <a:off x="3631843" y="122796"/>
              <a:ext cx="4658841" cy="6933393"/>
            </a:xfrm>
            <a:custGeom>
              <a:avLst/>
              <a:gdLst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086377 w 3451538"/>
                <a:gd name="connsiteY10" fmla="*/ 3606085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929673 w 3451538"/>
                <a:gd name="connsiteY7" fmla="*/ 4338169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5136658"/>
                <a:gd name="connsiteX1" fmla="*/ 566670 w 3451538"/>
                <a:gd name="connsiteY1" fmla="*/ 1107583 h 5136658"/>
                <a:gd name="connsiteX2" fmla="*/ 0 w 3451538"/>
                <a:gd name="connsiteY2" fmla="*/ 1622738 h 5136658"/>
                <a:gd name="connsiteX3" fmla="*/ 1171977 w 3451538"/>
                <a:gd name="connsiteY3" fmla="*/ 1906073 h 5136658"/>
                <a:gd name="connsiteX4" fmla="*/ 1210614 w 3451538"/>
                <a:gd name="connsiteY4" fmla="*/ 2421228 h 5136658"/>
                <a:gd name="connsiteX5" fmla="*/ 631064 w 3451538"/>
                <a:gd name="connsiteY5" fmla="*/ 2936383 h 5136658"/>
                <a:gd name="connsiteX6" fmla="*/ 11155 w 3451538"/>
                <a:gd name="connsiteY6" fmla="*/ 5136658 h 5136658"/>
                <a:gd name="connsiteX7" fmla="*/ 929673 w 3451538"/>
                <a:gd name="connsiteY7" fmla="*/ 4338169 h 5136658"/>
                <a:gd name="connsiteX8" fmla="*/ 1792938 w 3451538"/>
                <a:gd name="connsiteY8" fmla="*/ 4515552 h 5136658"/>
                <a:gd name="connsiteX9" fmla="*/ 1931831 w 3451538"/>
                <a:gd name="connsiteY9" fmla="*/ 4160930 h 5136658"/>
                <a:gd name="connsiteX10" fmla="*/ 2196972 w 3451538"/>
                <a:gd name="connsiteY10" fmla="*/ 4016867 h 5136658"/>
                <a:gd name="connsiteX11" fmla="*/ 2421228 w 3451538"/>
                <a:gd name="connsiteY11" fmla="*/ 3464417 h 5136658"/>
                <a:gd name="connsiteX12" fmla="*/ 2421228 w 3451538"/>
                <a:gd name="connsiteY12" fmla="*/ 2897747 h 5136658"/>
                <a:gd name="connsiteX13" fmla="*/ 3013656 w 3451538"/>
                <a:gd name="connsiteY13" fmla="*/ 2588654 h 5136658"/>
                <a:gd name="connsiteX14" fmla="*/ 3451538 w 3451538"/>
                <a:gd name="connsiteY14" fmla="*/ 2137893 h 5136658"/>
                <a:gd name="connsiteX15" fmla="*/ 3271233 w 3451538"/>
                <a:gd name="connsiteY15" fmla="*/ 656823 h 5136658"/>
                <a:gd name="connsiteX16" fmla="*/ 2936383 w 3451538"/>
                <a:gd name="connsiteY16" fmla="*/ 798490 h 5136658"/>
                <a:gd name="connsiteX17" fmla="*/ 2305318 w 3451538"/>
                <a:gd name="connsiteY17" fmla="*/ 0 h 5136658"/>
                <a:gd name="connsiteX18" fmla="*/ 437881 w 3451538"/>
                <a:gd name="connsiteY18" fmla="*/ 257578 h 513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51538" h="5136658">
                  <a:moveTo>
                    <a:pt x="437881" y="257578"/>
                  </a:moveTo>
                  <a:lnTo>
                    <a:pt x="566670" y="1107583"/>
                  </a:lnTo>
                  <a:lnTo>
                    <a:pt x="0" y="1622738"/>
                  </a:lnTo>
                  <a:lnTo>
                    <a:pt x="1171977" y="1906073"/>
                  </a:lnTo>
                  <a:lnTo>
                    <a:pt x="1210614" y="2421228"/>
                  </a:lnTo>
                  <a:lnTo>
                    <a:pt x="631064" y="2936383"/>
                  </a:lnTo>
                  <a:lnTo>
                    <a:pt x="11155" y="5136658"/>
                  </a:lnTo>
                  <a:lnTo>
                    <a:pt x="929673" y="4338169"/>
                  </a:lnTo>
                  <a:lnTo>
                    <a:pt x="1792938" y="4515552"/>
                  </a:lnTo>
                  <a:lnTo>
                    <a:pt x="1931831" y="4160930"/>
                  </a:lnTo>
                  <a:lnTo>
                    <a:pt x="2196972" y="4016867"/>
                  </a:lnTo>
                  <a:lnTo>
                    <a:pt x="2421228" y="3464417"/>
                  </a:lnTo>
                  <a:lnTo>
                    <a:pt x="2421228" y="2897747"/>
                  </a:lnTo>
                  <a:lnTo>
                    <a:pt x="3013656" y="2588654"/>
                  </a:lnTo>
                  <a:lnTo>
                    <a:pt x="3451538" y="2137893"/>
                  </a:lnTo>
                  <a:lnTo>
                    <a:pt x="3271233" y="656823"/>
                  </a:lnTo>
                  <a:lnTo>
                    <a:pt x="2936383" y="798490"/>
                  </a:lnTo>
                  <a:lnTo>
                    <a:pt x="2305318" y="0"/>
                  </a:lnTo>
                  <a:lnTo>
                    <a:pt x="437881" y="2575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00A942A-9FDB-4209-AC77-71D3BE51B7B9}"/>
                </a:ext>
              </a:extLst>
            </p:cNvPr>
            <p:cNvSpPr/>
            <p:nvPr/>
          </p:nvSpPr>
          <p:spPr>
            <a:xfrm>
              <a:off x="4224270" y="115910"/>
              <a:ext cx="2704564" cy="1300766"/>
            </a:xfrm>
            <a:custGeom>
              <a:avLst/>
              <a:gdLst>
                <a:gd name="connsiteX0" fmla="*/ 103031 w 2704564"/>
                <a:gd name="connsiteY0" fmla="*/ 1300766 h 1300766"/>
                <a:gd name="connsiteX1" fmla="*/ 708338 w 2704564"/>
                <a:gd name="connsiteY1" fmla="*/ 1030310 h 1300766"/>
                <a:gd name="connsiteX2" fmla="*/ 1133341 w 2704564"/>
                <a:gd name="connsiteY2" fmla="*/ 772732 h 1300766"/>
                <a:gd name="connsiteX3" fmla="*/ 2021984 w 2704564"/>
                <a:gd name="connsiteY3" fmla="*/ 772732 h 1300766"/>
                <a:gd name="connsiteX4" fmla="*/ 2704564 w 2704564"/>
                <a:gd name="connsiteY4" fmla="*/ 206062 h 1300766"/>
                <a:gd name="connsiteX5" fmla="*/ 2511381 w 2704564"/>
                <a:gd name="connsiteY5" fmla="*/ 0 h 1300766"/>
                <a:gd name="connsiteX6" fmla="*/ 0 w 2704564"/>
                <a:gd name="connsiteY6" fmla="*/ 360608 h 1300766"/>
                <a:gd name="connsiteX7" fmla="*/ 103031 w 2704564"/>
                <a:gd name="connsiteY7" fmla="*/ 1300766 h 130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4564" h="1300766">
                  <a:moveTo>
                    <a:pt x="103031" y="1300766"/>
                  </a:moveTo>
                  <a:lnTo>
                    <a:pt x="708338" y="1030310"/>
                  </a:lnTo>
                  <a:lnTo>
                    <a:pt x="1133341" y="772732"/>
                  </a:lnTo>
                  <a:lnTo>
                    <a:pt x="2021984" y="772732"/>
                  </a:lnTo>
                  <a:lnTo>
                    <a:pt x="2704564" y="206062"/>
                  </a:lnTo>
                  <a:lnTo>
                    <a:pt x="2511381" y="0"/>
                  </a:lnTo>
                  <a:lnTo>
                    <a:pt x="0" y="360608"/>
                  </a:lnTo>
                  <a:lnTo>
                    <a:pt x="103031" y="13007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11471CB-691F-4991-AFF8-D4BFBD0C83F0}"/>
                </a:ext>
              </a:extLst>
            </p:cNvPr>
            <p:cNvSpPr/>
            <p:nvPr/>
          </p:nvSpPr>
          <p:spPr>
            <a:xfrm>
              <a:off x="5615189" y="1262130"/>
              <a:ext cx="1815921" cy="1584101"/>
            </a:xfrm>
            <a:custGeom>
              <a:avLst/>
              <a:gdLst>
                <a:gd name="connsiteX0" fmla="*/ 0 w 1815921"/>
                <a:gd name="connsiteY0" fmla="*/ 231819 h 1584101"/>
                <a:gd name="connsiteX1" fmla="*/ 283335 w 1815921"/>
                <a:gd name="connsiteY1" fmla="*/ 682580 h 1584101"/>
                <a:gd name="connsiteX2" fmla="*/ 862884 w 1815921"/>
                <a:gd name="connsiteY2" fmla="*/ 643943 h 1584101"/>
                <a:gd name="connsiteX3" fmla="*/ 1403797 w 1815921"/>
                <a:gd name="connsiteY3" fmla="*/ 1584101 h 1584101"/>
                <a:gd name="connsiteX4" fmla="*/ 1815921 w 1815921"/>
                <a:gd name="connsiteY4" fmla="*/ 1326524 h 1584101"/>
                <a:gd name="connsiteX5" fmla="*/ 1287887 w 1815921"/>
                <a:gd name="connsiteY5" fmla="*/ 231819 h 1584101"/>
                <a:gd name="connsiteX6" fmla="*/ 566670 w 1815921"/>
                <a:gd name="connsiteY6" fmla="*/ 0 h 1584101"/>
                <a:gd name="connsiteX7" fmla="*/ 0 w 1815921"/>
                <a:gd name="connsiteY7" fmla="*/ 231819 h 158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5921" h="1584101">
                  <a:moveTo>
                    <a:pt x="0" y="231819"/>
                  </a:moveTo>
                  <a:lnTo>
                    <a:pt x="283335" y="682580"/>
                  </a:lnTo>
                  <a:lnTo>
                    <a:pt x="862884" y="643943"/>
                  </a:lnTo>
                  <a:lnTo>
                    <a:pt x="1403797" y="1584101"/>
                  </a:lnTo>
                  <a:lnTo>
                    <a:pt x="1815921" y="1326524"/>
                  </a:lnTo>
                  <a:lnTo>
                    <a:pt x="1287887" y="231819"/>
                  </a:lnTo>
                  <a:lnTo>
                    <a:pt x="566670" y="0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3E50B0B-F1DB-4DC1-8D8F-88AA7A15772C}"/>
                </a:ext>
              </a:extLst>
            </p:cNvPr>
            <p:cNvSpPr/>
            <p:nvPr/>
          </p:nvSpPr>
          <p:spPr>
            <a:xfrm>
              <a:off x="4906851" y="2537138"/>
              <a:ext cx="3387143" cy="3683358"/>
            </a:xfrm>
            <a:custGeom>
              <a:avLst/>
              <a:gdLst>
                <a:gd name="connsiteX0" fmla="*/ 0 w 3387143"/>
                <a:gd name="connsiteY0" fmla="*/ 3451538 h 3683358"/>
                <a:gd name="connsiteX1" fmla="*/ 244698 w 3387143"/>
                <a:gd name="connsiteY1" fmla="*/ 3026535 h 3683358"/>
                <a:gd name="connsiteX2" fmla="*/ 927279 w 3387143"/>
                <a:gd name="connsiteY2" fmla="*/ 3206839 h 3683358"/>
                <a:gd name="connsiteX3" fmla="*/ 1622738 w 3387143"/>
                <a:gd name="connsiteY3" fmla="*/ 2253803 h 3683358"/>
                <a:gd name="connsiteX4" fmla="*/ 1609859 w 3387143"/>
                <a:gd name="connsiteY4" fmla="*/ 1532586 h 3683358"/>
                <a:gd name="connsiteX5" fmla="*/ 2163650 w 3387143"/>
                <a:gd name="connsiteY5" fmla="*/ 978794 h 3683358"/>
                <a:gd name="connsiteX6" fmla="*/ 2936383 w 3387143"/>
                <a:gd name="connsiteY6" fmla="*/ 631065 h 3683358"/>
                <a:gd name="connsiteX7" fmla="*/ 3335628 w 3387143"/>
                <a:gd name="connsiteY7" fmla="*/ 0 h 3683358"/>
                <a:gd name="connsiteX8" fmla="*/ 3387143 w 3387143"/>
                <a:gd name="connsiteY8" fmla="*/ 489397 h 3683358"/>
                <a:gd name="connsiteX9" fmla="*/ 2768957 w 3387143"/>
                <a:gd name="connsiteY9" fmla="*/ 1120462 h 3683358"/>
                <a:gd name="connsiteX10" fmla="*/ 1996225 w 3387143"/>
                <a:gd name="connsiteY10" fmla="*/ 1532586 h 3683358"/>
                <a:gd name="connsiteX11" fmla="*/ 1983346 w 3387143"/>
                <a:gd name="connsiteY11" fmla="*/ 2318197 h 3683358"/>
                <a:gd name="connsiteX12" fmla="*/ 1661374 w 3387143"/>
                <a:gd name="connsiteY12" fmla="*/ 3039414 h 3683358"/>
                <a:gd name="connsiteX13" fmla="*/ 1287887 w 3387143"/>
                <a:gd name="connsiteY13" fmla="*/ 3206839 h 3683358"/>
                <a:gd name="connsiteX14" fmla="*/ 1133341 w 3387143"/>
                <a:gd name="connsiteY14" fmla="*/ 3683358 h 3683358"/>
                <a:gd name="connsiteX15" fmla="*/ 0 w 3387143"/>
                <a:gd name="connsiteY15" fmla="*/ 3451538 h 36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87143" h="3683358">
                  <a:moveTo>
                    <a:pt x="0" y="3451538"/>
                  </a:moveTo>
                  <a:lnTo>
                    <a:pt x="244698" y="3026535"/>
                  </a:lnTo>
                  <a:lnTo>
                    <a:pt x="927279" y="3206839"/>
                  </a:lnTo>
                  <a:lnTo>
                    <a:pt x="1622738" y="2253803"/>
                  </a:lnTo>
                  <a:lnTo>
                    <a:pt x="1609859" y="1532586"/>
                  </a:lnTo>
                  <a:lnTo>
                    <a:pt x="2163650" y="978794"/>
                  </a:lnTo>
                  <a:lnTo>
                    <a:pt x="2936383" y="631065"/>
                  </a:lnTo>
                  <a:lnTo>
                    <a:pt x="3335628" y="0"/>
                  </a:lnTo>
                  <a:lnTo>
                    <a:pt x="3387143" y="489397"/>
                  </a:lnTo>
                  <a:lnTo>
                    <a:pt x="2768957" y="1120462"/>
                  </a:lnTo>
                  <a:lnTo>
                    <a:pt x="1996225" y="1532586"/>
                  </a:lnTo>
                  <a:lnTo>
                    <a:pt x="1983346" y="2318197"/>
                  </a:lnTo>
                  <a:lnTo>
                    <a:pt x="1661374" y="3039414"/>
                  </a:lnTo>
                  <a:lnTo>
                    <a:pt x="1287887" y="3206839"/>
                  </a:lnTo>
                  <a:lnTo>
                    <a:pt x="1133341" y="3683358"/>
                  </a:lnTo>
                  <a:lnTo>
                    <a:pt x="0" y="34515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239656D-470B-494F-A4E5-7297DB0D4D9B}"/>
                </a:ext>
              </a:extLst>
            </p:cNvPr>
            <p:cNvSpPr/>
            <p:nvPr/>
          </p:nvSpPr>
          <p:spPr>
            <a:xfrm>
              <a:off x="3657600" y="1970468"/>
              <a:ext cx="1957589" cy="3631842"/>
            </a:xfrm>
            <a:custGeom>
              <a:avLst/>
              <a:gdLst>
                <a:gd name="connsiteX0" fmla="*/ 347730 w 2112135"/>
                <a:gd name="connsiteY0" fmla="*/ 0 h 3631842"/>
                <a:gd name="connsiteX1" fmla="*/ 1352282 w 2112135"/>
                <a:gd name="connsiteY1" fmla="*/ 128788 h 3631842"/>
                <a:gd name="connsiteX2" fmla="*/ 1803042 w 2112135"/>
                <a:gd name="connsiteY2" fmla="*/ 360608 h 3631842"/>
                <a:gd name="connsiteX3" fmla="*/ 2112135 w 2112135"/>
                <a:gd name="connsiteY3" fmla="*/ 1687132 h 3631842"/>
                <a:gd name="connsiteX4" fmla="*/ 1828800 w 2112135"/>
                <a:gd name="connsiteY4" fmla="*/ 1906073 h 3631842"/>
                <a:gd name="connsiteX5" fmla="*/ 1171977 w 2112135"/>
                <a:gd name="connsiteY5" fmla="*/ 2601532 h 3631842"/>
                <a:gd name="connsiteX6" fmla="*/ 837127 w 2112135"/>
                <a:gd name="connsiteY6" fmla="*/ 3541690 h 3631842"/>
                <a:gd name="connsiteX7" fmla="*/ 412124 w 2112135"/>
                <a:gd name="connsiteY7" fmla="*/ 3631842 h 3631842"/>
                <a:gd name="connsiteX8" fmla="*/ 811369 w 2112135"/>
                <a:gd name="connsiteY8" fmla="*/ 2150771 h 3631842"/>
                <a:gd name="connsiteX9" fmla="*/ 1584101 w 2112135"/>
                <a:gd name="connsiteY9" fmla="*/ 1416676 h 3631842"/>
                <a:gd name="connsiteX10" fmla="*/ 1545465 w 2112135"/>
                <a:gd name="connsiteY10" fmla="*/ 746974 h 3631842"/>
                <a:gd name="connsiteX11" fmla="*/ 0 w 2112135"/>
                <a:gd name="connsiteY11" fmla="*/ 360608 h 3631842"/>
                <a:gd name="connsiteX12" fmla="*/ 347730 w 2112135"/>
                <a:gd name="connsiteY12" fmla="*/ 0 h 3631842"/>
                <a:gd name="connsiteX0" fmla="*/ 347730 w 1957589"/>
                <a:gd name="connsiteY0" fmla="*/ 0 h 3631842"/>
                <a:gd name="connsiteX1" fmla="*/ 1352282 w 1957589"/>
                <a:gd name="connsiteY1" fmla="*/ 128788 h 3631842"/>
                <a:gd name="connsiteX2" fmla="*/ 1803042 w 1957589"/>
                <a:gd name="connsiteY2" fmla="*/ 360608 h 3631842"/>
                <a:gd name="connsiteX3" fmla="*/ 1957589 w 1957589"/>
                <a:gd name="connsiteY3" fmla="*/ 1390918 h 3631842"/>
                <a:gd name="connsiteX4" fmla="*/ 1828800 w 1957589"/>
                <a:gd name="connsiteY4" fmla="*/ 1906073 h 3631842"/>
                <a:gd name="connsiteX5" fmla="*/ 1171977 w 1957589"/>
                <a:gd name="connsiteY5" fmla="*/ 2601532 h 3631842"/>
                <a:gd name="connsiteX6" fmla="*/ 837127 w 1957589"/>
                <a:gd name="connsiteY6" fmla="*/ 3541690 h 3631842"/>
                <a:gd name="connsiteX7" fmla="*/ 412124 w 1957589"/>
                <a:gd name="connsiteY7" fmla="*/ 3631842 h 3631842"/>
                <a:gd name="connsiteX8" fmla="*/ 811369 w 1957589"/>
                <a:gd name="connsiteY8" fmla="*/ 2150771 h 3631842"/>
                <a:gd name="connsiteX9" fmla="*/ 1584101 w 1957589"/>
                <a:gd name="connsiteY9" fmla="*/ 1416676 h 3631842"/>
                <a:gd name="connsiteX10" fmla="*/ 1545465 w 1957589"/>
                <a:gd name="connsiteY10" fmla="*/ 746974 h 3631842"/>
                <a:gd name="connsiteX11" fmla="*/ 0 w 1957589"/>
                <a:gd name="connsiteY11" fmla="*/ 360608 h 3631842"/>
                <a:gd name="connsiteX12" fmla="*/ 347730 w 1957589"/>
                <a:gd name="connsiteY12" fmla="*/ 0 h 363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7589" h="3631842">
                  <a:moveTo>
                    <a:pt x="347730" y="0"/>
                  </a:moveTo>
                  <a:lnTo>
                    <a:pt x="1352282" y="128788"/>
                  </a:lnTo>
                  <a:lnTo>
                    <a:pt x="1803042" y="360608"/>
                  </a:lnTo>
                  <a:lnTo>
                    <a:pt x="1957589" y="1390918"/>
                  </a:lnTo>
                  <a:lnTo>
                    <a:pt x="1828800" y="1906073"/>
                  </a:lnTo>
                  <a:lnTo>
                    <a:pt x="1171977" y="2601532"/>
                  </a:lnTo>
                  <a:lnTo>
                    <a:pt x="837127" y="3541690"/>
                  </a:lnTo>
                  <a:lnTo>
                    <a:pt x="412124" y="3631842"/>
                  </a:lnTo>
                  <a:lnTo>
                    <a:pt x="811369" y="2150771"/>
                  </a:lnTo>
                  <a:lnTo>
                    <a:pt x="1584101" y="1416676"/>
                  </a:lnTo>
                  <a:lnTo>
                    <a:pt x="1545465" y="746974"/>
                  </a:lnTo>
                  <a:lnTo>
                    <a:pt x="0" y="360608"/>
                  </a:lnTo>
                  <a:lnTo>
                    <a:pt x="34773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803AA7-0225-41F3-8DB3-CA2229459EB8}"/>
                </a:ext>
              </a:extLst>
            </p:cNvPr>
            <p:cNvSpPr/>
            <p:nvPr/>
          </p:nvSpPr>
          <p:spPr>
            <a:xfrm>
              <a:off x="4198512" y="21250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F9F2CB-9239-461A-AC19-F9E3B7B01D84}"/>
                </a:ext>
              </a:extLst>
            </p:cNvPr>
            <p:cNvSpPr/>
            <p:nvPr/>
          </p:nvSpPr>
          <p:spPr>
            <a:xfrm>
              <a:off x="4556974" y="223448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ED70D76-4536-4D54-83AD-A34233AA1F7D}"/>
                </a:ext>
              </a:extLst>
            </p:cNvPr>
            <p:cNvSpPr/>
            <p:nvPr/>
          </p:nvSpPr>
          <p:spPr>
            <a:xfrm>
              <a:off x="5082859" y="23439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5D43424-A12D-4BEF-B3BC-6D1399BB67FE}"/>
                </a:ext>
              </a:extLst>
            </p:cNvPr>
            <p:cNvSpPr/>
            <p:nvPr/>
          </p:nvSpPr>
          <p:spPr>
            <a:xfrm>
              <a:off x="5301800" y="27796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56334D-F262-4186-9989-A23B455015D2}"/>
                </a:ext>
              </a:extLst>
            </p:cNvPr>
            <p:cNvSpPr/>
            <p:nvPr/>
          </p:nvSpPr>
          <p:spPr>
            <a:xfrm>
              <a:off x="5286766" y="341884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65B6142-9F4F-4E00-B856-9C87AF8D4D83}"/>
                </a:ext>
              </a:extLst>
            </p:cNvPr>
            <p:cNvSpPr/>
            <p:nvPr/>
          </p:nvSpPr>
          <p:spPr>
            <a:xfrm>
              <a:off x="5033487" y="374882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B16D5B1-CBE2-4AE8-A837-EAB57098A2BF}"/>
                </a:ext>
              </a:extLst>
            </p:cNvPr>
            <p:cNvSpPr/>
            <p:nvPr/>
          </p:nvSpPr>
          <p:spPr>
            <a:xfrm>
              <a:off x="4666444" y="41856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9822FB-DDA2-43CD-AED4-5F28FD2A0D7A}"/>
                </a:ext>
              </a:extLst>
            </p:cNvPr>
            <p:cNvSpPr/>
            <p:nvPr/>
          </p:nvSpPr>
          <p:spPr>
            <a:xfrm>
              <a:off x="4385252" y="481777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852A0DF-EDD2-47A6-B8F7-3EC94A8C71CC}"/>
                </a:ext>
              </a:extLst>
            </p:cNvPr>
            <p:cNvSpPr/>
            <p:nvPr/>
          </p:nvSpPr>
          <p:spPr>
            <a:xfrm>
              <a:off x="4462525" y="90795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A70A79-DC5C-4E4D-8122-1AE378ABAE8B}"/>
                </a:ext>
              </a:extLst>
            </p:cNvPr>
            <p:cNvSpPr/>
            <p:nvPr/>
          </p:nvSpPr>
          <p:spPr>
            <a:xfrm>
              <a:off x="4487211" y="5165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9C30A31-C512-49CA-87E9-33C0B48B36E6}"/>
                </a:ext>
              </a:extLst>
            </p:cNvPr>
            <p:cNvSpPr/>
            <p:nvPr/>
          </p:nvSpPr>
          <p:spPr>
            <a:xfrm>
              <a:off x="4924016" y="611744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819B599-02B0-4383-8DC7-E1CDC0786270}"/>
                </a:ext>
              </a:extLst>
            </p:cNvPr>
            <p:cNvSpPr/>
            <p:nvPr/>
          </p:nvSpPr>
          <p:spPr>
            <a:xfrm>
              <a:off x="5411269" y="49583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8508105-EC4F-44E3-9DB7-2358EE6CA828}"/>
                </a:ext>
              </a:extLst>
            </p:cNvPr>
            <p:cNvSpPr/>
            <p:nvPr/>
          </p:nvSpPr>
          <p:spPr>
            <a:xfrm>
              <a:off x="6096000" y="6117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16BBA1E-FBFA-45AE-B3EA-DBF34301D0D6}"/>
                </a:ext>
              </a:extLst>
            </p:cNvPr>
            <p:cNvSpPr/>
            <p:nvPr/>
          </p:nvSpPr>
          <p:spPr>
            <a:xfrm>
              <a:off x="6342851" y="29764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08D1363-F31B-44AE-ABC1-727830B13F2E}"/>
                </a:ext>
              </a:extLst>
            </p:cNvPr>
            <p:cNvSpPr/>
            <p:nvPr/>
          </p:nvSpPr>
          <p:spPr>
            <a:xfrm>
              <a:off x="5761143" y="14392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5C69DC-EAA9-4545-932D-83A84152B7A6}"/>
                </a:ext>
              </a:extLst>
            </p:cNvPr>
            <p:cNvSpPr/>
            <p:nvPr/>
          </p:nvSpPr>
          <p:spPr>
            <a:xfrm>
              <a:off x="6452321" y="152292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430952-69E3-4AF2-ACCD-6094AADE727B}"/>
                </a:ext>
              </a:extLst>
            </p:cNvPr>
            <p:cNvSpPr/>
            <p:nvPr/>
          </p:nvSpPr>
          <p:spPr>
            <a:xfrm>
              <a:off x="6811268" y="191250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FE2DC11-FFC9-49E5-A1FB-E8E173434049}"/>
                </a:ext>
              </a:extLst>
            </p:cNvPr>
            <p:cNvSpPr/>
            <p:nvPr/>
          </p:nvSpPr>
          <p:spPr>
            <a:xfrm>
              <a:off x="6966388" y="243302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D325D4B-186C-48B0-814E-74075A079B47}"/>
                </a:ext>
              </a:extLst>
            </p:cNvPr>
            <p:cNvSpPr/>
            <p:nvPr/>
          </p:nvSpPr>
          <p:spPr>
            <a:xfrm>
              <a:off x="7185328" y="3480021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21E7F3D-92F4-4083-8206-A754D0BBF2A4}"/>
                </a:ext>
              </a:extLst>
            </p:cNvPr>
            <p:cNvSpPr/>
            <p:nvPr/>
          </p:nvSpPr>
          <p:spPr>
            <a:xfrm>
              <a:off x="6669108" y="428204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E738EE-5DA4-4E79-8DD2-AE0544225C15}"/>
                </a:ext>
              </a:extLst>
            </p:cNvPr>
            <p:cNvSpPr/>
            <p:nvPr/>
          </p:nvSpPr>
          <p:spPr>
            <a:xfrm>
              <a:off x="6452321" y="509574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6A29922-2F5A-46E2-A00F-AAB35E2C3D47}"/>
                </a:ext>
              </a:extLst>
            </p:cNvPr>
            <p:cNvSpPr/>
            <p:nvPr/>
          </p:nvSpPr>
          <p:spPr>
            <a:xfrm>
              <a:off x="6031058" y="549283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50659B6-29C7-48C8-B890-CB67469F5562}"/>
                </a:ext>
              </a:extLst>
            </p:cNvPr>
            <p:cNvSpPr/>
            <p:nvPr/>
          </p:nvSpPr>
          <p:spPr>
            <a:xfrm>
              <a:off x="5411268" y="58051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137EF78-316C-4FC7-805A-6A4C2F955A48}"/>
                </a:ext>
              </a:extLst>
            </p:cNvPr>
            <p:cNvSpPr/>
            <p:nvPr/>
          </p:nvSpPr>
          <p:spPr>
            <a:xfrm>
              <a:off x="5086073" y="573110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9B61706-7294-4F30-9114-61D085A909F4}"/>
                </a:ext>
              </a:extLst>
            </p:cNvPr>
            <p:cNvSpPr/>
            <p:nvPr/>
          </p:nvSpPr>
          <p:spPr>
            <a:xfrm>
              <a:off x="5939305" y="2514600"/>
              <a:ext cx="566670" cy="450760"/>
            </a:xfrm>
            <a:custGeom>
              <a:avLst/>
              <a:gdLst>
                <a:gd name="connsiteX0" fmla="*/ 0 w 566670"/>
                <a:gd name="connsiteY0" fmla="*/ 128788 h 450760"/>
                <a:gd name="connsiteX1" fmla="*/ 128788 w 566670"/>
                <a:gd name="connsiteY1" fmla="*/ 450760 h 450760"/>
                <a:gd name="connsiteX2" fmla="*/ 540912 w 566670"/>
                <a:gd name="connsiteY2" fmla="*/ 347729 h 450760"/>
                <a:gd name="connsiteX3" fmla="*/ 566670 w 566670"/>
                <a:gd name="connsiteY3" fmla="*/ 180304 h 450760"/>
                <a:gd name="connsiteX4" fmla="*/ 399245 w 566670"/>
                <a:gd name="connsiteY4" fmla="*/ 0 h 450760"/>
                <a:gd name="connsiteX5" fmla="*/ 0 w 566670"/>
                <a:gd name="connsiteY5" fmla="*/ 128788 h 45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670" h="450760">
                  <a:moveTo>
                    <a:pt x="0" y="128788"/>
                  </a:moveTo>
                  <a:lnTo>
                    <a:pt x="128788" y="450760"/>
                  </a:lnTo>
                  <a:lnTo>
                    <a:pt x="540912" y="347729"/>
                  </a:lnTo>
                  <a:lnTo>
                    <a:pt x="566670" y="180304"/>
                  </a:lnTo>
                  <a:lnTo>
                    <a:pt x="399245" y="0"/>
                  </a:lnTo>
                  <a:lnTo>
                    <a:pt x="0" y="1287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565A841-595B-404B-9F90-7EE5B0FF694C}"/>
                </a:ext>
              </a:extLst>
            </p:cNvPr>
            <p:cNvSpPr/>
            <p:nvPr/>
          </p:nvSpPr>
          <p:spPr>
            <a:xfrm>
              <a:off x="5087155" y="3400023"/>
              <a:ext cx="1184856" cy="1815921"/>
            </a:xfrm>
            <a:custGeom>
              <a:avLst/>
              <a:gdLst>
                <a:gd name="connsiteX0" fmla="*/ 1081825 w 1184856"/>
                <a:gd name="connsiteY0" fmla="*/ 0 h 1815921"/>
                <a:gd name="connsiteX1" fmla="*/ 1184856 w 1184856"/>
                <a:gd name="connsiteY1" fmla="*/ 231819 h 1815921"/>
                <a:gd name="connsiteX2" fmla="*/ 1120462 w 1184856"/>
                <a:gd name="connsiteY2" fmla="*/ 489397 h 1815921"/>
                <a:gd name="connsiteX3" fmla="*/ 1107583 w 1184856"/>
                <a:gd name="connsiteY3" fmla="*/ 785611 h 1815921"/>
                <a:gd name="connsiteX4" fmla="*/ 978794 w 1184856"/>
                <a:gd name="connsiteY4" fmla="*/ 1184856 h 1815921"/>
                <a:gd name="connsiteX5" fmla="*/ 682580 w 1184856"/>
                <a:gd name="connsiteY5" fmla="*/ 1712890 h 1815921"/>
                <a:gd name="connsiteX6" fmla="*/ 283335 w 1184856"/>
                <a:gd name="connsiteY6" fmla="*/ 1815921 h 1815921"/>
                <a:gd name="connsiteX7" fmla="*/ 0 w 1184856"/>
                <a:gd name="connsiteY7" fmla="*/ 1738647 h 1815921"/>
                <a:gd name="connsiteX8" fmla="*/ 154546 w 1184856"/>
                <a:gd name="connsiteY8" fmla="*/ 1429554 h 1815921"/>
                <a:gd name="connsiteX9" fmla="*/ 360608 w 1184856"/>
                <a:gd name="connsiteY9" fmla="*/ 1365160 h 1815921"/>
                <a:gd name="connsiteX10" fmla="*/ 528034 w 1184856"/>
                <a:gd name="connsiteY10" fmla="*/ 1416676 h 1815921"/>
                <a:gd name="connsiteX11" fmla="*/ 695459 w 1184856"/>
                <a:gd name="connsiteY11" fmla="*/ 1068946 h 1815921"/>
                <a:gd name="connsiteX12" fmla="*/ 824248 w 1184856"/>
                <a:gd name="connsiteY12" fmla="*/ 553791 h 1815921"/>
                <a:gd name="connsiteX13" fmla="*/ 1043189 w 1184856"/>
                <a:gd name="connsiteY13" fmla="*/ 38636 h 1815921"/>
                <a:gd name="connsiteX14" fmla="*/ 1081825 w 1184856"/>
                <a:gd name="connsiteY14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4856" h="1815921">
                  <a:moveTo>
                    <a:pt x="1081825" y="0"/>
                  </a:moveTo>
                  <a:lnTo>
                    <a:pt x="1184856" y="231819"/>
                  </a:lnTo>
                  <a:lnTo>
                    <a:pt x="1120462" y="489397"/>
                  </a:lnTo>
                  <a:lnTo>
                    <a:pt x="1107583" y="785611"/>
                  </a:lnTo>
                  <a:lnTo>
                    <a:pt x="978794" y="1184856"/>
                  </a:lnTo>
                  <a:lnTo>
                    <a:pt x="682580" y="1712890"/>
                  </a:lnTo>
                  <a:lnTo>
                    <a:pt x="283335" y="1815921"/>
                  </a:lnTo>
                  <a:lnTo>
                    <a:pt x="0" y="1738647"/>
                  </a:lnTo>
                  <a:lnTo>
                    <a:pt x="154546" y="1429554"/>
                  </a:lnTo>
                  <a:lnTo>
                    <a:pt x="360608" y="1365160"/>
                  </a:lnTo>
                  <a:lnTo>
                    <a:pt x="528034" y="1416676"/>
                  </a:lnTo>
                  <a:lnTo>
                    <a:pt x="695459" y="1068946"/>
                  </a:lnTo>
                  <a:lnTo>
                    <a:pt x="824248" y="553791"/>
                  </a:lnTo>
                  <a:lnTo>
                    <a:pt x="1043189" y="38636"/>
                  </a:lnTo>
                  <a:lnTo>
                    <a:pt x="1081825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5B76BB7-7BD8-4CD1-AA88-BB80E54D4FF1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7089161" y="2406131"/>
            <a:ext cx="1329757" cy="22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379A62-1BED-4426-8C15-9E1E93194898}"/>
              </a:ext>
            </a:extLst>
          </p:cNvPr>
          <p:cNvSpPr txBox="1"/>
          <p:nvPr/>
        </p:nvSpPr>
        <p:spPr>
          <a:xfrm>
            <a:off x="8426691" y="2239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153AED-157F-43E2-A8A6-C18B37144CEA}"/>
              </a:ext>
            </a:extLst>
          </p:cNvPr>
          <p:cNvSpPr txBox="1"/>
          <p:nvPr/>
        </p:nvSpPr>
        <p:spPr>
          <a:xfrm>
            <a:off x="8030824" y="3489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2C3BC9-51C6-408E-84EC-0C298776A7A3}"/>
              </a:ext>
            </a:extLst>
          </p:cNvPr>
          <p:cNvSpPr txBox="1"/>
          <p:nvPr/>
        </p:nvSpPr>
        <p:spPr>
          <a:xfrm>
            <a:off x="7988825" y="42228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DCF2F4-0FBA-4B84-A88D-7C4B310CDD08}"/>
              </a:ext>
            </a:extLst>
          </p:cNvPr>
          <p:cNvSpPr txBox="1"/>
          <p:nvPr/>
        </p:nvSpPr>
        <p:spPr>
          <a:xfrm>
            <a:off x="7592180" y="5108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7DFA0E-C8C8-4BC4-B078-EC47BA01038E}"/>
              </a:ext>
            </a:extLst>
          </p:cNvPr>
          <p:cNvCxnSpPr>
            <a:stCxn id="35" idx="2"/>
            <a:endCxn id="41" idx="1"/>
          </p:cNvCxnSpPr>
          <p:nvPr/>
        </p:nvCxnSpPr>
        <p:spPr>
          <a:xfrm>
            <a:off x="6294808" y="3523121"/>
            <a:ext cx="1736016" cy="1506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6D0062-AA6D-45EC-A696-17661F44CAAD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516285" y="2688647"/>
            <a:ext cx="1555453" cy="85491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1D53AB1-2D00-4500-A456-E09E3D9B8862}"/>
              </a:ext>
            </a:extLst>
          </p:cNvPr>
          <p:cNvCxnSpPr>
            <a:endCxn id="42" idx="1"/>
          </p:cNvCxnSpPr>
          <p:nvPr/>
        </p:nvCxnSpPr>
        <p:spPr>
          <a:xfrm>
            <a:off x="6669752" y="4407486"/>
            <a:ext cx="131907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4073545-4DA0-4776-B0B8-B89CC77DD402}"/>
              </a:ext>
            </a:extLst>
          </p:cNvPr>
          <p:cNvCxnSpPr>
            <a:endCxn id="44" idx="1"/>
          </p:cNvCxnSpPr>
          <p:nvPr/>
        </p:nvCxnSpPr>
        <p:spPr>
          <a:xfrm>
            <a:off x="5865800" y="4825837"/>
            <a:ext cx="1726380" cy="4671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5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E458CC1-1AA5-49E9-B1EA-70BC09FF321B}"/>
              </a:ext>
            </a:extLst>
          </p:cNvPr>
          <p:cNvGrpSpPr/>
          <p:nvPr/>
        </p:nvGrpSpPr>
        <p:grpSpPr>
          <a:xfrm>
            <a:off x="2855800" y="1824293"/>
            <a:ext cx="5179326" cy="2869627"/>
            <a:chOff x="3441016" y="1860869"/>
            <a:chExt cx="2032601" cy="1126171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B0C9DE5-55C5-4947-BAD0-07D3CE065FB9}"/>
                </a:ext>
              </a:extLst>
            </p:cNvPr>
            <p:cNvSpPr/>
            <p:nvPr/>
          </p:nvSpPr>
          <p:spPr>
            <a:xfrm>
              <a:off x="3441016" y="1860869"/>
              <a:ext cx="2032601" cy="1126171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674097E-9DF2-41E5-BA08-F0A1337F8B24}"/>
                </a:ext>
              </a:extLst>
            </p:cNvPr>
            <p:cNvSpPr/>
            <p:nvPr/>
          </p:nvSpPr>
          <p:spPr>
            <a:xfrm>
              <a:off x="4340889" y="1860869"/>
              <a:ext cx="596608" cy="24740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AEBE998-E437-44B0-A9FA-88F4BB78F7D9}"/>
              </a:ext>
            </a:extLst>
          </p:cNvPr>
          <p:cNvCxnSpPr>
            <a:cxnSpLocks/>
          </p:cNvCxnSpPr>
          <p:nvPr/>
        </p:nvCxnSpPr>
        <p:spPr>
          <a:xfrm flipV="1">
            <a:off x="6376416" y="1999488"/>
            <a:ext cx="2389632" cy="231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4A143C-A73F-4685-935A-CE90EA4BFF2D}"/>
              </a:ext>
            </a:extLst>
          </p:cNvPr>
          <p:cNvCxnSpPr/>
          <p:nvPr/>
        </p:nvCxnSpPr>
        <p:spPr>
          <a:xfrm flipV="1">
            <a:off x="6534912" y="3243072"/>
            <a:ext cx="2231136" cy="975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F02506-2E34-4A17-9120-C10EB19626E8}"/>
              </a:ext>
            </a:extLst>
          </p:cNvPr>
          <p:cNvSpPr txBox="1"/>
          <p:nvPr/>
        </p:nvSpPr>
        <p:spPr>
          <a:xfrm>
            <a:off x="8766048" y="1824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94205-8ED7-406C-8683-7AD176A93C34}"/>
              </a:ext>
            </a:extLst>
          </p:cNvPr>
          <p:cNvSpPr txBox="1"/>
          <p:nvPr/>
        </p:nvSpPr>
        <p:spPr>
          <a:xfrm>
            <a:off x="8863584" y="3058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28436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38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유 지호</cp:lastModifiedBy>
  <cp:revision>2</cp:revision>
  <dcterms:created xsi:type="dcterms:W3CDTF">2022-03-17T06:18:40Z</dcterms:created>
  <dcterms:modified xsi:type="dcterms:W3CDTF">2022-03-22T03:43:40Z</dcterms:modified>
</cp:coreProperties>
</file>