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263" r:id="rId4"/>
    <p:sldId id="264" r:id="rId5"/>
    <p:sldId id="299" r:id="rId6"/>
    <p:sldId id="275" r:id="rId7"/>
    <p:sldId id="276" r:id="rId8"/>
    <p:sldId id="277" r:id="rId9"/>
    <p:sldId id="278" r:id="rId10"/>
    <p:sldId id="279" r:id="rId11"/>
    <p:sldId id="280" r:id="rId12"/>
    <p:sldId id="301" r:id="rId13"/>
    <p:sldId id="302" r:id="rId14"/>
    <p:sldId id="293" r:id="rId15"/>
    <p:sldId id="294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07C6FCA9-4A8D-447A-AA75-EB9D84054919}"/>
              </a:ext>
            </a:extLst>
          </p:cNvPr>
          <p:cNvSpPr/>
          <p:nvPr/>
        </p:nvSpPr>
        <p:spPr>
          <a:xfrm>
            <a:off x="1174275" y="822256"/>
            <a:ext cx="159535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1F5F2-EA19-40B9-978A-C8ABC862CE23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00C612-28B8-4D08-B3A4-AA1F163A7C8E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FDAAD-081C-4D4C-82B3-BD125BB0859B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895A9A-09FE-4C9A-A1FC-0112CB78D93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7E368-4934-4DA0-A828-DC776FD16DD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0FEF6-FC8D-43AC-90AD-724B1453744A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02AE22-9B95-498A-97D3-816FB640AE5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8F9B43-DB76-4BD0-955C-775F329F5873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B82B6-7815-4180-B0F2-43A4338A41A0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C1AF0-0057-492C-8F62-E29ADA47144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4E3F7C58-7A97-4AF0-B83B-48F9FAAAFFA0}"/>
              </a:ext>
            </a:extLst>
          </p:cNvPr>
          <p:cNvSpPr/>
          <p:nvPr/>
        </p:nvSpPr>
        <p:spPr>
          <a:xfrm>
            <a:off x="4616750" y="809084"/>
            <a:ext cx="1240749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A19C90-A249-450D-9A94-BC4777C04674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7C5455-0C11-4BF1-ACA6-CA44F0F3C818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4435-29DE-40A6-A836-AD641CDA10D0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B948EC-3C40-487F-B8AF-312B222AE781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8184-E7C1-4623-854D-477B1E2B6E5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CF27-AB19-4C31-BC8B-CFE1F3D8FB1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21399-FE20-45B0-A0C5-03EF9CB2752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E95738-1852-40A7-AB65-78B686CF871F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125A9-45AB-45BE-95DE-F5B31FC2B0BD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DAC9B-AEF9-4164-B502-FB1A45BCB48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E26BFD8-6AAB-4DE7-A65B-7AFA7B226647}"/>
              </a:ext>
            </a:extLst>
          </p:cNvPr>
          <p:cNvSpPr/>
          <p:nvPr/>
        </p:nvSpPr>
        <p:spPr>
          <a:xfrm>
            <a:off x="5880412" y="855081"/>
            <a:ext cx="136780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5FAAF0-C386-4842-A2B5-37BA0D3DDF25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C11CD0-1B51-4BE4-9801-E9EAF270A5BD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E69D2-E4B0-41C3-901B-B335E458926C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2FEC6-CCF5-4D45-8D0E-A83BEB97641A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F6D1B-79A9-4FD2-9ACE-5D6C2CA4583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064D-9D41-4249-BC3C-FCB4C560C120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01EAAD-8D26-46AB-A98C-2BEA62B05DA7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9E385-226B-4940-83BB-D4203A2FF79A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E176B-AC17-45AF-8859-4CED121F9DB8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549D3-75B4-4EF6-83F1-5AFAC96E49BF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294AD6F2-A79D-404E-BF1D-C62F08BFF979}"/>
              </a:ext>
            </a:extLst>
          </p:cNvPr>
          <p:cNvSpPr/>
          <p:nvPr/>
        </p:nvSpPr>
        <p:spPr>
          <a:xfrm>
            <a:off x="5885269" y="841660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894BF7-28B6-47C2-AA9C-C5EDA85E920C}"/>
              </a:ext>
            </a:extLst>
          </p:cNvPr>
          <p:cNvCxnSpPr>
            <a:cxnSpLocks/>
            <a:stCxn id="69" idx="2"/>
            <a:endCxn id="11" idx="2"/>
          </p:cNvCxnSpPr>
          <p:nvPr/>
        </p:nvCxnSpPr>
        <p:spPr>
          <a:xfrm>
            <a:off x="1071554" y="3359966"/>
            <a:ext cx="1422265" cy="21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7CA51F-48D1-46FF-881F-50CA94FA33A3}"/>
              </a:ext>
            </a:extLst>
          </p:cNvPr>
          <p:cNvSpPr txBox="1"/>
          <p:nvPr/>
        </p:nvSpPr>
        <p:spPr>
          <a:xfrm>
            <a:off x="361263" y="2990634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얼굴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A091F1-C472-40D4-BA27-6DA0AAF87A93}"/>
              </a:ext>
            </a:extLst>
          </p:cNvPr>
          <p:cNvCxnSpPr>
            <a:cxnSpLocks/>
            <a:stCxn id="72" idx="1"/>
            <a:endCxn id="56" idx="3"/>
          </p:cNvCxnSpPr>
          <p:nvPr/>
        </p:nvCxnSpPr>
        <p:spPr>
          <a:xfrm flipH="1">
            <a:off x="7352142" y="306393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FFA95C-2DE8-4F84-A1FF-719F0C55BC91}"/>
              </a:ext>
            </a:extLst>
          </p:cNvPr>
          <p:cNvSpPr txBox="1"/>
          <p:nvPr/>
        </p:nvSpPr>
        <p:spPr>
          <a:xfrm>
            <a:off x="8126120" y="2925438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투표할 사람을 정했을 때 클릭하면 체크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3453974" y="1201614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BC91B5-89B2-4805-AB7B-AF4090DEA2F0}"/>
              </a:ext>
            </a:extLst>
          </p:cNvPr>
          <p:cNvSpPr/>
          <p:nvPr/>
        </p:nvSpPr>
        <p:spPr>
          <a:xfrm>
            <a:off x="2355275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94B17E-C569-4985-95FC-19E2430AFF74}"/>
              </a:ext>
            </a:extLst>
          </p:cNvPr>
          <p:cNvSpPr/>
          <p:nvPr/>
        </p:nvSpPr>
        <p:spPr>
          <a:xfrm>
            <a:off x="2493819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B85C2-6F8C-4FBC-868D-0425F2E1CA65}"/>
              </a:ext>
            </a:extLst>
          </p:cNvPr>
          <p:cNvSpPr txBox="1"/>
          <p:nvPr/>
        </p:nvSpPr>
        <p:spPr>
          <a:xfrm>
            <a:off x="2947418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D197A7-83CA-44F9-993E-C4E4DD786177}"/>
              </a:ext>
            </a:extLst>
          </p:cNvPr>
          <p:cNvSpPr/>
          <p:nvPr/>
        </p:nvSpPr>
        <p:spPr>
          <a:xfrm>
            <a:off x="4456113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배지 체크 표시1 윤곽선">
            <a:extLst>
              <a:ext uri="{FF2B5EF4-FFF2-40B4-BE49-F238E27FC236}">
                <a16:creationId xmlns:a16="http://schemas.microsoft.com/office/drawing/2014/main" id="{9E0B10D3-D1E0-4FA1-9EE9-D00E39452C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301" y="3401466"/>
            <a:ext cx="316345" cy="316345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677B29-823D-4007-A984-D3E22ED8FC48}"/>
              </a:ext>
            </a:extLst>
          </p:cNvPr>
          <p:cNvSpPr/>
          <p:nvPr/>
        </p:nvSpPr>
        <p:spPr>
          <a:xfrm>
            <a:off x="2355275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33A168-6FC0-4088-A401-648E23988D4A}"/>
              </a:ext>
            </a:extLst>
          </p:cNvPr>
          <p:cNvSpPr/>
          <p:nvPr/>
        </p:nvSpPr>
        <p:spPr>
          <a:xfrm>
            <a:off x="2493819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51CF08-7A6C-42E6-A66D-A16774E54F8A}"/>
              </a:ext>
            </a:extLst>
          </p:cNvPr>
          <p:cNvSpPr txBox="1"/>
          <p:nvPr/>
        </p:nvSpPr>
        <p:spPr>
          <a:xfrm>
            <a:off x="2947418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471BCC-69F7-4876-A3B3-C25B7E4025B9}"/>
              </a:ext>
            </a:extLst>
          </p:cNvPr>
          <p:cNvSpPr/>
          <p:nvPr/>
        </p:nvSpPr>
        <p:spPr>
          <a:xfrm>
            <a:off x="4456113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57DAA12-1439-4C7A-A2CB-11A8A8F5C31D}"/>
              </a:ext>
            </a:extLst>
          </p:cNvPr>
          <p:cNvSpPr/>
          <p:nvPr/>
        </p:nvSpPr>
        <p:spPr>
          <a:xfrm>
            <a:off x="2355275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6A93EE-9382-4887-916E-8E087D26749F}"/>
              </a:ext>
            </a:extLst>
          </p:cNvPr>
          <p:cNvSpPr/>
          <p:nvPr/>
        </p:nvSpPr>
        <p:spPr>
          <a:xfrm>
            <a:off x="2493819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1287B-06AD-420E-BF7E-F6C24630EAE9}"/>
              </a:ext>
            </a:extLst>
          </p:cNvPr>
          <p:cNvSpPr txBox="1"/>
          <p:nvPr/>
        </p:nvSpPr>
        <p:spPr>
          <a:xfrm>
            <a:off x="2947418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6B10DD-3A6F-44F8-913C-B8FFF920FB46}"/>
              </a:ext>
            </a:extLst>
          </p:cNvPr>
          <p:cNvSpPr/>
          <p:nvPr/>
        </p:nvSpPr>
        <p:spPr>
          <a:xfrm>
            <a:off x="4456113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A1A6A9-6785-4E93-B5DA-C540EA76197B}"/>
              </a:ext>
            </a:extLst>
          </p:cNvPr>
          <p:cNvSpPr/>
          <p:nvPr/>
        </p:nvSpPr>
        <p:spPr>
          <a:xfrm>
            <a:off x="5024581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701967-5A95-4F21-AC4B-8188AC476968}"/>
              </a:ext>
            </a:extLst>
          </p:cNvPr>
          <p:cNvSpPr/>
          <p:nvPr/>
        </p:nvSpPr>
        <p:spPr>
          <a:xfrm>
            <a:off x="5163125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69DAA-6323-4BCF-8E42-EEB4954100A0}"/>
              </a:ext>
            </a:extLst>
          </p:cNvPr>
          <p:cNvSpPr txBox="1"/>
          <p:nvPr/>
        </p:nvSpPr>
        <p:spPr>
          <a:xfrm>
            <a:off x="5616724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DA639A-F756-4AAB-A6C4-3D0BA4D017A8}"/>
              </a:ext>
            </a:extLst>
          </p:cNvPr>
          <p:cNvSpPr/>
          <p:nvPr/>
        </p:nvSpPr>
        <p:spPr>
          <a:xfrm>
            <a:off x="7125419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EE89782-C8D0-40DA-892F-746B8611C534}"/>
              </a:ext>
            </a:extLst>
          </p:cNvPr>
          <p:cNvSpPr/>
          <p:nvPr/>
        </p:nvSpPr>
        <p:spPr>
          <a:xfrm>
            <a:off x="5024581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FCD0AE-731D-4918-B826-44475D08A3B8}"/>
              </a:ext>
            </a:extLst>
          </p:cNvPr>
          <p:cNvSpPr/>
          <p:nvPr/>
        </p:nvSpPr>
        <p:spPr>
          <a:xfrm>
            <a:off x="5163125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51196A-96E5-4848-8E11-A0FF0442996E}"/>
              </a:ext>
            </a:extLst>
          </p:cNvPr>
          <p:cNvSpPr txBox="1"/>
          <p:nvPr/>
        </p:nvSpPr>
        <p:spPr>
          <a:xfrm>
            <a:off x="5616724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0CBF729-D694-47FD-A02A-323AB7A955AF}"/>
              </a:ext>
            </a:extLst>
          </p:cNvPr>
          <p:cNvSpPr/>
          <p:nvPr/>
        </p:nvSpPr>
        <p:spPr>
          <a:xfrm>
            <a:off x="7125419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9E2CB4D-4D01-4A69-99CA-9A90E821009C}"/>
              </a:ext>
            </a:extLst>
          </p:cNvPr>
          <p:cNvSpPr/>
          <p:nvPr/>
        </p:nvSpPr>
        <p:spPr>
          <a:xfrm>
            <a:off x="5024581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25B457-E726-4DF7-9A9C-7DED17A66034}"/>
              </a:ext>
            </a:extLst>
          </p:cNvPr>
          <p:cNvSpPr/>
          <p:nvPr/>
        </p:nvSpPr>
        <p:spPr>
          <a:xfrm>
            <a:off x="5163125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2DF95-B62F-48F0-A282-91B96B5B93FA}"/>
              </a:ext>
            </a:extLst>
          </p:cNvPr>
          <p:cNvSpPr txBox="1"/>
          <p:nvPr/>
        </p:nvSpPr>
        <p:spPr>
          <a:xfrm>
            <a:off x="5616724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3636D-BD76-49E8-BB7F-305F5B664CFA}"/>
              </a:ext>
            </a:extLst>
          </p:cNvPr>
          <p:cNvSpPr/>
          <p:nvPr/>
        </p:nvSpPr>
        <p:spPr>
          <a:xfrm>
            <a:off x="7125419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BDF35978-A008-42E9-B687-1344687939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7493" y="2904059"/>
            <a:ext cx="298469" cy="29846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76F92A-C9BA-43A7-A151-183AE948E82D}"/>
              </a:ext>
            </a:extLst>
          </p:cNvPr>
          <p:cNvSpPr/>
          <p:nvPr/>
        </p:nvSpPr>
        <p:spPr>
          <a:xfrm>
            <a:off x="6931256" y="2896126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35611E-4DED-4666-852C-48991CC1FD4C}"/>
              </a:ext>
            </a:extLst>
          </p:cNvPr>
          <p:cNvSpPr txBox="1"/>
          <p:nvPr/>
        </p:nvSpPr>
        <p:spPr>
          <a:xfrm>
            <a:off x="3386227" y="2833690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시작되었습니다</a:t>
            </a:r>
          </a:p>
        </p:txBody>
      </p:sp>
      <p:pic>
        <p:nvPicPr>
          <p:cNvPr id="2050" name="Picture 2" descr="투표 - 무료 여러 가지 잡다한개 아이콘">
            <a:extLst>
              <a:ext uri="{FF2B5EF4-FFF2-40B4-BE49-F238E27FC236}">
                <a16:creationId xmlns:a16="http://schemas.microsoft.com/office/drawing/2014/main" id="{5CFE332D-27EB-4AE5-B1B5-CB698876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7" y="2882557"/>
            <a:ext cx="298471" cy="2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A2C0557-DB11-47B6-A1CC-413C065E856B}"/>
              </a:ext>
            </a:extLst>
          </p:cNvPr>
          <p:cNvSpPr/>
          <p:nvPr/>
        </p:nvSpPr>
        <p:spPr>
          <a:xfrm>
            <a:off x="6356685" y="2886045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F240F1F-B1B7-408B-9E3D-03D7F9F3F7B2}"/>
              </a:ext>
            </a:extLst>
          </p:cNvPr>
          <p:cNvCxnSpPr>
            <a:cxnSpLocks/>
          </p:cNvCxnSpPr>
          <p:nvPr/>
        </p:nvCxnSpPr>
        <p:spPr>
          <a:xfrm flipH="1">
            <a:off x="7382197" y="238787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1335626-E2B1-4DFB-875B-70B46E7ABE5D}"/>
              </a:ext>
            </a:extLst>
          </p:cNvPr>
          <p:cNvSpPr txBox="1"/>
          <p:nvPr/>
        </p:nvSpPr>
        <p:spPr>
          <a:xfrm>
            <a:off x="8156175" y="22016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버튼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1F2171A-63BD-45FD-8D8C-DC3231C442CB}"/>
              </a:ext>
            </a:extLst>
          </p:cNvPr>
          <p:cNvCxnSpPr>
            <a:cxnSpLocks/>
          </p:cNvCxnSpPr>
          <p:nvPr/>
        </p:nvCxnSpPr>
        <p:spPr>
          <a:xfrm flipH="1">
            <a:off x="6587271" y="2326659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CC2ACEE-F563-419C-A696-F0684079AFEE}"/>
              </a:ext>
            </a:extLst>
          </p:cNvPr>
          <p:cNvSpPr txBox="1"/>
          <p:nvPr/>
        </p:nvSpPr>
        <p:spPr>
          <a:xfrm>
            <a:off x="6807626" y="208451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투표 완료 버튼</a:t>
            </a:r>
            <a:endParaRPr lang="ko-KR" altLang="en-US" b="1" dirty="0"/>
          </a:p>
        </p:txBody>
      </p:sp>
      <p:pic>
        <p:nvPicPr>
          <p:cNvPr id="2052" name="Picture 4" descr="투표 - 무료 여러 가지 잡다한개 아이콘">
            <a:extLst>
              <a:ext uri="{FF2B5EF4-FFF2-40B4-BE49-F238E27FC236}">
                <a16:creationId xmlns:a16="http://schemas.microsoft.com/office/drawing/2014/main" id="{F169E55C-7258-49F8-8382-A1893326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76" y="3372590"/>
            <a:ext cx="399295" cy="3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A85476D-7681-4754-8CCD-5E6BA3B1045C}"/>
              </a:ext>
            </a:extLst>
          </p:cNvPr>
          <p:cNvCxnSpPr>
            <a:cxnSpLocks/>
          </p:cNvCxnSpPr>
          <p:nvPr/>
        </p:nvCxnSpPr>
        <p:spPr>
          <a:xfrm flipV="1">
            <a:off x="1641945" y="3711114"/>
            <a:ext cx="2294583" cy="36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108342D-9B08-4F72-B639-4DCE55850C49}"/>
              </a:ext>
            </a:extLst>
          </p:cNvPr>
          <p:cNvSpPr txBox="1"/>
          <p:nvPr/>
        </p:nvSpPr>
        <p:spPr>
          <a:xfrm>
            <a:off x="423835" y="3968620"/>
            <a:ext cx="1420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투표 완료 버튼을 누른 유저 아이콘을 띄워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59988-6E1C-4E5D-AC78-3E4EDCCF7B4C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382302-BF1A-442E-8BDA-565037D70A8B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4A5FD-40A4-451A-B2FB-92DEB327DC03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24B20E-4717-49C8-AA42-2FE248CE3FEB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98B71-8AE3-4BC1-B7EB-94BB7FDA7538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75135E-239E-492D-95ED-86F104B99FC1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0CE26B-B0AE-4080-9A8C-7C566DAC7DC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E0314B-6982-4E54-B3AC-7AFDD1F8EEAC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3A38EA-5C1E-4382-9A73-E68269F3FFE2}"/>
              </a:ext>
            </a:extLst>
          </p:cNvPr>
          <p:cNvSpPr txBox="1"/>
          <p:nvPr/>
        </p:nvSpPr>
        <p:spPr>
          <a:xfrm>
            <a:off x="5852533" y="104901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F25-A929-4ABF-9702-4EE0B7A5F35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17E9539D-1240-4422-AF9F-519265EC292B}"/>
              </a:ext>
            </a:extLst>
          </p:cNvPr>
          <p:cNvSpPr/>
          <p:nvPr/>
        </p:nvSpPr>
        <p:spPr>
          <a:xfrm>
            <a:off x="5888606" y="836979"/>
            <a:ext cx="130035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2949336" y="581868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69477-6D03-43C3-8DAD-5F767B40C5D2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67296-1920-44F7-AC25-D45E249F72B4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F6E99-5422-4434-AC5A-88490FD45AA7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274BD1-9ABC-45B5-8862-1E5A0BB37537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F9C3B-3CA2-48A8-908F-AB7BFCD73E5B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F18A2-CBDF-45D8-B7BA-FFC399229F03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F2A5B-282F-4C6D-B5FD-6EA168C135AF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4ED787-C040-4D56-9CC8-5A7752795219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96220-159C-4C04-A057-0B78E96416F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7574-FA27-42F6-BB9C-7537B4BB790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3FF4AA1-484D-4F9C-9567-598916F6CEA9}"/>
              </a:ext>
            </a:extLst>
          </p:cNvPr>
          <p:cNvSpPr/>
          <p:nvPr/>
        </p:nvSpPr>
        <p:spPr>
          <a:xfrm>
            <a:off x="5918711" y="866244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62C11-2E61-42A3-82F3-710684F0E290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BACA68-C565-4590-8A47-BEBA52BF28B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DB004-DC77-427C-B29B-F01C72DBFD2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AC9E18-5F91-41ED-8C8C-5BDEA324B79E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5019D1-4CA6-438E-8298-4C1DBBAD151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51EDD-2A7B-4312-A93B-183F74C6F15E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C1C0FD-E065-47DA-9A5A-4D7C0308A09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E9DB0-23C1-44FD-B5DF-37A8614E61D7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2F27A-433C-4E2B-A9A9-D13DAA807E1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B0A1C-3703-4A86-B3DF-B020F526929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3AF1E10-C07A-42CD-82FE-B4888DE8C71D}"/>
              </a:ext>
            </a:extLst>
          </p:cNvPr>
          <p:cNvSpPr/>
          <p:nvPr/>
        </p:nvSpPr>
        <p:spPr>
          <a:xfrm>
            <a:off x="38784" y="983615"/>
            <a:ext cx="1461890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2053987" y="2072728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152" y="4716197"/>
            <a:ext cx="1098139" cy="967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466EC-FF9E-484C-950B-765175DF3A79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C880-734D-4703-92E4-2AAB7F6AFE4F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709E5-715E-4A55-BE0B-5DDDE16CA53B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3FAAD-590C-4790-B7DB-903A205FAA7E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E5D4F-47F2-4537-9927-34CBD2D263B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EEEAE-91BA-48AE-9FFD-9EDD3BDAD233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F720D-4059-43D8-B315-92591C43C98F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C0D5E-319C-45C0-96C6-EE58F35525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6AE3BD-B41F-44DF-B5DB-3C0373A81717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8DDBD2-5589-4B34-BF42-3F3C0751F23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FACBE-AD48-47F7-9D82-A51CE60EDCBA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9375B-509B-4458-B14C-D5180A3DEA42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E3CFE-6692-4583-83DA-15491CECDF5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CC960C92-4A0D-4684-A9B0-47367F64D01C}"/>
              </a:ext>
            </a:extLst>
          </p:cNvPr>
          <p:cNvSpPr/>
          <p:nvPr/>
        </p:nvSpPr>
        <p:spPr>
          <a:xfrm>
            <a:off x="1557927" y="983615"/>
            <a:ext cx="133791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467955" y="292517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806158" y="3309412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467955" y="387190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819014" y="4241234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28F26-1B3E-45AE-9A17-4E8BC322E34A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05831-ACDB-41A1-AF58-1148F28B5DB7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E5A72-A33C-4C05-B728-0AC00FDFBF39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CC259-D598-4382-91BA-1C4298B1600C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DE701-1EDA-443F-BC31-5E0A647E574A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E7950-6FE0-4001-AAF9-D672C81F3F95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C1540-EE6A-4A1B-9DC6-BAF3048AC9F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65815D-6588-4ECD-87DE-E955DF113C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2AEAB5-D9DB-4307-9F52-1E4E860DE712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B6339D-EAE6-445A-A5E4-B0A77B23527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B982EF-98A3-4C1D-BE67-CC7F195C000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051CF0-4188-4063-9A79-A5486C883C57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31027D-F3CC-4A88-AAC0-15CE00C90200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17F297ED-5FD8-4CCE-8198-AC0E42929E7E}"/>
              </a:ext>
            </a:extLst>
          </p:cNvPr>
          <p:cNvSpPr/>
          <p:nvPr/>
        </p:nvSpPr>
        <p:spPr>
          <a:xfrm>
            <a:off x="2914891" y="974653"/>
            <a:ext cx="131101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201374" y="3325604"/>
            <a:ext cx="463139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</a:t>
            </a:r>
            <a:r>
              <a:rPr lang="ko-KR" altLang="en-US" sz="1200" dirty="0" err="1"/>
              <a:t>한칸씩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7839-A41F-4BB7-98D5-DA0BF40A963E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2C43F-48CB-4E5F-A6CB-BFAABD62EB1A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4DC1-3FE9-40E3-854D-A4898053A8B6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51F31-58D6-490F-86BA-2C6DE88F3F0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9EE93-E224-45B0-A62D-FFE3ABB9F7D3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86A20-A5DC-4890-9C4F-E146B22724E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A9E98-6197-40A7-B5AA-76EE398DEE2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A5726-F1F2-4BEC-BC09-51ED58F58CE7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EAF6CC-2E59-4FC9-A784-D83C3C0FE24A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C76CDD-CA5B-467E-BA33-4DC6845A12FE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D4FB40-4594-403C-AFB9-FF07484CAC55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AF5BD-CA1D-46A6-94D8-35075D6FF7B8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DC01F-F325-41B9-9A32-D3DDFB9D9291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DF83C5-F75F-4A64-A53C-597225893E14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608303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574542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0B24DAB4-51A8-4816-A6CF-66E74AFFECDD}"/>
              </a:ext>
            </a:extLst>
          </p:cNvPr>
          <p:cNvSpPr/>
          <p:nvPr/>
        </p:nvSpPr>
        <p:spPr>
          <a:xfrm>
            <a:off x="6183822" y="965687"/>
            <a:ext cx="103687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858A8-0A46-4B44-B61C-7CBF1E625DE1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001AD-C417-4FC1-9D40-BD32C29A7254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3E377-35B7-4D5E-9FC3-9EB7194812E2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9DC8D-7EA2-49A3-A519-7142FD1FE637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F846F2-EE13-4450-AC18-766E97703F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03FF1-892E-475F-87F8-7453E759674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29E6-FF40-4B7A-856A-C9C3272B9F4D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FA45D3-12A1-40E5-8938-04053C7B3FB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211B6B-1A0E-464F-85B8-80ACE97DFBD9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8F614-6CCC-4A24-9CE3-65D9FD24977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16C86B-21FF-4F52-BFD1-5A5BE33A073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8BCD7-C616-4BC2-9AA2-F9C89B1A63EE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D0981B-3884-472C-A834-E045D7905B0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438EA41D-B3F4-478B-86ED-B99257FE9B44}"/>
              </a:ext>
            </a:extLst>
          </p:cNvPr>
          <p:cNvSpPr/>
          <p:nvPr/>
        </p:nvSpPr>
        <p:spPr>
          <a:xfrm>
            <a:off x="7259307" y="965687"/>
            <a:ext cx="2050947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84588-CF2D-4F5E-9553-7D3E4E22603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134D-71B4-4985-91D6-D695BE21D13E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8C9C4-2F1B-4DE7-8A63-D5AB83C545DF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E210D-1E23-4A2E-BCFA-ED378B14C478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AF246-FB1D-4EB2-A6BE-F15DF1C869C0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0895D-81FE-4041-9415-0F94B02A0C9B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C90F8-75B8-4C28-9A11-33F35EFC86C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7D50A-CC1B-4740-9A6B-436DD0AA72C3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F9AF9B-0AE9-4036-B362-56A672F388A8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5FA0B5-D830-4800-8F85-8A61FE4B834F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263612-AD38-450D-9F45-A5851DFA90C9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C0AD4C-B56D-4D11-B99B-B3A7AB345316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136C9A-B61A-4BBF-B570-024D3E35D724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2F8BE-D6B2-481D-B84B-BDB6734870B5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F81EF5B1-E1A0-493E-B0F0-4B301129E7F3}"/>
              </a:ext>
            </a:extLst>
          </p:cNvPr>
          <p:cNvSpPr/>
          <p:nvPr/>
        </p:nvSpPr>
        <p:spPr>
          <a:xfrm>
            <a:off x="9363406" y="974653"/>
            <a:ext cx="174759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97908-0B54-4804-B277-06C22F39FE1D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C5C-D3B3-4F15-864C-5A6E61978FC8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9C1B2-B284-4D85-ACA1-41D0503EBA99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BFC23-A54F-4EB0-91A5-B73529245FA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EA5F6-C09F-4F4A-B2B5-257D4764387D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E2FA78-94CC-4C4C-BED2-3601E1B3EC1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12992-ACE6-404F-97C3-2FA1093BFC6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F7A4B3-CCAE-401F-A7DF-8D7206180A80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1AA64E-4F5F-4944-8A45-46837A77F7F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64C33-20BB-4F43-9F83-8AB2669994E2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06F8A4-0F14-46A0-8924-D9A7E2DAA4FB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BFF3E4-03B8-47AB-9B49-8BF34319931B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E00E9FF7-CF80-4D14-8034-0E609F62FBE4}"/>
              </a:ext>
            </a:extLst>
          </p:cNvPr>
          <p:cNvSpPr/>
          <p:nvPr/>
        </p:nvSpPr>
        <p:spPr>
          <a:xfrm>
            <a:off x="0" y="847908"/>
            <a:ext cx="113083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25474" y="105218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690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구역 이름이 써 있는 버튼을 누르면 그 구역에 나오는 재료들을 아이콘으로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간단한 구역에 대한 설명 </a:t>
            </a:r>
            <a:r>
              <a:rPr lang="en-US" altLang="ko-KR" sz="1400" dirty="0"/>
              <a:t>( </a:t>
            </a:r>
            <a:r>
              <a:rPr lang="ko-KR" altLang="en-US" sz="1400" dirty="0"/>
              <a:t>미정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75371" y="4025168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E4C0A8-8663-45F4-8EDA-A55930F9C9D9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D0C13-313A-40AF-8951-DD9F8A354DDA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DB5BF6-FC9D-47A7-B8D7-8BAEC894DD5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C7EAB-2EB8-45A4-87B5-1187549A7E6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3536D-3BD8-4BC3-A7BA-B5508739F9F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2196E6-5502-4833-BEFB-549F41C9C2DE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7F1920-E594-4591-8628-D4DBF8A4E616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68C82-C49A-4C68-87E7-EACEFD5EE2A9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779</Words>
  <Application>Microsoft Office PowerPoint</Application>
  <PresentationFormat>와이드스크린</PresentationFormat>
  <Paragraphs>298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8</cp:revision>
  <dcterms:created xsi:type="dcterms:W3CDTF">2022-03-03T03:25:58Z</dcterms:created>
  <dcterms:modified xsi:type="dcterms:W3CDTF">2022-03-17T06:17:56Z</dcterms:modified>
</cp:coreProperties>
</file>