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8" r:id="rId3"/>
    <p:sldId id="281" r:id="rId4"/>
    <p:sldId id="282" r:id="rId5"/>
    <p:sldId id="285" r:id="rId6"/>
    <p:sldId id="283" r:id="rId7"/>
    <p:sldId id="28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E48445"/>
    <a:srgbClr val="EB7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3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CA0AD-A475-44B5-9A01-DE22AB9F57C0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9A87E-A9ED-45E7-B46D-F8080C7C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7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2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04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42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41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9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DB6B-1BB7-4702-A71B-F6D170531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ACBD6-58ED-439F-88BC-9CDBB168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36E34-4F1B-4F5F-83CA-B353BFF9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1B2D3-CC32-4950-8003-5DFA68F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95582-66AC-46CD-8520-87FF6A5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723C-76A1-425F-A654-68F0B70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6084B-487B-468F-ACEB-DBAFEB1C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74CD0-125F-4684-8BCB-6918993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40E87-C139-4555-9E98-872A0B50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4E01-51A3-4597-8F77-B8263D76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E16C64-55A0-4C87-8CA2-6184B2B8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A7422-C9DE-4C0A-8E72-8A6B30B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324A-F5F4-4C60-859D-81F80B7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75CFE-A9CF-47ED-ABCC-904C6AAE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B98A4-7593-4E35-8110-956BAD2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91980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ACE0-5CD1-4168-A5F6-62B9734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FBA97-06A7-4AB8-83BD-B41304D3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243C5-5B3B-412B-B020-391EC5C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5EF1-E9B7-49DB-B7E2-204B617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8E306-5746-4CC5-B742-8C777650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E8C3-D30F-46D8-8629-ABE09A6E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C8BDA-7941-45F6-84A7-2108D9ED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6151C-5918-4937-95A1-C75FE957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021E4-4674-4F32-A42E-A7515390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1EAC-BD23-473E-B69F-6E47C6F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A945E-6650-4DDB-A72C-76FE3307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90105-4262-40D5-ABA9-979371CA3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6CFEA-9EBB-4574-9703-3C01C067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43724-D80C-4167-81E9-D02502B3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FFDF-FDF4-4F9D-BB84-3DEB22FC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95F62-4D81-4534-9879-AC90CDAC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0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D530-76A9-4BC5-8E3A-86FEFE4F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0F972-106C-4D90-9904-9BBEB4CC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DB2A1-6539-466F-B826-30BF0B7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A67EE-C456-4FE3-B80C-78955073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96D6-1BDB-4F50-8AE0-5629C626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3FACA-8980-4796-B9A4-5E4139C4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C2800-7F95-43A6-A943-87F1BC19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A8F01-6248-41CB-B7A1-7AB60724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79A9-BE07-4857-8765-88EF813D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8E2392-DE67-468A-A5FA-53018C8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33A2F-4578-4B0B-93E1-3260FB1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97A9F-86F0-4CC4-9800-2CA599E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19A4-8D6B-4FB7-AFE6-2542C083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82718-2F96-4E62-941A-8C609D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19E64-95B9-4198-9A2B-734DCB8A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1217F-661E-41F1-9C9E-DA82C788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8FC65-1D74-4223-8A29-EB0335FA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5B50B-3504-45CD-99CF-9E405D50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60D44-DF98-42D7-BD18-D0F8E260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AEF0A-690F-486E-AA19-2902A6FC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B62D2-2170-46DE-914A-52B52DDE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93E6-9B40-42E2-B9C2-F3B5D0B9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BFD1E-2840-45F0-99E0-7EC7C455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8EF35-923C-4473-8AB5-BC0FEB7D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4411B-C57F-4916-9BA9-DCBAB8F1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03236-3052-47E2-9E09-9DB9AA6F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8A392-8A42-4212-9DA5-E341CA4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545E0-EABC-426B-A196-CD815856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7CA75-234A-41C5-8101-ECEAA242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62CAF-ED78-47E2-AC27-0157AB17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6E8-9AC5-4179-AC4F-A3E331A91671}" type="datetimeFigureOut">
              <a:rPr lang="ko-KR" altLang="en-US" smtClean="0"/>
              <a:t>2022-06-08(Wed)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34B3F-E5CF-4AFC-83A2-D03090C93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2599C-B585-45F4-81D6-AA3EA486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39811" y="1216139"/>
            <a:ext cx="3494655" cy="5405838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0"/>
              <a:ext cx="3445174" cy="3462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B7E35"/>
                  </a:solidFill>
                </a:rPr>
                <a:t>정제소</a:t>
              </a:r>
              <a:r>
                <a:rPr lang="ko-KR" altLang="en-US" sz="1200" dirty="0"/>
                <a:t>는 정제되지 않은 물을 </a:t>
              </a:r>
              <a:r>
                <a:rPr lang="ko-KR" altLang="en-US" sz="1200" dirty="0" err="1"/>
                <a:t>정제시켜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먹을 수 있는 물로 바꾸는 구역입니다</a:t>
              </a:r>
              <a:endParaRPr lang="en-US" altLang="ko-KR" sz="1200" dirty="0"/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48445"/>
                  </a:solidFill>
                </a:rPr>
                <a:t>연구소</a:t>
              </a:r>
              <a:r>
                <a:rPr lang="ko-KR" altLang="en-US" sz="1200" dirty="0"/>
                <a:t>에는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물통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배터리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통신실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</a:p>
            <a:p>
              <a:r>
                <a:rPr lang="ko-KR" altLang="en-US" sz="1200" dirty="0" err="1">
                  <a:solidFill>
                    <a:srgbClr val="E48445"/>
                  </a:solidFill>
                </a:rPr>
                <a:t>정제소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발전실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>
                  <a:solidFill>
                    <a:srgbClr val="E48445"/>
                  </a:solidFill>
                </a:rPr>
                <a:t>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충전실</a:t>
              </a:r>
              <a:r>
                <a:rPr lang="ko-KR" altLang="en-US" sz="1200" dirty="0" err="1"/>
                <a:t>으로</a:t>
              </a:r>
              <a:r>
                <a:rPr lang="ko-KR" altLang="en-US" sz="1200" dirty="0"/>
                <a:t> 나뉘어 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방해 미션에 연구소 문을 모두 닫는 미션이</a:t>
              </a:r>
              <a:endParaRPr lang="en-US" altLang="ko-KR" sz="1200" dirty="0"/>
            </a:p>
            <a:p>
              <a:r>
                <a:rPr lang="ko-KR" altLang="en-US" sz="1200" dirty="0"/>
                <a:t>존재함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05AEF000-D5FD-4FEA-A11D-70EF2175B904}"/>
              </a:ext>
            </a:extLst>
          </p:cNvPr>
          <p:cNvGrpSpPr/>
          <p:nvPr/>
        </p:nvGrpSpPr>
        <p:grpSpPr>
          <a:xfrm>
            <a:off x="750944" y="1969727"/>
            <a:ext cx="4737012" cy="3083285"/>
            <a:chOff x="1231641" y="263816"/>
            <a:chExt cx="9983755" cy="6498351"/>
          </a:xfrm>
        </p:grpSpPr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1987D024-BBD3-4270-8172-A231E699985B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63D4D13C-9B78-4BCA-AD8A-75C1CE93C064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14E6591F-E58B-47CC-A391-DCB51D5AA0D3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FBDC00F4-21C6-420A-8A87-C1617C7B92B0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42BC2BCC-438D-44FE-9177-F8BD60992E21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FC47F034-1799-419A-A487-5FF79A022E28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9702F364-FB1F-42DF-BA40-43AA9AD40CF0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E72AE2CA-C54C-4D26-A4CD-5961B1B28F31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5B34CEEF-810D-483B-9E55-0C063E6D7DB0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886098CD-BECE-40AE-9388-EB0FDEA04608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776A14D-4FD9-4339-8E5A-46AAF27AC99A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063F4302-ADDB-466B-895D-B661E06E5E3F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5D98FB9D-399C-462C-B29E-E8BC1F842E41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E0E2CA15-91BB-4ADD-B0AF-C076603C1719}"/>
                </a:ext>
              </a:extLst>
            </p:cNvPr>
            <p:cNvSpPr txBox="1"/>
            <p:nvPr/>
          </p:nvSpPr>
          <p:spPr>
            <a:xfrm>
              <a:off x="5906569" y="4056003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통신실</a:t>
              </a:r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D040358E-E86E-4D98-8603-24370137010A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588ADFF1-89A4-49C0-9596-191001DF1DB2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BAED425-8883-4197-8A08-F92B9B23A63C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C4415310-05EB-467C-AD96-9263E22FDB1F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903BF92C-173A-403B-A9DB-7C6163C21798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09CB4BC2-F340-4509-85AD-54004FD2116F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6E8C3ED9-78F9-4F2A-B1D2-3B35F31E4F96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42114B9D-F8C5-4208-B83D-D0D4A83F7127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D602E2B0-0EEC-4A38-ACCC-436868610B1E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202DDD0D-D4D2-4670-B0A5-5EBA31252487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5150788F-A8E8-4216-9A68-4138ADDCDC5E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CE7DD502-77A9-47AE-9737-16F6E969E1B9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D486E7C0-73C3-4336-9F5B-9A1F50C5078C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EDBB2785-6EE2-43D7-999E-E51E1DDB81CA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E0CAEA38-2400-436B-B307-A021D4086A32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2FD87DE6-3BAF-4A7A-95F7-187151ED3272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E6879817-3019-4BE5-BCB3-425388F9C84D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C68B5E81-1369-42CE-A3D7-1B3AD55FCF58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B02FB579-621D-4B7E-815B-1EBF99C3D367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114816B-39BA-47EF-BF76-F663E1F08889}"/>
                </a:ext>
              </a:extLst>
            </p:cNvPr>
            <p:cNvSpPr txBox="1"/>
            <p:nvPr/>
          </p:nvSpPr>
          <p:spPr>
            <a:xfrm>
              <a:off x="6479935" y="6007846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충전실</a:t>
              </a:r>
              <a:endParaRPr lang="ko-KR" altLang="en-US" sz="900" dirty="0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61F00D08-8143-4A4F-B69C-FE8BFF92AA4A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5730CD05-D9FD-49DA-AC83-92A96877112C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AF0642B7-B1F3-4D3D-8184-E22338E2558B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635662CE-C8A3-43EB-909C-EFD11441DCC8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A0803BC2-3A6B-4317-9233-C27DAE178CB1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3DB547B3-192E-4135-A3A9-4B12965DE0BA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2E6FAC3B-096E-4150-AB3A-23AFE35EBAEB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05565474-DD12-4E53-89B4-2AB762D0C76A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60432C3B-36F6-4524-86D7-69DED5256B2C}"/>
                </a:ext>
              </a:extLst>
            </p:cNvPr>
            <p:cNvSpPr txBox="1"/>
            <p:nvPr/>
          </p:nvSpPr>
          <p:spPr>
            <a:xfrm>
              <a:off x="4665308" y="6066164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발전실</a:t>
              </a:r>
              <a:endParaRPr lang="ko-KR" altLang="en-US" sz="900" dirty="0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7B6FD729-20D6-4365-98DD-A3E5CFF59760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6D27DAE8-ACB5-4964-A88C-98B70C410523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96DAA8DB-A65C-4B8A-9525-90CBD9BFE744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F1476C4E-78CC-4746-AE22-CD57E0F95830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99C14552-3172-4AB0-98AE-275FB0994379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124095E3-F1F7-43DA-95C1-62175B90C787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98509469-4CCF-4326-A632-2388DF516791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D7FBE56-3D1E-4CA5-8C92-6AB18A8CFE62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CA1E2690-BAC8-4593-921C-095E4976B92D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1E92311D-BC54-4F06-80DF-624B7E5BA5F2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3F6F0FC2-66B2-493F-BB40-AFE751347B3C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1EC3ABFF-716A-4208-8772-A828C1BADD0F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37A2C3B3-191C-4E8C-B46C-5361CD4C1423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BC3A3FED-460C-4E52-A2A0-5D69EE136813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E8061767-8BA8-49D1-9265-685641C41B98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BC31D2FF-1234-41DF-B101-FA5710F39019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8A7E0071-E4AD-4789-882A-F24E7C89BCC2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육각형 340">
              <a:extLst>
                <a:ext uri="{FF2B5EF4-FFF2-40B4-BE49-F238E27FC236}">
                  <a16:creationId xmlns:a16="http://schemas.microsoft.com/office/drawing/2014/main" id="{8CE48232-F478-4867-ABBC-334DD37F83C8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육각형 341">
              <a:extLst>
                <a:ext uri="{FF2B5EF4-FFF2-40B4-BE49-F238E27FC236}">
                  <a16:creationId xmlns:a16="http://schemas.microsoft.com/office/drawing/2014/main" id="{99886C31-B1F9-434F-B31A-3A9C2ECA5CD3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8712C8C-1A42-4454-84EC-48BAA7296037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C106F912-3BF8-4E9D-8A64-6E898854955C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75EFE00-DA09-473A-8414-F87233E94C0E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19F94F95-F2EF-48F8-9024-E593C13A3635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82FD68E8-D79F-48A1-92C6-2CBA935F954D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6" name="육각형 345">
              <a:extLst>
                <a:ext uri="{FF2B5EF4-FFF2-40B4-BE49-F238E27FC236}">
                  <a16:creationId xmlns:a16="http://schemas.microsoft.com/office/drawing/2014/main" id="{2B4B4E03-C4BB-4BE7-9C4C-BF6570209F56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DCAC8168-FC0D-4AE1-8506-66CF3497F83B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508F86CE-7F82-4934-A424-10CCB82E783A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341E60CA-403F-428C-8777-99E7DA241AD8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BB7D45BD-49B7-455E-A886-0F212E85F3A5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F9633194-1481-4ADB-B36D-007777E4B440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801D12B-51E1-4BB4-9255-72911550F5F9}"/>
                </a:ext>
              </a:extLst>
            </p:cNvPr>
            <p:cNvSpPr txBox="1"/>
            <p:nvPr/>
          </p:nvSpPr>
          <p:spPr>
            <a:xfrm rot="1592004">
              <a:off x="7924662" y="4134821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정제소</a:t>
              </a:r>
              <a:endParaRPr lang="ko-KR" altLang="en-US" sz="900" dirty="0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D72500EA-4C91-4867-89F5-0ABE08D01BF2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4BF79CD8-6891-46C3-BD99-6DB052E7C929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F6BAD58-40A6-4D0C-81AF-36AEDC83F5DB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F8429F6D-B8F7-4219-A20F-FB85B3411246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육각형 356">
              <a:extLst>
                <a:ext uri="{FF2B5EF4-FFF2-40B4-BE49-F238E27FC236}">
                  <a16:creationId xmlns:a16="http://schemas.microsoft.com/office/drawing/2014/main" id="{BE2A3749-4392-4F35-9106-B5EF35763297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CEA860E4-4EFD-455D-8127-7EBCA878C65B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3CD3BD2C-F9D0-4FF7-B373-FF8BDC5C99AC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3FD54889-4124-4BDF-964C-642EDFB75CCF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52129EB4-997B-4565-B91B-34109090853E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3D4C0056-C5B2-4349-B8B9-33EBA270FAED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D5AA05FB-1250-49EC-BD94-D2255427B094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365633F3-EA3E-480C-853D-058363A37650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1460134B-416D-4DE6-819D-71CCA3CC6367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12735A0D-10E8-4A78-BF66-9DE8DD8B58BF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E94DE289-6055-4C58-B630-9547E74CFD77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07F372EB-C766-4A21-9E28-C10A2A8AE491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7C9D0090-AE68-42F6-8475-45A27366D26A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A4CEED30-CCBB-4FB2-958F-52AA22B988F1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06079D4C-B6EB-4C06-A209-397AA0DCCA1D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72" name="그룹 371">
              <a:extLst>
                <a:ext uri="{FF2B5EF4-FFF2-40B4-BE49-F238E27FC236}">
                  <a16:creationId xmlns:a16="http://schemas.microsoft.com/office/drawing/2014/main" id="{6EEDA388-5877-4557-82F6-E2E5AC7C379D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408" name="순서도: 자기 디스크 407">
                <a:extLst>
                  <a:ext uri="{FF2B5EF4-FFF2-40B4-BE49-F238E27FC236}">
                    <a16:creationId xmlns:a16="http://schemas.microsoft.com/office/drawing/2014/main" id="{00EFCF34-B13D-4858-A2FA-0EFAA347FF90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9" name="그룹 408">
                <a:extLst>
                  <a:ext uri="{FF2B5EF4-FFF2-40B4-BE49-F238E27FC236}">
                    <a16:creationId xmlns:a16="http://schemas.microsoft.com/office/drawing/2014/main" id="{987CCACB-8753-4AFB-9A5F-A3DA93E0BEB4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410" name="직사각형 409">
                  <a:extLst>
                    <a:ext uri="{FF2B5EF4-FFF2-40B4-BE49-F238E27FC236}">
                      <a16:creationId xmlns:a16="http://schemas.microsoft.com/office/drawing/2014/main" id="{01D31563-045A-429B-B539-936AF1AE6556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1" name="평행 사변형 410">
                  <a:extLst>
                    <a:ext uri="{FF2B5EF4-FFF2-40B4-BE49-F238E27FC236}">
                      <a16:creationId xmlns:a16="http://schemas.microsoft.com/office/drawing/2014/main" id="{A754B185-254D-4269-AD7B-28DFB532225E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2" name="자유형: 도형 411">
                  <a:extLst>
                    <a:ext uri="{FF2B5EF4-FFF2-40B4-BE49-F238E27FC236}">
                      <a16:creationId xmlns:a16="http://schemas.microsoft.com/office/drawing/2014/main" id="{B2BB51F5-3B97-45C0-A0B1-83A88AAF89B1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9276161B-7460-40DF-A4B2-CC0A7F7B0C03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403" name="순서도: 자기 디스크 402">
                <a:extLst>
                  <a:ext uri="{FF2B5EF4-FFF2-40B4-BE49-F238E27FC236}">
                    <a16:creationId xmlns:a16="http://schemas.microsoft.com/office/drawing/2014/main" id="{11885924-0A47-47D9-93AD-B8AE9708B7BA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4" name="그룹 403">
                <a:extLst>
                  <a:ext uri="{FF2B5EF4-FFF2-40B4-BE49-F238E27FC236}">
                    <a16:creationId xmlns:a16="http://schemas.microsoft.com/office/drawing/2014/main" id="{AC6DEFEB-A391-4E8A-A3E5-B30DBE2B6FE9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405" name="직사각형 404">
                  <a:extLst>
                    <a:ext uri="{FF2B5EF4-FFF2-40B4-BE49-F238E27FC236}">
                      <a16:creationId xmlns:a16="http://schemas.microsoft.com/office/drawing/2014/main" id="{CC81445D-77BB-4FE2-A81E-9700704948F3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평행 사변형 405">
                  <a:extLst>
                    <a:ext uri="{FF2B5EF4-FFF2-40B4-BE49-F238E27FC236}">
                      <a16:creationId xmlns:a16="http://schemas.microsoft.com/office/drawing/2014/main" id="{F3395C7F-51C4-4F39-A56D-1B7D3EA37D6C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자유형: 도형 406">
                  <a:extLst>
                    <a:ext uri="{FF2B5EF4-FFF2-40B4-BE49-F238E27FC236}">
                      <a16:creationId xmlns:a16="http://schemas.microsoft.com/office/drawing/2014/main" id="{EF12002E-6E29-4717-8730-8D968821761A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E84218D7-C420-4DFB-9810-2096C92FAEEE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98" name="순서도: 자기 디스크 397">
                <a:extLst>
                  <a:ext uri="{FF2B5EF4-FFF2-40B4-BE49-F238E27FC236}">
                    <a16:creationId xmlns:a16="http://schemas.microsoft.com/office/drawing/2014/main" id="{BBB38F6B-BD2E-444D-A025-88B0C79BB612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9" name="그룹 398">
                <a:extLst>
                  <a:ext uri="{FF2B5EF4-FFF2-40B4-BE49-F238E27FC236}">
                    <a16:creationId xmlns:a16="http://schemas.microsoft.com/office/drawing/2014/main" id="{FBA37759-3376-491D-BC2B-A79B408671D2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400" name="직사각형 399">
                  <a:extLst>
                    <a:ext uri="{FF2B5EF4-FFF2-40B4-BE49-F238E27FC236}">
                      <a16:creationId xmlns:a16="http://schemas.microsoft.com/office/drawing/2014/main" id="{429173CE-FB35-4EB1-88EE-8BE4121BF0AD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평행 사변형 400">
                  <a:extLst>
                    <a:ext uri="{FF2B5EF4-FFF2-40B4-BE49-F238E27FC236}">
                      <a16:creationId xmlns:a16="http://schemas.microsoft.com/office/drawing/2014/main" id="{816A3716-34DB-4B20-A576-22ADF5B1220F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자유형: 도형 401">
                  <a:extLst>
                    <a:ext uri="{FF2B5EF4-FFF2-40B4-BE49-F238E27FC236}">
                      <a16:creationId xmlns:a16="http://schemas.microsoft.com/office/drawing/2014/main" id="{93DD4B71-5FC1-4058-8ACC-AE3A92B81DF9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3F235FB7-F4F6-43E7-871B-2492AB1CE0B0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D9297735-C064-4930-A58E-3DE055DCCB5D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C1585689-9A04-4D04-BCA8-734E1DE4E494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4BFBCBC6-700C-40A9-9F68-1ACFE4246EF1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81355ACB-4591-43DF-8069-EAF5E58660A3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7418CEE9-F740-4178-908D-7E3DED5A2E84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0741E584-A233-4F6F-A2A9-F207FC2E236F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54BC12D6-DF21-4C8A-8651-49D3097AEA5D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6B358A64-1F9C-43E9-AD61-81E6E8667623}"/>
                </a:ext>
              </a:extLst>
            </p:cNvPr>
            <p:cNvSpPr txBox="1"/>
            <p:nvPr/>
          </p:nvSpPr>
          <p:spPr>
            <a:xfrm rot="20346948">
              <a:off x="4510405" y="4464915"/>
              <a:ext cx="992413" cy="338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물통 창고</a:t>
              </a: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93CE2097-04BF-4385-B203-F8163F55BEA9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CCCBDE3-2E5B-457C-BF61-02E164957DAF}"/>
                </a:ext>
              </a:extLst>
            </p:cNvPr>
            <p:cNvSpPr txBox="1"/>
            <p:nvPr/>
          </p:nvSpPr>
          <p:spPr>
            <a:xfrm>
              <a:off x="2385099" y="4620920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63C9E4EF-A1B5-4CAB-B52E-EAB914BF4B89}"/>
                </a:ext>
              </a:extLst>
            </p:cNvPr>
            <p:cNvSpPr txBox="1"/>
            <p:nvPr/>
          </p:nvSpPr>
          <p:spPr>
            <a:xfrm>
              <a:off x="3996890" y="1945312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FCC2F22C-FBEA-41AF-9105-4C46AC742B83}"/>
                </a:ext>
              </a:extLst>
            </p:cNvPr>
            <p:cNvSpPr txBox="1"/>
            <p:nvPr/>
          </p:nvSpPr>
          <p:spPr>
            <a:xfrm>
              <a:off x="3545468" y="3332119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B26786D-4571-4D22-A13A-18C3F9712C21}"/>
                </a:ext>
              </a:extLst>
            </p:cNvPr>
            <p:cNvSpPr txBox="1"/>
            <p:nvPr/>
          </p:nvSpPr>
          <p:spPr>
            <a:xfrm>
              <a:off x="9321282" y="4298607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16B87817-9701-41E8-BDCA-D455615CEC29}"/>
                </a:ext>
              </a:extLst>
            </p:cNvPr>
            <p:cNvSpPr txBox="1"/>
            <p:nvPr/>
          </p:nvSpPr>
          <p:spPr>
            <a:xfrm>
              <a:off x="2021651" y="2818987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24E87319-6307-4ACE-82E7-73423E2F0C32}"/>
                </a:ext>
              </a:extLst>
            </p:cNvPr>
            <p:cNvSpPr txBox="1"/>
            <p:nvPr/>
          </p:nvSpPr>
          <p:spPr>
            <a:xfrm>
              <a:off x="9181171" y="1835031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0F42F391-689E-44D2-8325-BC05AFEDA634}"/>
                </a:ext>
              </a:extLst>
            </p:cNvPr>
            <p:cNvSpPr txBox="1"/>
            <p:nvPr/>
          </p:nvSpPr>
          <p:spPr>
            <a:xfrm>
              <a:off x="10179698" y="2379022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정제소</a:t>
              </a:r>
              <a:endParaRPr lang="ko-KR" altLang="en-US" sz="1000" dirty="0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AB0193D6-A26F-40EF-9F94-77CC6EE1AE78}"/>
                </a:ext>
              </a:extLst>
            </p:cNvPr>
            <p:cNvSpPr txBox="1"/>
            <p:nvPr/>
          </p:nvSpPr>
          <p:spPr>
            <a:xfrm>
              <a:off x="7254610" y="2097318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메인로비</a:t>
              </a:r>
              <a:endParaRPr lang="ko-KR" altLang="en-US" sz="1000" dirty="0"/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0CE18A8A-8E7B-495A-8A4B-9BB38CC0119A}"/>
                </a:ext>
              </a:extLst>
            </p:cNvPr>
            <p:cNvSpPr txBox="1"/>
            <p:nvPr/>
          </p:nvSpPr>
          <p:spPr>
            <a:xfrm>
              <a:off x="7912358" y="3041524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밭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72DFE1B5-04B7-4FAC-B597-D6B5B85A53B0}"/>
                </a:ext>
              </a:extLst>
            </p:cNvPr>
            <p:cNvSpPr txBox="1"/>
            <p:nvPr/>
          </p:nvSpPr>
          <p:spPr>
            <a:xfrm>
              <a:off x="5221926" y="3081572"/>
              <a:ext cx="733106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동굴</a:t>
              </a:r>
            </a:p>
          </p:txBody>
        </p:sp>
        <p:sp>
          <p:nvSpPr>
            <p:cNvPr id="395" name="원호 394">
              <a:extLst>
                <a:ext uri="{FF2B5EF4-FFF2-40B4-BE49-F238E27FC236}">
                  <a16:creationId xmlns:a16="http://schemas.microsoft.com/office/drawing/2014/main" id="{26CF4C3E-14CE-40E0-AD5F-C1D2A2339C0D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원호 395">
              <a:extLst>
                <a:ext uri="{FF2B5EF4-FFF2-40B4-BE49-F238E27FC236}">
                  <a16:creationId xmlns:a16="http://schemas.microsoft.com/office/drawing/2014/main" id="{30B42D56-77F8-4D86-A201-427D7B8225D2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원호 396">
              <a:extLst>
                <a:ext uri="{FF2B5EF4-FFF2-40B4-BE49-F238E27FC236}">
                  <a16:creationId xmlns:a16="http://schemas.microsoft.com/office/drawing/2014/main" id="{DE73C720-7D1F-4F9A-B05F-2804002867F9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인터넷 통신실 이미지 _사진 500986618 무료 다운로드_lovepik.com">
            <a:extLst>
              <a:ext uri="{FF2B5EF4-FFF2-40B4-BE49-F238E27FC236}">
                <a16:creationId xmlns:a16="http://schemas.microsoft.com/office/drawing/2014/main" id="{A43F4D80-D170-4E29-A171-5B1F8D3A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244" y="487890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4DF2787-D7BE-4408-989C-1C5A7B26401B}"/>
              </a:ext>
            </a:extLst>
          </p:cNvPr>
          <p:cNvCxnSpPr>
            <a:cxnSpLocks/>
            <a:stCxn id="365" idx="2"/>
          </p:cNvCxnSpPr>
          <p:nvPr/>
        </p:nvCxnSpPr>
        <p:spPr>
          <a:xfrm>
            <a:off x="3225943" y="3795363"/>
            <a:ext cx="2428949" cy="2587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52A3571-47A0-431E-85C0-B925789B131C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5654044" y="4056524"/>
            <a:ext cx="828888" cy="82237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AD2E18A1-B874-47F6-913B-B9EF7F547F34}"/>
              </a:ext>
            </a:extLst>
          </p:cNvPr>
          <p:cNvCxnSpPr>
            <a:cxnSpLocks/>
            <a:stCxn id="414" idx="3"/>
          </p:cNvCxnSpPr>
          <p:nvPr/>
        </p:nvCxnSpPr>
        <p:spPr>
          <a:xfrm>
            <a:off x="2872608" y="3908348"/>
            <a:ext cx="22235" cy="14112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멀티 (ㄹ) 1600 책상Set - 한샘몰">
            <a:extLst>
              <a:ext uri="{FF2B5EF4-FFF2-40B4-BE49-F238E27FC236}">
                <a16:creationId xmlns:a16="http://schemas.microsoft.com/office/drawing/2014/main" id="{AA64CE4E-A9B9-48C9-9F47-A9543D77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184" y="5317239"/>
            <a:ext cx="1251143" cy="12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88B9349B-9142-A0C6-5770-35E56C10A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4160" y="2455672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1CF1C5EC-6DBB-B754-BE06-1911B694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7029" y="3692271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778C5E8B-390F-11BD-DB5B-FAB1B8504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85734" y="3858830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659B53DB-6F8A-EF9D-E7CF-6D8D613CB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362" y="3335735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74998704-F8EF-FAE9-3E75-9DE046582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3999" y="3331691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97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03FD3-3837-4E4E-9C34-AD1184568D7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205E59B-847E-4926-8125-A3CF089B94ED}"/>
              </a:ext>
            </a:extLst>
          </p:cNvPr>
          <p:cNvSpPr/>
          <p:nvPr/>
        </p:nvSpPr>
        <p:spPr>
          <a:xfrm>
            <a:off x="1679509" y="2094678"/>
            <a:ext cx="3732245" cy="1343608"/>
          </a:xfrm>
          <a:custGeom>
            <a:avLst/>
            <a:gdLst>
              <a:gd name="connsiteX0" fmla="*/ 2976465 w 3732245"/>
              <a:gd name="connsiteY0" fmla="*/ 0 h 1343608"/>
              <a:gd name="connsiteX1" fmla="*/ 3685592 w 3732245"/>
              <a:gd name="connsiteY1" fmla="*/ 270588 h 1343608"/>
              <a:gd name="connsiteX2" fmla="*/ 3732245 w 3732245"/>
              <a:gd name="connsiteY2" fmla="*/ 335902 h 1343608"/>
              <a:gd name="connsiteX3" fmla="*/ 3732245 w 3732245"/>
              <a:gd name="connsiteY3" fmla="*/ 961053 h 1343608"/>
              <a:gd name="connsiteX4" fmla="*/ 3638938 w 3732245"/>
              <a:gd name="connsiteY4" fmla="*/ 1073021 h 1343608"/>
              <a:gd name="connsiteX5" fmla="*/ 2920481 w 3732245"/>
              <a:gd name="connsiteY5" fmla="*/ 1343608 h 1343608"/>
              <a:gd name="connsiteX6" fmla="*/ 1017036 w 3732245"/>
              <a:gd name="connsiteY6" fmla="*/ 1184988 h 1343608"/>
              <a:gd name="connsiteX7" fmla="*/ 289249 w 3732245"/>
              <a:gd name="connsiteY7" fmla="*/ 961053 h 1343608"/>
              <a:gd name="connsiteX8" fmla="*/ 0 w 3732245"/>
              <a:gd name="connsiteY8" fmla="*/ 821094 h 1343608"/>
              <a:gd name="connsiteX9" fmla="*/ 9330 w 3732245"/>
              <a:gd name="connsiteY9" fmla="*/ 531845 h 1343608"/>
              <a:gd name="connsiteX10" fmla="*/ 541175 w 3732245"/>
              <a:gd name="connsiteY10" fmla="*/ 261257 h 1343608"/>
              <a:gd name="connsiteX11" fmla="*/ 970383 w 3732245"/>
              <a:gd name="connsiteY11" fmla="*/ 111968 h 1343608"/>
              <a:gd name="connsiteX12" fmla="*/ 2258008 w 3732245"/>
              <a:gd name="connsiteY12" fmla="*/ 0 h 1343608"/>
              <a:gd name="connsiteX13" fmla="*/ 2976465 w 3732245"/>
              <a:gd name="connsiteY13" fmla="*/ 0 h 134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2245" h="1343608">
                <a:moveTo>
                  <a:pt x="2976465" y="0"/>
                </a:moveTo>
                <a:lnTo>
                  <a:pt x="3685592" y="270588"/>
                </a:lnTo>
                <a:lnTo>
                  <a:pt x="3732245" y="335902"/>
                </a:lnTo>
                <a:lnTo>
                  <a:pt x="3732245" y="961053"/>
                </a:lnTo>
                <a:lnTo>
                  <a:pt x="3638938" y="1073021"/>
                </a:lnTo>
                <a:lnTo>
                  <a:pt x="2920481" y="1343608"/>
                </a:lnTo>
                <a:lnTo>
                  <a:pt x="1017036" y="1184988"/>
                </a:lnTo>
                <a:lnTo>
                  <a:pt x="289249" y="961053"/>
                </a:lnTo>
                <a:lnTo>
                  <a:pt x="0" y="821094"/>
                </a:lnTo>
                <a:lnTo>
                  <a:pt x="9330" y="531845"/>
                </a:lnTo>
                <a:lnTo>
                  <a:pt x="541175" y="261257"/>
                </a:lnTo>
                <a:lnTo>
                  <a:pt x="970383" y="111968"/>
                </a:lnTo>
                <a:lnTo>
                  <a:pt x="2258008" y="0"/>
                </a:lnTo>
                <a:lnTo>
                  <a:pt x="297646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ED60D3-78A8-4DE5-9EE1-BA8360BA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97" y="3517691"/>
            <a:ext cx="4460288" cy="19281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CE8DE-1069-4319-B143-16B35597BC36}"/>
              </a:ext>
            </a:extLst>
          </p:cNvPr>
          <p:cNvSpPr/>
          <p:nvPr/>
        </p:nvSpPr>
        <p:spPr>
          <a:xfrm>
            <a:off x="3545631" y="3275048"/>
            <a:ext cx="460310" cy="6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72BE1624-F270-4808-852E-30816D001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72" y="3741823"/>
            <a:ext cx="617589" cy="617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AE3426-FEDC-4001-B102-470797D1F845}"/>
              </a:ext>
            </a:extLst>
          </p:cNvPr>
          <p:cNvSpPr txBox="1"/>
          <p:nvPr/>
        </p:nvSpPr>
        <p:spPr>
          <a:xfrm>
            <a:off x="6377588" y="3184374"/>
            <a:ext cx="58144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배와 이어지는 넓은 판자에 가면 배에 타는 상호작용 버튼으로 바뀐다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 위에는 나무와</a:t>
            </a:r>
            <a:r>
              <a:rPr lang="en-US" altLang="ko-KR" sz="1400" dirty="0"/>
              <a:t>, </a:t>
            </a:r>
            <a:r>
              <a:rPr lang="ko-KR" altLang="en-US" sz="1400" dirty="0"/>
              <a:t>베리</a:t>
            </a:r>
            <a:r>
              <a:rPr lang="en-US" altLang="ko-KR" sz="1400" dirty="0"/>
              <a:t>, </a:t>
            </a:r>
            <a:r>
              <a:rPr lang="ko-KR" altLang="en-US" sz="1400" dirty="0"/>
              <a:t>코코넛</a:t>
            </a:r>
            <a:r>
              <a:rPr lang="en-US" altLang="ko-KR" sz="1400" dirty="0"/>
              <a:t>, </a:t>
            </a:r>
            <a:r>
              <a:rPr lang="ko-KR" altLang="en-US" sz="1400" dirty="0"/>
              <a:t>물을 실을 수 있고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밑으로 내려가면 모터와 플라스틱 배터리</a:t>
            </a:r>
            <a:r>
              <a:rPr lang="en-US" altLang="ko-KR" sz="1400" dirty="0"/>
              <a:t>, </a:t>
            </a:r>
            <a:r>
              <a:rPr lang="ko-KR" altLang="en-US" sz="1400" dirty="0"/>
              <a:t>유리를 넣을 곳이 나온다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85496-A967-421E-8B44-AA7F1814D101}"/>
              </a:ext>
            </a:extLst>
          </p:cNvPr>
          <p:cNvSpPr/>
          <p:nvPr/>
        </p:nvSpPr>
        <p:spPr>
          <a:xfrm>
            <a:off x="4323227" y="239632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436B19-D583-4136-9CB0-1C181C4ED80E}"/>
              </a:ext>
            </a:extLst>
          </p:cNvPr>
          <p:cNvSpPr/>
          <p:nvPr/>
        </p:nvSpPr>
        <p:spPr>
          <a:xfrm>
            <a:off x="4083785" y="2357390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DE7E2F-5BA2-47CF-AFF4-7602C9FA317D}"/>
              </a:ext>
            </a:extLst>
          </p:cNvPr>
          <p:cNvSpPr/>
          <p:nvPr/>
        </p:nvSpPr>
        <p:spPr>
          <a:xfrm>
            <a:off x="4219479" y="215505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DD5F8E-5954-4F42-8B1E-20719CEAC3ED}"/>
              </a:ext>
            </a:extLst>
          </p:cNvPr>
          <p:cNvSpPr/>
          <p:nvPr/>
        </p:nvSpPr>
        <p:spPr>
          <a:xfrm>
            <a:off x="2572145" y="2642746"/>
            <a:ext cx="533371" cy="2464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943F11-D60D-4E6D-839F-CD1DF95D6871}"/>
              </a:ext>
            </a:extLst>
          </p:cNvPr>
          <p:cNvCxnSpPr>
            <a:stCxn id="8" idx="0"/>
          </p:cNvCxnSpPr>
          <p:nvPr/>
        </p:nvCxnSpPr>
        <p:spPr>
          <a:xfrm flipH="1">
            <a:off x="4569648" y="2094678"/>
            <a:ext cx="86326" cy="142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B7A53A-D567-413D-A7BE-DE0390AAE119}"/>
              </a:ext>
            </a:extLst>
          </p:cNvPr>
          <p:cNvSpPr/>
          <p:nvPr/>
        </p:nvSpPr>
        <p:spPr>
          <a:xfrm>
            <a:off x="5001182" y="288916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81CC98-92DF-4439-9905-01CB74822CE6}"/>
              </a:ext>
            </a:extLst>
          </p:cNvPr>
          <p:cNvSpPr/>
          <p:nvPr/>
        </p:nvSpPr>
        <p:spPr>
          <a:xfrm>
            <a:off x="4761740" y="2850232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B113DA6-0E11-46DD-A4F0-FCE2D8D9FB54}"/>
              </a:ext>
            </a:extLst>
          </p:cNvPr>
          <p:cNvSpPr/>
          <p:nvPr/>
        </p:nvSpPr>
        <p:spPr>
          <a:xfrm>
            <a:off x="4897434" y="264789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1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03FD3-3837-4E4E-9C34-AD1184568D7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2FF285-EA76-0276-5A06-5E27444E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41" y="1922106"/>
            <a:ext cx="7304845" cy="40972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5ABC37-78F2-5E0F-84D5-D2BF3B476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33" y="1165197"/>
            <a:ext cx="3793167" cy="2590375"/>
          </a:xfrm>
          <a:prstGeom prst="rect">
            <a:avLst/>
          </a:prstGeom>
        </p:spPr>
      </p:pic>
      <p:pic>
        <p:nvPicPr>
          <p:cNvPr id="8" name="그림 7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CCAB9BDD-1A59-EFE9-BD0B-B1D128A37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35" y="4692998"/>
            <a:ext cx="419449" cy="4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9939D1-6DC4-F339-1260-A762278E4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2228682"/>
            <a:ext cx="7678222" cy="2400635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7C021B-A9AD-BA7A-3A98-5DA1DE049D60}"/>
              </a:ext>
            </a:extLst>
          </p:cNvPr>
          <p:cNvSpPr/>
          <p:nvPr/>
        </p:nvSpPr>
        <p:spPr>
          <a:xfrm>
            <a:off x="8982891" y="4619170"/>
            <a:ext cx="2043404" cy="18554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16DF7613-A090-609F-4158-13E7A23F3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19797"/>
              </p:ext>
            </p:extLst>
          </p:nvPr>
        </p:nvGraphicFramePr>
        <p:xfrm>
          <a:off x="646546" y="2300257"/>
          <a:ext cx="1792294" cy="27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42">
                  <a:extLst>
                    <a:ext uri="{9D8B030D-6E8A-4147-A177-3AD203B41FA5}">
                      <a16:colId xmlns:a16="http://schemas.microsoft.com/office/drawing/2014/main" val="4259070184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387024506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4267028519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587214746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766605012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63305337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862262683"/>
                    </a:ext>
                  </a:extLst>
                </a:gridCol>
              </a:tblGrid>
              <a:tr h="27241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472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03FD3-3837-4E4E-9C34-AD1184568D7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C8DEF8-91C9-4107-9FE0-FABFCBEC8A86}"/>
              </a:ext>
            </a:extLst>
          </p:cNvPr>
          <p:cNvCxnSpPr>
            <a:cxnSpLocks/>
          </p:cNvCxnSpPr>
          <p:nvPr/>
        </p:nvCxnSpPr>
        <p:spPr>
          <a:xfrm flipH="1" flipV="1">
            <a:off x="2855556" y="2368828"/>
            <a:ext cx="1193627" cy="28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390615-512D-4B11-14C0-5AB9A115C210}"/>
              </a:ext>
            </a:extLst>
          </p:cNvPr>
          <p:cNvSpPr/>
          <p:nvPr/>
        </p:nvSpPr>
        <p:spPr>
          <a:xfrm>
            <a:off x="382756" y="1194208"/>
            <a:ext cx="2407298" cy="1034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A067DB-7F5D-E105-4590-54CC648E2AE8}"/>
              </a:ext>
            </a:extLst>
          </p:cNvPr>
          <p:cNvSpPr/>
          <p:nvPr/>
        </p:nvSpPr>
        <p:spPr>
          <a:xfrm>
            <a:off x="734656" y="1382320"/>
            <a:ext cx="658249" cy="6582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0B6CE65-4502-DD69-AE9B-D14D79F5F849}"/>
              </a:ext>
            </a:extLst>
          </p:cNvPr>
          <p:cNvCxnSpPr/>
          <p:nvPr/>
        </p:nvCxnSpPr>
        <p:spPr>
          <a:xfrm>
            <a:off x="1819275" y="1194208"/>
            <a:ext cx="0" cy="103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D19D16-7DFC-D24F-723A-31E62CCE62BE}"/>
              </a:ext>
            </a:extLst>
          </p:cNvPr>
          <p:cNvSpPr/>
          <p:nvPr/>
        </p:nvSpPr>
        <p:spPr>
          <a:xfrm>
            <a:off x="2061391" y="1479207"/>
            <a:ext cx="513436" cy="5134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옅은이(가) 표시된 사진&#10;&#10;자동 생성된 설명">
            <a:extLst>
              <a:ext uri="{FF2B5EF4-FFF2-40B4-BE49-F238E27FC236}">
                <a16:creationId xmlns:a16="http://schemas.microsoft.com/office/drawing/2014/main" id="{E3223B02-1791-3530-0C46-E523A28FC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4" y="1845657"/>
            <a:ext cx="192646" cy="192646"/>
          </a:xfrm>
          <a:prstGeom prst="rect">
            <a:avLst/>
          </a:prstGeom>
        </p:spPr>
      </p:pic>
      <p:pic>
        <p:nvPicPr>
          <p:cNvPr id="31" name="그림 30" descr="옅은이(가) 표시된 사진&#10;&#10;자동 생성된 설명">
            <a:extLst>
              <a:ext uri="{FF2B5EF4-FFF2-40B4-BE49-F238E27FC236}">
                <a16:creationId xmlns:a16="http://schemas.microsoft.com/office/drawing/2014/main" id="{C15D4DED-8B86-B13D-FD90-7B44D466A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7" y="1855451"/>
            <a:ext cx="192646" cy="19264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B6D2FC-B3D7-8619-6735-FA11581CF8E2}"/>
              </a:ext>
            </a:extLst>
          </p:cNvPr>
          <p:cNvSpPr/>
          <p:nvPr/>
        </p:nvSpPr>
        <p:spPr>
          <a:xfrm>
            <a:off x="954960" y="1877958"/>
            <a:ext cx="137118" cy="137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옅은이(가) 표시된 사진&#10;&#10;자동 생성된 설명">
            <a:extLst>
              <a:ext uri="{FF2B5EF4-FFF2-40B4-BE49-F238E27FC236}">
                <a16:creationId xmlns:a16="http://schemas.microsoft.com/office/drawing/2014/main" id="{406329C7-B4F6-56F1-D969-B59577E11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3" y="2340143"/>
            <a:ext cx="192646" cy="192646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D05F9F0-AFC0-B4F1-9048-115FB3D181B7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flipV="1">
            <a:off x="788116" y="2015076"/>
            <a:ext cx="235403" cy="32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FA1188-4B6E-08E0-1C18-5EF00812CFDB}"/>
              </a:ext>
            </a:extLst>
          </p:cNvPr>
          <p:cNvSpPr txBox="1"/>
          <p:nvPr/>
        </p:nvSpPr>
        <p:spPr>
          <a:xfrm>
            <a:off x="3052646" y="1181786"/>
            <a:ext cx="23920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코코넛과 베리를 표시된 다음 놓을 곳에</a:t>
            </a:r>
            <a:endParaRPr lang="en-US" altLang="ko-KR" sz="800" dirty="0"/>
          </a:p>
          <a:p>
            <a:r>
              <a:rPr lang="ko-KR" altLang="en-US" sz="800" dirty="0"/>
              <a:t>놓습니다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모아야하는 코코넛</a:t>
            </a:r>
            <a:r>
              <a:rPr lang="en-US" altLang="ko-KR" sz="800" dirty="0"/>
              <a:t>, </a:t>
            </a:r>
            <a:r>
              <a:rPr lang="ko-KR" altLang="en-US" sz="800" dirty="0"/>
              <a:t>베리의 양을 모두</a:t>
            </a:r>
            <a:endParaRPr lang="en-US" altLang="ko-KR" sz="800" dirty="0"/>
          </a:p>
          <a:p>
            <a:r>
              <a:rPr lang="ko-KR" altLang="en-US" sz="800" dirty="0"/>
              <a:t>채우면 옆에 있는 뚜껑이 활성화됩니다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뚜껑을 닫으면 코코넛</a:t>
            </a:r>
            <a:r>
              <a:rPr lang="en-US" altLang="ko-KR" sz="800" dirty="0"/>
              <a:t>, </a:t>
            </a:r>
            <a:r>
              <a:rPr lang="ko-KR" altLang="en-US" sz="800" dirty="0"/>
              <a:t>베리 모으는 미션 완료로 </a:t>
            </a:r>
            <a:endParaRPr lang="en-US" altLang="ko-KR" sz="800" dirty="0"/>
          </a:p>
          <a:p>
            <a:r>
              <a:rPr lang="ko-KR" altLang="en-US" sz="800" dirty="0"/>
              <a:t>상호작용이 되지 않습니다</a:t>
            </a:r>
            <a:r>
              <a:rPr lang="en-US" altLang="ko-KR" sz="800" dirty="0"/>
              <a:t>.</a:t>
            </a:r>
          </a:p>
        </p:txBody>
      </p:sp>
      <p:graphicFrame>
        <p:nvGraphicFramePr>
          <p:cNvPr id="51" name="표 35">
            <a:extLst>
              <a:ext uri="{FF2B5EF4-FFF2-40B4-BE49-F238E27FC236}">
                <a16:creationId xmlns:a16="http://schemas.microsoft.com/office/drawing/2014/main" id="{44A69BAE-4E20-D2FB-BA8E-0A162DCCD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52512"/>
              </p:ext>
            </p:extLst>
          </p:nvPr>
        </p:nvGraphicFramePr>
        <p:xfrm>
          <a:off x="5788498" y="2263285"/>
          <a:ext cx="1792294" cy="27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42">
                  <a:extLst>
                    <a:ext uri="{9D8B030D-6E8A-4147-A177-3AD203B41FA5}">
                      <a16:colId xmlns:a16="http://schemas.microsoft.com/office/drawing/2014/main" val="4259070184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387024506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4267028519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587214746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766605012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63305337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862262683"/>
                    </a:ext>
                  </a:extLst>
                </a:gridCol>
              </a:tblGrid>
              <a:tr h="27241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47287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499E8143-05C3-AF2E-3023-E5482A420D3F}"/>
              </a:ext>
            </a:extLst>
          </p:cNvPr>
          <p:cNvSpPr/>
          <p:nvPr/>
        </p:nvSpPr>
        <p:spPr>
          <a:xfrm>
            <a:off x="5524708" y="1157236"/>
            <a:ext cx="2407298" cy="1034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9DFB68A-D48D-6361-1DCE-45040FB71828}"/>
              </a:ext>
            </a:extLst>
          </p:cNvPr>
          <p:cNvSpPr/>
          <p:nvPr/>
        </p:nvSpPr>
        <p:spPr>
          <a:xfrm>
            <a:off x="5876608" y="1345348"/>
            <a:ext cx="658249" cy="6582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676B0C2-833F-312A-80B4-39623A6895BE}"/>
              </a:ext>
            </a:extLst>
          </p:cNvPr>
          <p:cNvCxnSpPr/>
          <p:nvPr/>
        </p:nvCxnSpPr>
        <p:spPr>
          <a:xfrm>
            <a:off x="6961227" y="1157236"/>
            <a:ext cx="0" cy="103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F35D15-771B-E39E-B41B-930D1232028A}"/>
              </a:ext>
            </a:extLst>
          </p:cNvPr>
          <p:cNvSpPr/>
          <p:nvPr/>
        </p:nvSpPr>
        <p:spPr>
          <a:xfrm>
            <a:off x="7203343" y="1442235"/>
            <a:ext cx="513436" cy="5134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FD9BC72-8833-1214-28F8-FED295059674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927996" y="1993329"/>
            <a:ext cx="213526" cy="32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그림 61" descr="텍스트이(가) 표시된 사진&#10;&#10;자동 생성된 설명">
            <a:extLst>
              <a:ext uri="{FF2B5EF4-FFF2-40B4-BE49-F238E27FC236}">
                <a16:creationId xmlns:a16="http://schemas.microsoft.com/office/drawing/2014/main" id="{5A845323-1DF5-E4BC-FEE7-3850C7D6C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614" y="2271607"/>
            <a:ext cx="241544" cy="241544"/>
          </a:xfrm>
          <a:prstGeom prst="rect">
            <a:avLst/>
          </a:prstGeom>
        </p:spPr>
      </p:pic>
      <p:pic>
        <p:nvPicPr>
          <p:cNvPr id="63" name="그림 62" descr="텍스트이(가) 표시된 사진&#10;&#10;자동 생성된 설명">
            <a:extLst>
              <a:ext uri="{FF2B5EF4-FFF2-40B4-BE49-F238E27FC236}">
                <a16:creationId xmlns:a16="http://schemas.microsoft.com/office/drawing/2014/main" id="{2A322605-5DAE-2082-423E-9219D6C28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07" y="1795866"/>
            <a:ext cx="241544" cy="241544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27512A-89B6-D939-95A0-11F2F3409323}"/>
              </a:ext>
            </a:extLst>
          </p:cNvPr>
          <p:cNvSpPr/>
          <p:nvPr/>
        </p:nvSpPr>
        <p:spPr>
          <a:xfrm>
            <a:off x="6051086" y="1811091"/>
            <a:ext cx="180872" cy="182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48B4C60-AAF2-62D1-9503-2C462277B0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95" y="6020837"/>
            <a:ext cx="440308" cy="44030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D366F487-A0A6-557D-7200-3609E1D8D1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422" y="6020837"/>
            <a:ext cx="440308" cy="44030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5271EA00-88C4-34DD-B2F4-0D5AF047C1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459" y="5824314"/>
            <a:ext cx="440308" cy="440308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453B240A-8A60-92CB-A3B2-F0A49FF37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766" y="6021446"/>
            <a:ext cx="440308" cy="440308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E7FBBCF6-0C11-2CDB-6921-2243612D3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111" y="6044468"/>
            <a:ext cx="440308" cy="440308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F55A7F5-8EA2-D567-C09A-1010765F66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385" y="5822134"/>
            <a:ext cx="440308" cy="440308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18AB3E4-E903-2B83-4F32-ED095CCED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439" y="5829284"/>
            <a:ext cx="440308" cy="44030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D3E0419-739E-C290-A2E3-8E6AF41E3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82" y="6034321"/>
            <a:ext cx="440308" cy="44030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61A3488B-DF15-912B-BE33-27CC87C554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527" y="6034321"/>
            <a:ext cx="440308" cy="440308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E1FAD85D-7F58-095B-CA29-D85D68BA9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65" y="5851490"/>
            <a:ext cx="440308" cy="440308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FF9401CB-EA8F-7846-BD90-496463A98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812" y="5840764"/>
            <a:ext cx="440308" cy="44030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924A21E-4433-BD4B-3473-0D5C68D52F6C}"/>
              </a:ext>
            </a:extLst>
          </p:cNvPr>
          <p:cNvSpPr txBox="1"/>
          <p:nvPr/>
        </p:nvSpPr>
        <p:spPr>
          <a:xfrm>
            <a:off x="5389322" y="4927341"/>
            <a:ext cx="3143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맨 밑에 있어야하는 나무의 개수를 알려줍니다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(5</a:t>
            </a:r>
            <a:r>
              <a:rPr lang="ko-KR" altLang="en-US" sz="1100" dirty="0"/>
              <a:t>개 </a:t>
            </a:r>
            <a:r>
              <a:rPr lang="en-US" altLang="ko-KR" sz="1100" dirty="0"/>
              <a:t>~ 7</a:t>
            </a:r>
            <a:r>
              <a:rPr lang="ko-KR" altLang="en-US" sz="1100" dirty="0"/>
              <a:t>개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BBADE5-911D-E217-0A3C-5F97D6A20154}"/>
              </a:ext>
            </a:extLst>
          </p:cNvPr>
          <p:cNvSpPr txBox="1"/>
          <p:nvPr/>
        </p:nvSpPr>
        <p:spPr>
          <a:xfrm>
            <a:off x="9802281" y="495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B38248E-B043-B5FE-E35A-E9F1264C0D6C}"/>
              </a:ext>
            </a:extLst>
          </p:cNvPr>
          <p:cNvSpPr/>
          <p:nvPr/>
        </p:nvSpPr>
        <p:spPr>
          <a:xfrm>
            <a:off x="9740985" y="4958903"/>
            <a:ext cx="440308" cy="3915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6E934F9-7981-A199-132D-47B22990EF97}"/>
              </a:ext>
            </a:extLst>
          </p:cNvPr>
          <p:cNvCxnSpPr>
            <a:stCxn id="83" idx="1"/>
            <a:endCxn id="81" idx="3"/>
          </p:cNvCxnSpPr>
          <p:nvPr/>
        </p:nvCxnSpPr>
        <p:spPr>
          <a:xfrm flipH="1" flipV="1">
            <a:off x="8533131" y="5142785"/>
            <a:ext cx="1207854" cy="1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E2DCD1A-DF07-6B62-34B1-040D0C3A802E}"/>
              </a:ext>
            </a:extLst>
          </p:cNvPr>
          <p:cNvSpPr txBox="1"/>
          <p:nvPr/>
        </p:nvSpPr>
        <p:spPr>
          <a:xfrm>
            <a:off x="5426044" y="5618822"/>
            <a:ext cx="3355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 뒤로 한층 씩 올릴 때마다 </a:t>
            </a:r>
            <a:endParaRPr lang="en-US" altLang="ko-KR" sz="1200" dirty="0"/>
          </a:p>
          <a:p>
            <a:r>
              <a:rPr lang="ko-KR" altLang="en-US" sz="1200" dirty="0"/>
              <a:t>그 전 층 개수보다 </a:t>
            </a:r>
            <a:r>
              <a:rPr lang="en-US" altLang="ko-KR" sz="1200" dirty="0"/>
              <a:t>1</a:t>
            </a:r>
            <a:r>
              <a:rPr lang="ko-KR" altLang="en-US" sz="1200" dirty="0"/>
              <a:t>개 더 적게 올리면 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맨 위가 </a:t>
            </a:r>
            <a:r>
              <a:rPr lang="en-US" altLang="ko-KR" sz="1200" dirty="0"/>
              <a:t>1</a:t>
            </a:r>
            <a:r>
              <a:rPr lang="ko-KR" altLang="en-US" sz="1200" dirty="0"/>
              <a:t>개가 될 때까지 나무를 모읍니다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981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77DE50-DF25-55D9-43D0-68396B70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69" y="1290101"/>
            <a:ext cx="8068164" cy="51011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20FCBE-2D19-04FE-C468-9E6DFB582DFF}"/>
              </a:ext>
            </a:extLst>
          </p:cNvPr>
          <p:cNvSpPr/>
          <p:nvPr/>
        </p:nvSpPr>
        <p:spPr>
          <a:xfrm>
            <a:off x="367502" y="1215456"/>
            <a:ext cx="1583303" cy="752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내부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BD6F63E-2E6D-9BE6-DAED-D5D5DA2D2F71}"/>
              </a:ext>
            </a:extLst>
          </p:cNvPr>
          <p:cNvGrpSpPr/>
          <p:nvPr/>
        </p:nvGrpSpPr>
        <p:grpSpPr>
          <a:xfrm>
            <a:off x="2634925" y="2828022"/>
            <a:ext cx="1440638" cy="795189"/>
            <a:chOff x="1228165" y="2608729"/>
            <a:chExt cx="2241298" cy="123713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81004D5-B166-7FF5-83B5-77E003ACC5E9}"/>
                </a:ext>
              </a:extLst>
            </p:cNvPr>
            <p:cNvSpPr/>
            <p:nvPr/>
          </p:nvSpPr>
          <p:spPr>
            <a:xfrm>
              <a:off x="1228165" y="2608729"/>
              <a:ext cx="2241298" cy="1237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FB8175-86BD-F8CD-116A-AD4AC40F5EA1}"/>
                </a:ext>
              </a:extLst>
            </p:cNvPr>
            <p:cNvSpPr/>
            <p:nvPr/>
          </p:nvSpPr>
          <p:spPr>
            <a:xfrm>
              <a:off x="1380565" y="3030069"/>
              <a:ext cx="1192306" cy="727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6115AF2-8640-2C1F-045D-181E7514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565" y="2653154"/>
              <a:ext cx="420595" cy="42059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55BFBC0-2DE5-25DA-426B-E0E99CCB0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035" y="2653154"/>
              <a:ext cx="420595" cy="42059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3F83EBD-47A7-F183-7A7A-0159855EC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595" y="2662850"/>
              <a:ext cx="420595" cy="42059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3780599-AADA-73DD-5EE4-6D8968878CE7}"/>
                </a:ext>
              </a:extLst>
            </p:cNvPr>
            <p:cNvSpPr/>
            <p:nvPr/>
          </p:nvSpPr>
          <p:spPr>
            <a:xfrm>
              <a:off x="2156865" y="3688283"/>
              <a:ext cx="1192306" cy="727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A5A6E81-FB68-8384-8B73-EEFFD05B4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865" y="3311368"/>
              <a:ext cx="420595" cy="42059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724C030-163D-627B-BC04-D7C06B1B8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335" y="3311368"/>
              <a:ext cx="420595" cy="42059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DC3158D-B07D-9073-3E9A-FAEC00EA1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895" y="3321064"/>
              <a:ext cx="420595" cy="420595"/>
            </a:xfrm>
            <a:prstGeom prst="rect">
              <a:avLst/>
            </a:prstGeom>
          </p:spPr>
        </p:pic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62BB0CF-2905-C841-FA27-6CDC3A54D3D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55244" y="2378947"/>
            <a:ext cx="493890" cy="44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F96A245-E06B-D01C-52A9-67799CD2E70E}"/>
              </a:ext>
            </a:extLst>
          </p:cNvPr>
          <p:cNvGrpSpPr/>
          <p:nvPr/>
        </p:nvGrpSpPr>
        <p:grpSpPr>
          <a:xfrm>
            <a:off x="2678282" y="4260033"/>
            <a:ext cx="1632661" cy="949466"/>
            <a:chOff x="1241611" y="4491908"/>
            <a:chExt cx="2241298" cy="13034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1784CC-FDD1-FEC2-C6F1-23AD5AFE1965}"/>
                </a:ext>
              </a:extLst>
            </p:cNvPr>
            <p:cNvSpPr/>
            <p:nvPr/>
          </p:nvSpPr>
          <p:spPr>
            <a:xfrm>
              <a:off x="1241611" y="4558194"/>
              <a:ext cx="2241298" cy="1237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08F4EE-2962-D650-FBA6-2E59DB0F5B08}"/>
                </a:ext>
              </a:extLst>
            </p:cNvPr>
            <p:cNvSpPr/>
            <p:nvPr/>
          </p:nvSpPr>
          <p:spPr>
            <a:xfrm>
              <a:off x="1515875" y="4558194"/>
              <a:ext cx="1692770" cy="748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상자이(가) 표시된 사진&#10;&#10;자동 생성된 설명">
              <a:extLst>
                <a:ext uri="{FF2B5EF4-FFF2-40B4-BE49-F238E27FC236}">
                  <a16:creationId xmlns:a16="http://schemas.microsoft.com/office/drawing/2014/main" id="{E8191227-689E-06E4-7A6B-880037E3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710" y="4491908"/>
              <a:ext cx="715300" cy="742187"/>
            </a:xfrm>
            <a:prstGeom prst="rect">
              <a:avLst/>
            </a:prstGeom>
          </p:spPr>
        </p:pic>
        <p:pic>
          <p:nvPicPr>
            <p:cNvPr id="32" name="그림 31" descr="상자이(가) 표시된 사진&#10;&#10;자동 생성된 설명">
              <a:extLst>
                <a:ext uri="{FF2B5EF4-FFF2-40B4-BE49-F238E27FC236}">
                  <a16:creationId xmlns:a16="http://schemas.microsoft.com/office/drawing/2014/main" id="{F4CC5380-C764-F303-C5DA-710B6866A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136" y="4543276"/>
              <a:ext cx="742187" cy="742187"/>
            </a:xfrm>
            <a:prstGeom prst="rect">
              <a:avLst/>
            </a:prstGeom>
          </p:spPr>
        </p:pic>
        <p:pic>
          <p:nvPicPr>
            <p:cNvPr id="33" name="그림 32" descr="상자이(가) 표시된 사진&#10;&#10;자동 생성된 설명">
              <a:extLst>
                <a:ext uri="{FF2B5EF4-FFF2-40B4-BE49-F238E27FC236}">
                  <a16:creationId xmlns:a16="http://schemas.microsoft.com/office/drawing/2014/main" id="{2BD9A7B8-90C4-337E-FEEC-CA312596B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638" y="4543277"/>
              <a:ext cx="742187" cy="742187"/>
            </a:xfrm>
            <a:prstGeom prst="rect">
              <a:avLst/>
            </a:prstGeom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E6C78F-25DB-0FFD-4BAF-0C4CE9B8F395}"/>
              </a:ext>
            </a:extLst>
          </p:cNvPr>
          <p:cNvSpPr/>
          <p:nvPr/>
        </p:nvSpPr>
        <p:spPr>
          <a:xfrm rot="457135" flipH="1">
            <a:off x="6438900" y="4762500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5A58DB-14E1-49F0-DE99-CFF2BE1E163D}"/>
              </a:ext>
            </a:extLst>
          </p:cNvPr>
          <p:cNvSpPr/>
          <p:nvPr/>
        </p:nvSpPr>
        <p:spPr>
          <a:xfrm rot="20813773" flipH="1">
            <a:off x="9217324" y="4754815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154765-1D17-8BA3-8017-42DA6C9DCA4A}"/>
              </a:ext>
            </a:extLst>
          </p:cNvPr>
          <p:cNvSpPr/>
          <p:nvPr/>
        </p:nvSpPr>
        <p:spPr>
          <a:xfrm rot="457135" flipH="1">
            <a:off x="5380209" y="4609496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471FD4-12CD-B2D1-E290-F376E1F05AB9}"/>
              </a:ext>
            </a:extLst>
          </p:cNvPr>
          <p:cNvSpPr/>
          <p:nvPr/>
        </p:nvSpPr>
        <p:spPr>
          <a:xfrm rot="21235174" flipH="1">
            <a:off x="8273823" y="4840034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8DA6CD8-B816-07DD-C6AC-FB990231027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4310943" y="4758909"/>
            <a:ext cx="400481" cy="80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D3414B-3DB6-8446-AAE5-9B979104E392}"/>
              </a:ext>
            </a:extLst>
          </p:cNvPr>
          <p:cNvSpPr/>
          <p:nvPr/>
        </p:nvSpPr>
        <p:spPr>
          <a:xfrm>
            <a:off x="430922" y="2567283"/>
            <a:ext cx="2027564" cy="338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철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구리는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 패널 양을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 모았을 경우에는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상자를 생성한다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54D1D9-FF9C-FA9D-94F0-6C9D213D48CF}"/>
              </a:ext>
            </a:extLst>
          </p:cNvPr>
          <p:cNvSpPr/>
          <p:nvPr/>
        </p:nvSpPr>
        <p:spPr>
          <a:xfrm>
            <a:off x="10170142" y="423867"/>
            <a:ext cx="1440638" cy="795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0A9C8BB-899D-0D6E-F5A8-0659A3EE4D1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425953" y="1219056"/>
            <a:ext cx="464508" cy="65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4D160AA1-8D5F-FC30-AAD1-4F27CB3EFF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29734" y="717819"/>
            <a:ext cx="344202" cy="23747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FB0E691-3262-236F-6363-EEEDA8ECE0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92838" y="843569"/>
            <a:ext cx="344202" cy="28362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7740FBB-AEBB-447B-C478-E57BC675B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07842" y="921407"/>
            <a:ext cx="344202" cy="28362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4C0376B-C4AC-F363-27FA-97CED71EA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10806" y="843568"/>
            <a:ext cx="344202" cy="2836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53A5EE8-C00C-86AB-A673-DD1EDE37D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66578" y="721437"/>
            <a:ext cx="344202" cy="283622"/>
          </a:xfrm>
          <a:prstGeom prst="rect">
            <a:avLst/>
          </a:prstGeom>
        </p:spPr>
      </p:pic>
      <p:sp>
        <p:nvSpPr>
          <p:cNvPr id="17" name="순서도: 수동 연산 16">
            <a:extLst>
              <a:ext uri="{FF2B5EF4-FFF2-40B4-BE49-F238E27FC236}">
                <a16:creationId xmlns:a16="http://schemas.microsoft.com/office/drawing/2014/main" id="{CCBFB715-27E5-EF13-482C-705E0331617D}"/>
              </a:ext>
            </a:extLst>
          </p:cNvPr>
          <p:cNvSpPr/>
          <p:nvPr/>
        </p:nvSpPr>
        <p:spPr>
          <a:xfrm>
            <a:off x="10261067" y="770856"/>
            <a:ext cx="239509" cy="15168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98520E-E6B0-EC19-855B-024E0BCA2909}"/>
              </a:ext>
            </a:extLst>
          </p:cNvPr>
          <p:cNvSpPr txBox="1"/>
          <p:nvPr/>
        </p:nvSpPr>
        <p:spPr>
          <a:xfrm>
            <a:off x="10809418" y="1598855"/>
            <a:ext cx="256031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물을 총 모아야하는 양의 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분의 </a:t>
            </a:r>
            <a:r>
              <a:rPr lang="en-US" altLang="ko-KR" sz="900" dirty="0"/>
              <a:t>1</a:t>
            </a:r>
            <a:r>
              <a:rPr lang="ko-KR" altLang="en-US" sz="900" dirty="0"/>
              <a:t>씩 나누어 양동이에 </a:t>
            </a:r>
            <a:endParaRPr lang="en-US" altLang="ko-KR" sz="900" dirty="0"/>
          </a:p>
          <a:p>
            <a:r>
              <a:rPr lang="ko-KR" altLang="en-US" sz="900" dirty="0"/>
              <a:t>나누어 담는다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-   </a:t>
            </a:r>
            <a:r>
              <a:rPr lang="ko-KR" altLang="en-US" sz="900" dirty="0"/>
              <a:t>패널에는 넣은 물에 따라 올라간다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실제 </a:t>
            </a:r>
            <a:r>
              <a:rPr lang="ko-KR" altLang="en-US" sz="900" dirty="0" err="1"/>
              <a:t>맵에는</a:t>
            </a:r>
            <a:r>
              <a:rPr lang="ko-KR" altLang="en-US" sz="900" dirty="0"/>
              <a:t> 한 양동이가 다 차면 업데이트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ECFD69-619E-BBE7-66AD-E0AFF390E4B4}"/>
              </a:ext>
            </a:extLst>
          </p:cNvPr>
          <p:cNvSpPr/>
          <p:nvPr/>
        </p:nvSpPr>
        <p:spPr>
          <a:xfrm>
            <a:off x="8149104" y="6064669"/>
            <a:ext cx="1440638" cy="795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CAD106F-14B0-C228-E3C3-1E662A6D5473}"/>
              </a:ext>
            </a:extLst>
          </p:cNvPr>
          <p:cNvSpPr/>
          <p:nvPr/>
        </p:nvSpPr>
        <p:spPr>
          <a:xfrm>
            <a:off x="9149926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399B556-81FF-E54B-4734-A791697BA10F}"/>
              </a:ext>
            </a:extLst>
          </p:cNvPr>
          <p:cNvSpPr/>
          <p:nvPr/>
        </p:nvSpPr>
        <p:spPr>
          <a:xfrm>
            <a:off x="8404672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8C492BC-5BF3-53DB-E128-B009DC4BA6E6}"/>
              </a:ext>
            </a:extLst>
          </p:cNvPr>
          <p:cNvSpPr/>
          <p:nvPr/>
        </p:nvSpPr>
        <p:spPr>
          <a:xfrm>
            <a:off x="8784571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91A03E-39C5-188D-0DA5-96761D36FC02}"/>
              </a:ext>
            </a:extLst>
          </p:cNvPr>
          <p:cNvSpPr/>
          <p:nvPr/>
        </p:nvSpPr>
        <p:spPr>
          <a:xfrm>
            <a:off x="9204965" y="6336050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A6D6CF-BF07-D6A9-CA9D-A14E8E343DFE}"/>
              </a:ext>
            </a:extLst>
          </p:cNvPr>
          <p:cNvSpPr/>
          <p:nvPr/>
        </p:nvSpPr>
        <p:spPr>
          <a:xfrm>
            <a:off x="9204965" y="6802831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50E1762-3957-885B-DAB3-C386FA4A9053}"/>
              </a:ext>
            </a:extLst>
          </p:cNvPr>
          <p:cNvSpPr/>
          <p:nvPr/>
        </p:nvSpPr>
        <p:spPr>
          <a:xfrm>
            <a:off x="8839698" y="6334192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757CED4-FB10-8335-5A41-2BED16FE3E14}"/>
              </a:ext>
            </a:extLst>
          </p:cNvPr>
          <p:cNvSpPr/>
          <p:nvPr/>
        </p:nvSpPr>
        <p:spPr>
          <a:xfrm>
            <a:off x="8839698" y="6800973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40815F3-E746-6AA5-5672-A1F6D46637B2}"/>
              </a:ext>
            </a:extLst>
          </p:cNvPr>
          <p:cNvSpPr/>
          <p:nvPr/>
        </p:nvSpPr>
        <p:spPr>
          <a:xfrm>
            <a:off x="8468243" y="6336050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DF23E58-5DE7-87D6-70F7-0CB421ECFF4D}"/>
              </a:ext>
            </a:extLst>
          </p:cNvPr>
          <p:cNvSpPr/>
          <p:nvPr/>
        </p:nvSpPr>
        <p:spPr>
          <a:xfrm>
            <a:off x="8468243" y="6802831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24349F0-186D-BB77-AB2E-656CE58885F8}"/>
              </a:ext>
            </a:extLst>
          </p:cNvPr>
          <p:cNvSpPr/>
          <p:nvPr/>
        </p:nvSpPr>
        <p:spPr>
          <a:xfrm>
            <a:off x="8439595" y="6373187"/>
            <a:ext cx="105791" cy="447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5840FFB-459C-16E4-9D11-B865A4237160}"/>
              </a:ext>
            </a:extLst>
          </p:cNvPr>
          <p:cNvSpPr/>
          <p:nvPr/>
        </p:nvSpPr>
        <p:spPr>
          <a:xfrm>
            <a:off x="9178405" y="6372259"/>
            <a:ext cx="105791" cy="447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88B654-42B6-1ABF-CF99-469C5E1D1355}"/>
              </a:ext>
            </a:extLst>
          </p:cNvPr>
          <p:cNvSpPr txBox="1"/>
          <p:nvPr/>
        </p:nvSpPr>
        <p:spPr>
          <a:xfrm>
            <a:off x="7940429" y="5453011"/>
            <a:ext cx="168828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배터리를 패널에 넣기</a:t>
            </a:r>
            <a:endParaRPr lang="en-US" altLang="ko-KR" sz="800" dirty="0"/>
          </a:p>
          <a:p>
            <a:endParaRPr lang="en-US" altLang="ko-KR" sz="900" dirty="0"/>
          </a:p>
          <a:p>
            <a:r>
              <a:rPr lang="en-US" altLang="ko-KR" sz="600" dirty="0"/>
              <a:t>- </a:t>
            </a:r>
            <a:r>
              <a:rPr lang="ko-KR" altLang="en-US" sz="600" dirty="0" err="1"/>
              <a:t>맵에도</a:t>
            </a:r>
            <a:r>
              <a:rPr lang="ko-KR" altLang="en-US" sz="600" dirty="0"/>
              <a:t> 배터리 하나 넣을 때마다 업데이트</a:t>
            </a:r>
          </a:p>
        </p:txBody>
      </p:sp>
    </p:spTree>
    <p:extLst>
      <p:ext uri="{BB962C8B-B14F-4D97-AF65-F5344CB8AC3E}">
        <p14:creationId xmlns:p14="http://schemas.microsoft.com/office/powerpoint/2010/main" val="311546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C16DF7-27F1-B614-B6BA-78F97D6F89AE}"/>
              </a:ext>
            </a:extLst>
          </p:cNvPr>
          <p:cNvSpPr/>
          <p:nvPr/>
        </p:nvSpPr>
        <p:spPr>
          <a:xfrm>
            <a:off x="2677232" y="1929824"/>
            <a:ext cx="7630470" cy="4211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61C07-5CC8-B396-C75B-913787B54262}"/>
              </a:ext>
            </a:extLst>
          </p:cNvPr>
          <p:cNvSpPr/>
          <p:nvPr/>
        </p:nvSpPr>
        <p:spPr>
          <a:xfrm>
            <a:off x="3169211" y="4145623"/>
            <a:ext cx="4059190" cy="988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827B76E-62FB-12BF-89F9-10DB4018E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11" y="2885163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EA152B9-5E44-687C-BD6D-3E869E3BC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80" y="2885163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C563DE0-9A48-C810-EAD7-3EEC3C168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12" y="2919006"/>
            <a:ext cx="1431910" cy="1431910"/>
          </a:xfrm>
          <a:prstGeom prst="rect">
            <a:avLst/>
          </a:prstGeom>
          <a:ln>
            <a:noFill/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45C83A-BD8D-1C10-16DD-52C2B6A4649E}"/>
              </a:ext>
            </a:extLst>
          </p:cNvPr>
          <p:cNvSpPr/>
          <p:nvPr/>
        </p:nvSpPr>
        <p:spPr>
          <a:xfrm>
            <a:off x="5838979" y="5753858"/>
            <a:ext cx="4059190" cy="988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578E922-3B9C-A44E-05EA-036144F9E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79" y="448387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5C18442-0747-80E5-3495-047BB51B1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048" y="448387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DE9A7BE-5D68-209F-56CB-328D12AD1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47" y="451689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795A198C-8A96-0055-378E-C62D0F2B9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64" y="2119725"/>
            <a:ext cx="441649" cy="441649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2DF50D-44B7-4BC3-AFD9-465164F9B97C}"/>
              </a:ext>
            </a:extLst>
          </p:cNvPr>
          <p:cNvSpPr txBox="1"/>
          <p:nvPr/>
        </p:nvSpPr>
        <p:spPr>
          <a:xfrm>
            <a:off x="3277913" y="2132944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현재 모은 재료 개수</a:t>
            </a:r>
            <a:endParaRPr lang="en-US" altLang="ko-KR" sz="1200" b="1" dirty="0"/>
          </a:p>
          <a:p>
            <a:r>
              <a:rPr lang="en-US" altLang="ko-KR" sz="1200" b="1" dirty="0"/>
              <a:t>	/ </a:t>
            </a:r>
            <a:r>
              <a:rPr lang="ko-KR" altLang="en-US" sz="1200" b="1" dirty="0"/>
              <a:t>모아야하는 재료 개수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9C1316-54B4-186C-C977-6B3A6C460BBB}"/>
              </a:ext>
            </a:extLst>
          </p:cNvPr>
          <p:cNvSpPr/>
          <p:nvPr/>
        </p:nvSpPr>
        <p:spPr>
          <a:xfrm>
            <a:off x="2763563" y="2119725"/>
            <a:ext cx="3333750" cy="526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758F50-38F1-F05C-53EB-2C75B77852D6}"/>
              </a:ext>
            </a:extLst>
          </p:cNvPr>
          <p:cNvCxnSpPr>
            <a:stCxn id="3" idx="1"/>
          </p:cNvCxnSpPr>
          <p:nvPr/>
        </p:nvCxnSpPr>
        <p:spPr>
          <a:xfrm flipH="1">
            <a:off x="2381250" y="2382734"/>
            <a:ext cx="382313" cy="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5D1369-DC6A-2D4F-3E1B-291BDBA39E53}"/>
              </a:ext>
            </a:extLst>
          </p:cNvPr>
          <p:cNvSpPr txBox="1"/>
          <p:nvPr/>
        </p:nvSpPr>
        <p:spPr>
          <a:xfrm>
            <a:off x="1148324" y="2230245"/>
            <a:ext cx="13580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패널에 몇 개 더 </a:t>
            </a:r>
            <a:endParaRPr lang="en-US" altLang="ko-KR" sz="1050" dirty="0"/>
          </a:p>
          <a:p>
            <a:pPr algn="ctr"/>
            <a:r>
              <a:rPr lang="ko-KR" altLang="en-US" sz="1050" dirty="0"/>
              <a:t>모아야 하는지 표시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825B61-6448-B3D0-E4D3-8BF3DC6F070C}"/>
              </a:ext>
            </a:extLst>
          </p:cNvPr>
          <p:cNvSpPr txBox="1"/>
          <p:nvPr/>
        </p:nvSpPr>
        <p:spPr>
          <a:xfrm>
            <a:off x="646546" y="1297483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재료 패널 예시 </a:t>
            </a:r>
            <a:r>
              <a:rPr lang="en-US" altLang="ko-KR" b="1" dirty="0"/>
              <a:t>– </a:t>
            </a:r>
            <a:r>
              <a:rPr lang="ko-KR" altLang="en-US" b="1" dirty="0"/>
              <a:t>유리 </a:t>
            </a:r>
            <a:r>
              <a:rPr lang="en-US" altLang="ko-KR" b="1" dirty="0"/>
              <a:t>, </a:t>
            </a:r>
            <a:r>
              <a:rPr lang="ko-KR" altLang="en-US" b="1" dirty="0"/>
              <a:t>철</a:t>
            </a:r>
            <a:r>
              <a:rPr lang="en-US" altLang="ko-KR" b="1" dirty="0"/>
              <a:t>, </a:t>
            </a:r>
            <a:r>
              <a:rPr lang="ko-KR" altLang="en-US" b="1" dirty="0"/>
              <a:t>구리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93F921-8570-3788-A0A2-CCA1B483569D}"/>
              </a:ext>
            </a:extLst>
          </p:cNvPr>
          <p:cNvSpPr/>
          <p:nvPr/>
        </p:nvSpPr>
        <p:spPr>
          <a:xfrm>
            <a:off x="3038475" y="2781300"/>
            <a:ext cx="7038975" cy="31675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BAAFC8-A9CE-64BB-1B28-06E595FFB04F}"/>
              </a:ext>
            </a:extLst>
          </p:cNvPr>
          <p:cNvCxnSpPr>
            <a:stCxn id="19" idx="3"/>
          </p:cNvCxnSpPr>
          <p:nvPr/>
        </p:nvCxnSpPr>
        <p:spPr>
          <a:xfrm>
            <a:off x="10077450" y="4365051"/>
            <a:ext cx="752475" cy="11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051D2DE-14CE-38E2-D847-AB0923896ED6}"/>
              </a:ext>
            </a:extLst>
          </p:cNvPr>
          <p:cNvSpPr txBox="1"/>
          <p:nvPr/>
        </p:nvSpPr>
        <p:spPr>
          <a:xfrm>
            <a:off x="10323846" y="4593651"/>
            <a:ext cx="194476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패널에 있는 아이템이</a:t>
            </a:r>
            <a:endParaRPr lang="en-US" altLang="ko-KR" sz="1050" dirty="0"/>
          </a:p>
          <a:p>
            <a:pPr algn="ctr"/>
            <a:r>
              <a:rPr lang="ko-KR" altLang="en-US" sz="1050" dirty="0"/>
              <a:t>모두 찰 때까지는 저장</a:t>
            </a:r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r>
              <a:rPr lang="ko-KR" altLang="en-US" sz="1050" dirty="0"/>
              <a:t>패널이 모두 차면 주변에</a:t>
            </a:r>
            <a:endParaRPr lang="en-US" altLang="ko-KR" sz="1050" dirty="0"/>
          </a:p>
          <a:p>
            <a:pPr algn="ctr"/>
            <a:r>
              <a:rPr lang="ko-KR" altLang="en-US" sz="1050" dirty="0"/>
              <a:t>상자 오브젝트가 생기고</a:t>
            </a:r>
            <a:endParaRPr lang="en-US" altLang="ko-KR" sz="1050" dirty="0"/>
          </a:p>
          <a:p>
            <a:pPr algn="ctr"/>
            <a:r>
              <a:rPr lang="ko-KR" altLang="en-US" sz="1050" dirty="0"/>
              <a:t>패널에 있는 아이템은 초기화</a:t>
            </a:r>
          </a:p>
        </p:txBody>
      </p:sp>
    </p:spTree>
    <p:extLst>
      <p:ext uri="{BB962C8B-B14F-4D97-AF65-F5344CB8AC3E}">
        <p14:creationId xmlns:p14="http://schemas.microsoft.com/office/powerpoint/2010/main" val="248558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374</Words>
  <Application>Microsoft Office PowerPoint</Application>
  <PresentationFormat>와이드스크린</PresentationFormat>
  <Paragraphs>98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20</cp:revision>
  <dcterms:created xsi:type="dcterms:W3CDTF">2022-03-03T03:35:02Z</dcterms:created>
  <dcterms:modified xsi:type="dcterms:W3CDTF">2022-06-08T11:11:39Z</dcterms:modified>
</cp:coreProperties>
</file>